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2" r:id="rId4"/>
    <p:sldId id="288" r:id="rId5"/>
    <p:sldId id="293" r:id="rId6"/>
    <p:sldId id="294" r:id="rId7"/>
    <p:sldId id="325" r:id="rId8"/>
    <p:sldId id="289" r:id="rId9"/>
    <p:sldId id="295" r:id="rId10"/>
    <p:sldId id="290" r:id="rId11"/>
    <p:sldId id="326" r:id="rId12"/>
    <p:sldId id="291" r:id="rId13"/>
    <p:sldId id="327" r:id="rId14"/>
    <p:sldId id="330" r:id="rId15"/>
    <p:sldId id="328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04:15.14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EEF828-D50B-437C-BBF4-D2FCB0AF7D0D}" emma:medium="tactile" emma:mode="ink">
          <msink:context xmlns:msink="http://schemas.microsoft.com/ink/2010/main" type="writingRegion" rotatedBoundingBox="733,5016 11861,5002 11871,12886 743,12900"/>
        </emma:interpretation>
      </emma:emma>
    </inkml:annotationXML>
    <inkml:traceGroup>
      <inkml:annotationXML>
        <emma:emma xmlns:emma="http://www.w3.org/2003/04/emma" version="1.0">
          <emma:interpretation id="{49E06271-FD57-40F9-9519-8A9B7B9381F7}" emma:medium="tactile" emma:mode="ink">
            <msink:context xmlns:msink="http://schemas.microsoft.com/ink/2010/main" type="paragraph" rotatedBoundingBox="723,5072 7143,4971 7156,5790 736,5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798599-0B88-4B26-9414-F487CF311174}" emma:medium="tactile" emma:mode="ink">
              <msink:context xmlns:msink="http://schemas.microsoft.com/ink/2010/main" type="line" rotatedBoundingBox="723,5072 7143,4971 7156,5790 736,5890"/>
            </emma:interpretation>
          </emma:emma>
        </inkml:annotationXML>
        <inkml:traceGroup>
          <inkml:annotationXML>
            <emma:emma xmlns:emma="http://www.w3.org/2003/04/emma" version="1.0">
              <emma:interpretation id="{34482064-A9F7-4293-8906-9E393F36F916}" emma:medium="tactile" emma:mode="ink">
                <msink:context xmlns:msink="http://schemas.microsoft.com/ink/2010/main" type="inkWord" rotatedBoundingBox="723,5078 1487,5066 1498,5739 734,5751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het</emma:literal>
                </emma:interpretation>
                <emma:interpretation id="interp2" emma:lang="en-AU" emma:confidence="0">
                  <emma:literal>net</emma:literal>
                </emma:interpretation>
                <emma:interpretation id="interp3" emma:lang="en-AU" emma:confidence="0">
                  <emma:literal>let</emma:literal>
                </emma:interpretation>
                <emma:interpretation id="interp4" emma:lang="en-AU" emma:confidence="0">
                  <emma:literal>hit</emma:literal>
                </emma:interpretation>
              </emma:one-of>
            </emma:emma>
          </inkml:annotationXML>
          <inkml:trace contextRef="#ctx0" brushRef="#br0">48-3 1152,'0'0'102,"0"0"-82,0 0-20,0 0 0,0 0 148,0 0 24,-9 0 6,9 0 1,0 0-20,0 0-4,0 0-1,0 0 0,-9 4-68,9-4-14,0 0-2,-4 4-1,-5 3-19,9-7-4,0 4-1,0 8 0,0-1-22,0 1-5,0-1-1,0 9 0,0-5-7,5 8-2,-10 0 0,5 4 0,0 4-8,0 0 0,0 0 0,0 3 8,0 1-8,0 0 0,0-1 0,-8-3 0,3-4 0,5-8-11,0 1 3,0-1 0,-8-4-3,8-3 0,8-4 0,-8-4 0,0-1-3,0-3-1,0 0 0,0 0 0,0-7-4,0-9-1,5 5 0,-5-5 0,8-3 9,-8 4 2,5-9 0,3 5 0,-3 0 9,-1-4 0,5 4 0,-5-1-8,0 9 8,-4 11 0,0 0 0,22-8 0,-9 0 0,-13 8 0,13-4 0,4 1 0,-4 6 8,5 1-8,-1 0 8,-4 8-8,0-1 20,0 1 0,4 3 0,-4 1 0,-4-1-20,0 1-15,4-1 3,-5 0 0,5 1 4,-4-5 8,4-3-13,-9 0 5,-4-8-45,0 0-9,9 7-2,-9-7 0,0 0-87,0 0-17,0 0-4,0 0-1</inkml:trace>
          <inkml:trace contextRef="#ctx0" brushRef="#br0" timeOffset="398.0761">312 317 1720,'0'0'38,"0"0"8,0 0 2,0 0 0,0 0-39,0 0-9,9 7 0,-1-3 0,-8-4 102,13 0 18,-4 0 4,4 0 1,-13 0-45,9 0-10,4-4-2,-13 4 0,0 0-18,0 0-4,0 0-1,4-7 0,5-5-21,-5 0-4,9 5 0,-13-5-1,0 5-10,0-5-1,4 4-8,-4-3 12,-4-1-12,4 1 11,4-1-11,-8 0 10,-5 1-2,9 3 0,0-3 0,-4 3 0,0 0-8,-1 1 0,-3-1 0,8 4 0,-9 0 0,9 4 0,-13 0 0,4 4 0,9-4 0,-8 4 0,3 4 0,-3 3 0,-1 1-23,5 3 3,4 4 1,-5 4 0,5-3 6,0 7 1,5-4 0,-1 0 0,-4 4 12,9-4 16,-1 0-3,1 0-1,-5-3-2,14-5-1,-14 0 0,5 1 0,-5-9-9,5-3 0,8 4-12,-4-8 12,4 0 0,-4 0 0,-4 0 12,13-12-4,-14 1-63,14-5-13,-9 1-2,0-4-681,5 0-136</inkml:trace>
          <inkml:trace contextRef="#ctx0" brushRef="#br0" timeOffset="609.3349">494 174 288,'0'0'25,"0"0"-25,0 0 0,0 0 0,0 0 330,4 8 61,-4-8 12,9 7 2,4-3-197,0 0-39,-13 0-8,13-4-1,5 0-64,-5 0-13,4-4-3,-4 4 0,0-4-24,4 4-4,-4 0-2,5 0 0,-10-7-31,5 3-7,0 0 0,-4 0-1,4 0-24,-4 0-5,-1 0-1,-3 1 0,-1-1-155,0-4-31,-4 8-7</inkml:trace>
          <inkml:trace contextRef="#ctx0" brushRef="#br0" timeOffset="855.5727">564-123 1659,'0'0'73,"0"0"16,0 0-71,0 0-18,0 8 0,-9 0 0,9 3 149,-5-3 27,5 4 4,0-1 2,0 1-65,0 3-13,0 4-2,5 1-1,4-1-37,-9 0-7,0 4-1,4 4-1,0-4-23,-4 4-5,5 0-1,-1 0 0,0 4-18,5-4-8,4-8 8,-9 8-8,5-4 0,0 1-14,-1-5 2,1 0 0,4-3-148,0-1-30,-4-3-6,-1-1 0</inkml:trace>
        </inkml:traceGroup>
        <inkml:traceGroup>
          <inkml:annotationXML>
            <emma:emma xmlns:emma="http://www.w3.org/2003/04/emma" version="1.0">
              <emma:interpretation id="{953CDBFA-F1CB-4275-B893-A74748EE76C6}" emma:medium="tactile" emma:mode="ink">
                <msink:context xmlns:msink="http://schemas.microsoft.com/ink/2010/main" type="inkWord" rotatedBoundingBox="2250,5048 4995,5005 5008,5823 2263,5866"/>
              </emma:interpretation>
              <emma:one-of disjunction-type="recognition" id="oneOf1">
                <emma:interpretation id="interp5" emma:lang="en-AU" emma:confidence="0">
                  <emma:literal>a-smit,</emma:literal>
                </emma:interpretation>
                <emma:interpretation id="interp6" emma:lang="en-AU" emma:confidence="0">
                  <emma:literal>at-amity,</emma:literal>
                </emma:interpretation>
                <emma:interpretation id="interp7" emma:lang="en-AU" emma:confidence="0">
                  <emma:literal>a-amity,</emma:literal>
                </emma:interpretation>
                <emma:interpretation id="interp8" emma:lang="en-AU" emma:confidence="0">
                  <emma:literal>at-smit,</emma:literal>
                </emma:interpretation>
                <emma:interpretation id="interp9" emma:lang="en-AU" emma:confidence="0">
                  <emma:literal>a-smit),</emma:literal>
                </emma:interpretation>
              </emma:one-of>
            </emma:emma>
          </inkml:annotationXML>
          <inkml:trace contextRef="#ctx0" brushRef="#br0" timeOffset="1557.9165">1730 85 2026,'0'0'44,"0"0"10,0 0 2,0 0 1,0 0-45,0 0-12,-9-7 0,0-1 0,-4 4 111,5 0 20,-5 0 4,0 1 1,4-1-50,-4 0-10,0 0-1,9 0-1,-14 0-30,10 4-7,-1 0-1,9 0 0,-9-4-21,-8 4-5,8 4-1,9-4 0,0 0-9,0 0 0,-4 8 0,-9 0 0,4 3 0,5 1 0,-1 3-12,5 1 12,-4-1-20,4 1 3,4 3 1,1 0 0,-1 4-4,0-4-1,1 1 0,8-5 0,-5-3 1,-3-5 1,3 1 0,1 0 0,0-4 19,4 3 0,-4-3 0,4-8 0,-9 0 0,5 1 0,-9 3 0,8-8 0,1-4-10,0 1 10,-5-5-8,5 5 8,-5-8 0,5-1 11,-1 1-1,-3 0 0,-5 3-10,0 5 8,4-5-8,-4 1 8,4 3 0,-4 1-8,0 3 12,-4 0-4,4 8-8,0 0 0,0 0 9,0 0-9,0 0 17,0 0-1,0 0 0,0 0 0,0 0-16,0 0 0,9 8 0,4 4 0,-13-5 0,4 5 0,-4 0 0,4-5 0,9 1 0,-4-4 0,4 4 0,-9-1-9,5 1 9,8 0 0,-8-1-9,0 1 9,-1-8-30,10 4-2,-14 4 0,-4-8 0,9 3-156,-1 1-32,5-4-7</inkml:trace>
          <inkml:trace contextRef="#ctx0" brushRef="#br0" timeOffset="1796.9417">1881 35 921,'0'0'82,"0"0"-66,0 0-16,0 0 0,0 0 198,9 4 36,0-4 7,-1 4 2,5-4-71,-8-4-15,3 0-2,10 0-1,-14 4-78,5 0-15,-1-3-3,1-1-1,4 4-37,-9-4-8,-4 4-2,9-4 0,8 0-26,-8 0-6,0 1-1,-9 3 0,8 0-180,1-4-36</inkml:trace>
          <inkml:trace contextRef="#ctx0" brushRef="#br0" timeOffset="1974.2493">1994 151 1267,'0'0'112,"0"0"-89,0 0-23,0 0 0,0 0 169,0 0 30,0 0 5,0 0 2,13 4-50,-4-4-11,-1 0-1,5 0-1,0 4-71,0-4-13,-4-4-3,4 4-1,4 0-55,1 0-18,-5-8 0,4 4-778,5-7-155</inkml:trace>
          <inkml:trace contextRef="#ctx0" brushRef="#br0" timeOffset="2543.8705">2358-65 1785,'0'0'159,"0"0"-127,4-8-32,5 1 0,0-5 120,4 1 19,-13 3 3,8 0 1,1 4-13,4-3-2,-4 3-1,4 0 0,8 0-59,-12 4-12,4-4-3,4 8 0,-4-4-25,0 4-4,0 0-2,0 4 0,0-1-22,-4 1 8,-5 3-8,5 1 0,-5 3 0,1-3 0,-10 3 0,5 1 0,-4 3-20,-5 0-1,1 1-1,3-1 0,-12 0-62,4 0-13,0 1-3,-4-1 0,4-7 6,-5-1 1,5 4 0,-4-3 0,4-4 43,0-1 9,-4-7 1,4 4 1,-9-4 39,9 4 8,0-4 2,4 0 0,1-4 22,-1 0 5,0 1 1,9 3 0,0 0 21,0 0 4,9-8 1,-9 8 0,4 0-7,5-4-1,4 4 0,0 0 0,-13 0-21,13 0-5,0 4-1,4 0 0,-4-4 10,0 0 1,5 4 1,3-1 0,-8 1-41,9-4 0,-5 4 0,5-4-11,-9 4-33,9-4-6,-5 0-2,5-4-790,-9 4-158</inkml:trace>
          <inkml:trace contextRef="#ctx0" brushRef="#br0" timeOffset="3142.7821">2792 78 1792,'0'0'80,"0"0"16,0 0-77,0 7-19,0 5 0,4 0 0,0-5 116,-4-7 20,0 0 4,5 12 1,-5-1-63,0 1-13,0-1-2,4 1-1,-4-4-30,4-1-7,-4 5-1,0-12 0,0 0-11,0 0-2,0 0-1,0 0 0,0 0 6,0 0 0,0 0 1,0 0 0,0 0-17,0 0-9,0-12 1,5 1 0,-5-5 8,4 1 0,0-4 0,1 3-8,-1 5 8,-4-5 0,4 1 0,1 3-8,-1 1 8,5-1 0,-1 5 0,-8-1 0,0 8 0,5-8 12,-5 8-2,0 0-1,0 0-1,0 0-8,0 0 12,13 4-4,-5 4-8,1-4 12,-5 3-12,1 5 12,3-1-12,-3 1 0,3-4 9,1-1-9,-9 1 0,9 0 0,-5 0 0,-4-8 0,0 0 0,9 11 0,-5-7 0,-4-4 0,0 0 0,0 0 0,0 0 0,0 0 0,9 4 8,-9-4-8,0 0 10,8 0-10,1-4 10,4 0-10,-4-7 10,-1-1-10,1 0 9,0-3-9,4 0 8,-5-1-8,5 5 63,0-1 7,-4 4 2,4 5 0,-4-5-86,-1 4-17,5 0-3,-4 0-1,-9 4 35,13 4 8,-4 0 0,4-4 1,0 8 3,-5-4 1,-3 3 0,3 5 0,1-8-2,0 3-1,-1 5 0,1-1 0,0 1-10,-5 0 0,5-5 0,-5 9 0,5-5 0,-5 1-9,0-1 0,1 1 0,3-4-42,-8-1-8,5 1-1,-5-8-1,0 0-218,0 0-43</inkml:trace>
          <inkml:trace contextRef="#ctx0" brushRef="#br0" timeOffset="3309.8416">3385 31 1850,'0'0'40,"0"0"9,0 0 2,13 0 1,-4-7-41,4 7-11,-4-4 0,-1 0 0,5 0 148,0 4 28,0 0 6,0 0 1,-4 0-71,4 0-15,4 4-2,1 0-1,-5 0-53,0-4-10,0 4-3,4-1 0,-4 1-28,0 0 0,0 0 0,0-4 0,-4 0-48,0 0-12,-1 0-2,-8 0-773,9 0-154</inkml:trace>
          <inkml:trace contextRef="#ctx0" brushRef="#br0" timeOffset="3560.1885">3511-150 1036,'0'0'92,"0"0"-73,0 0-19,0 12 0,4-8 211,1 7 38,-1 1 8,-4-1 2,4 5-87,-4-1-18,0 1-3,5 3-1,-5-4-64,4 5-13,-4-1-2,0 0-1,0 0-42,4 1-8,-4-1-1,9 0-1,-9-3-18,4-1 0,1-3 0,-1 3 0,0-3-24,1 3-4,-5-7-2,4 3 0,-4-11-114,0 0-24,9 4-4,-9-4-861</inkml:trace>
          <inkml:trace contextRef="#ctx0" brushRef="#br0" timeOffset="3779.3235">3828-180 2592,'0'0'57,"0"0"12,0 0 3,0 0 0,0 7-58,4 5-14,-4-1 0,4 1 0,1 3 94,-1-3 16,-4 7 3,9-3 1,-9-1-46,4 4-10,0-3-2,1-1 0,3 4-44,-3 1-12,3-1 0,1-4 0,-5 5-80,1-9-19,-1 5-3,5-5-786,-1-3-156</inkml:trace>
          <inkml:trace contextRef="#ctx0" brushRef="#br0" timeOffset="4019.1579">4265 290 979,'-8'23'87,"3"-12"-70,5-3-17,5 4 0,-1-1 222,-4 1 41,-4 3 8,4 1 1,4-1-88,-4 4-17,-4 0-4,-1 5-1,5-9-82,-4 4-16,0 1-3,-5-1-1,5-4-38,-5 1-8,5-1-2,-5-3 0,0-1-136,5-3-28,0 0-6</inkml:trace>
        </inkml:traceGroup>
        <inkml:traceGroup>
          <inkml:annotationXML>
            <emma:emma xmlns:emma="http://www.w3.org/2003/04/emma" version="1.0">
              <emma:interpretation id="{D6830435-0B5C-4B50-ADFC-977A57928E59}" emma:medium="tactile" emma:mode="ink">
                <msink:context xmlns:msink="http://schemas.microsoft.com/ink/2010/main" type="inkWord" rotatedBoundingBox="5427,5084 7145,5058 7153,5610 5436,5637"/>
              </emma:interpretation>
              <emma:one-of disjunction-type="recognition" id="oneOf2">
                <emma:interpretation id="interp10" emma:lang="en-AU" emma:confidence="0">
                  <emma:literal>met</emma:literal>
                </emma:interpretation>
                <emma:interpretation id="interp11" emma:lang="en-AU" emma:confidence="0">
                  <emma:literal>men</emma:literal>
                </emma:interpretation>
                <emma:interpretation id="interp12" emma:lang="en-AU" emma:confidence="0">
                  <emma:literal>mere</emma:literal>
                </emma:interpretation>
                <emma:interpretation id="interp13" emma:lang="en-AU" emma:confidence="0">
                  <emma:literal>meal</emma:literal>
                </emma:interpretation>
                <emma:interpretation id="interp14" emma:lang="en-AU" emma:confidence="0">
                  <emma:literal>meet</emma:literal>
                </emma:interpretation>
              </emma:one-of>
            </emma:emma>
          </inkml:annotationXML>
          <inkml:trace contextRef="#ctx0" brushRef="#br0" timeOffset="4872.4306">4703 124 806,'0'0'36,"0"0"7,0 0-35,0 0-8,0 0 0,0 8 0,0-8 319,0 0 61,-4 11 13,0 1 3,4-1-267,0-3-53,0 4-10,0 3-2,0-3-36,0-1-6,4 8-2,-4-7 0,0 0-10,0-1-2,0-3-8,0-1 12,4 1 2,-4-8 0,0 0 0,0 0 0,0 0-4,0 0-1,0 0 0,0 0 0,0 0-9,0 0 0,0-11 0,0-1 0,0 1-15,0-5 2,5 1 0,-5-1 0,4 1 4,0-1 1,5 1 0,0-4 0,-5 3 8,5 5 0,-1-5 0,1 5-8,4-1 8,-4 5 0,-1-1 0,-3 4 0,3-4 0,-8 8 16,0 0-3,0 0 0,0 0-1,0 0-1,5 8 0,3 7 0,-8-3 9,0 0 3,5-1 0,-1 1 0,-4 3-23,0-3-18,4 3 3,1-3 1,-1-5 14,0 1 0,-4-8 0,0 0 0,9 8 0,-5-4 20,-4-4-4,0 0 0,0 0-28,5 0-5,-5 0-2,0 0 0,4-8 3,5-4 1,-1 5 0,-3-9 0,-5 1 15,4 3 0,9-3 0,-4 3 0,4 1 0,-5-1 16,1 4-3,8 1-1,5-5 8,-5 4 2,-4 1 0,5 3 0,8-4-22,-13 4 0,-13 4 0,0 0-8,13 4 19,0 4 4,-5 0 1,-8 3 0,-8 1 8,3 3 3,18 1 0,-13 3 0,-8-4-2,3 1 0,10-1 0,3 4 0,1-3-36,-5-1-7,1-3-2,3-1 0,5 1-35,-4-1-7,-13-3-2,4-8-749,17 0-151</inkml:trace>
          <inkml:trace contextRef="#ctx0" brushRef="#br0" timeOffset="5442.8031">5353 101 345,'0'0'31,"0"0"-31,0 0 0,0 0 0,0 0 354,0 0 65,0 0 13,0 0 2,9 8-202,4-1-41,0 1-8,0-4-2,-13-4-59,13 8-12,9-8-2,-5 3-1,-17-3-63,13 0-13,9-3-3,-5 3 0,-4 0-36,-4-4-8,4 0-2,8 0 0,5-4-131,-4 1-27,-9-5-4</inkml:trace>
          <inkml:trace contextRef="#ctx0" brushRef="#br0" timeOffset="5207.0906">5561-15 1324,'0'0'118,"0"0"-94,0 0-24,0 0 0,0 0 171,0 0 29,-4-4 7,4 4 1,0 0-52,0 0-9,-4-7-3,-1-1 0,1 8-68,4 0-13,0 0-3,-9-4-1,-4 4-15,5 0-4,-1 4 0,-4 4 0,-4-4-32,-1 3-8,5 5 0,0-1 0,0 5-24,0 3-6,0-4-2,5 1 0,3 3 20,1 0 3,-5 1 1,5-1 0,0-4 8,4 1-8,0-1 8,0 1-8,0-1 0,4 0 0,5-3 0,-1 3 0,-3-7 8,8 4 0,4-5 0,-4 1 0,-13-8 0,17 4 0,1-4 0,-1 0 0,5 0-12,-5-4 4,-4-4 0,4 1 0,5 3-132,-5-4-27,-8-3-5</inkml:trace>
          <inkml:trace contextRef="#ctx0" brushRef="#br0" timeOffset="5844.0069">5856-123 1440,'44'-3'128,"-36"3"-103,-8 0-25,0 0 0,9 0 150,8 3 25,1-3 5,-5 4 0,0-4-20,0 0-4,0 0 0,0 0-1,-13 0-70,13 0-13,4 0-4,5 0 0,-9 0-32,4 0-8,0 0 0,-4 0-1,9 0-17,-5 0-10,-17 0 12,18 0-12,3-4 8,-3 1-8,-18 3 0,0 0 0,0 0 0,0 0 0,0 0 0,0 0 0,-5 7 0,5 1 0,5 3 0,-5-3 0,-9 4 0,0 3 0,1-3 0,-1 3 0,0 1-9,-4-1 9,0 0-8,5 5 8,-1-1-12,5 0 4,-14 0 0,5 1 0,5-1 8,-1 4-8,-4-4 8,4 1-8,-4-5-45,5-3-9,-1 3-2,5-3 0,-5-1-102,0 1-21,9-5-4,-4 1-825</inkml:trace>
          <inkml:trace contextRef="#ctx0" brushRef="#br0" timeOffset="6275.3173">6038-111 2343,'0'0'52,"0"0"10,0 0 2,0 0 2,0 0-53,0 0-13,0 0 0,0 0 0,-4 8 105,0 3 19,-1-3 3,5 3 1,0 1-56,-4 0-10,-5 3-2,5 0-1,4 5-39,-4-5-7,-9 0-1,0 5-1,4-5-11,-4 4 0,4 1 0,-4 3 0,0-4-15,5 0-1,-1 4-1,0-3 0,-12-1-28,8 4-6,8-4-1,-3 1 0,-1-9-9,0 1-3,5-1 0,4 1 0,4-1 17,-8-3 3,-9 4 1,13-5 0,13 1 35,-9-4 8,-4 4 0,0-8 0,0 0 28,9 7 8,0-3 2,-9-4 0,0 0-12,13 8-2,4 0-1,5-4 0,-9-4 17,0 0 3,8 0 1,1 0 0,-5-4 8,1 4 1,-1 0 1,5 0 0,-1 0-28,-3 0-6,-1 0 0,0 0-1,5 0 0,0 0 0,-5 0 0,0 0 0,1 0-7,-1 0 0,5 0-1,-9 0 0,-13 0-31,13-8-5,8 4-2,-8-4 0,0 1-109,0 3-23,35-12-4,-18 1-1</inkml:trace>
        </inkml:traceGroup>
      </inkml:traceGroup>
    </inkml:traceGroup>
    <inkml:traceGroup>
      <inkml:annotationXML>
        <emma:emma xmlns:emma="http://www.w3.org/2003/04/emma" version="1.0">
          <emma:interpretation id="{F0E85E1C-9984-4CA9-AAD6-6E83EE9253BC}" emma:medium="tactile" emma:mode="ink">
            <msink:context xmlns:msink="http://schemas.microsoft.com/ink/2010/main" type="paragraph" rotatedBoundingBox="2398,6143 7256,6212 7242,7231 2383,71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003FF7-36B2-4A55-9903-19CC2D3CCA68}" emma:medium="tactile" emma:mode="ink">
              <msink:context xmlns:msink="http://schemas.microsoft.com/ink/2010/main" type="line" rotatedBoundingBox="2398,6143 7256,6212 7242,7231 2383,7163"/>
            </emma:interpretation>
          </emma:emma>
        </inkml:annotationXML>
        <inkml:traceGroup>
          <inkml:annotationXML>
            <emma:emma xmlns:emma="http://www.w3.org/2003/04/emma" version="1.0">
              <emma:interpretation id="{820C15E5-A022-4951-B73E-56F616BA58CC}" emma:medium="tactile" emma:mode="ink">
                <msink:context xmlns:msink="http://schemas.microsoft.com/ink/2010/main" type="inkWord" rotatedBoundingBox="2398,6143 5055,6181 5041,7200 2383,7163"/>
              </emma:interpretation>
              <emma:one-of disjunction-type="recognition" id="oneOf3">
                <emma:interpretation id="interp15" emma:lang="en-AU" emma:confidence="0">
                  <emma:literal>b.2n,</emma:literal>
                </emma:interpretation>
                <emma:interpretation id="interp16" emma:lang="en-AU" emma:confidence="0">
                  <emma:literal>b_2n,</emma:literal>
                </emma:interpretation>
                <emma:interpretation id="interp17" emma:lang="en-AU" emma:confidence="0">
                  <emma:literal>began,</emma:literal>
                </emma:interpretation>
                <emma:interpretation id="interp18" emma:lang="en-AU" emma:confidence="0">
                  <emma:literal>ban,</emma:literal>
                </emma:interpretation>
                <emma:interpretation id="interp19" emma:lang="en-AU" emma:confidence="0">
                  <emma:literal>bein,</emma:literal>
                </emma:interpretation>
              </emma:one-of>
            </emma:emma>
          </inkml:annotationXML>
          <inkml:trace contextRef="#ctx0" brushRef="#br0" timeOffset="11591.8902">1678 960 518,'0'0'46,"0"0"-37,0 0-9,0 0 0,0 0 244,0 0 46,-5-8 10,5 8 1,0 0-115,0 0-23,0 0-5,0 0-1,-8 0-49,8 0-9,0 0-3,0 0 0,0 0-32,0 0-8,0 0 0,-5 8-1,5 7-24,0 1-5,0-1-1,0 5 0,5 3-7,-5 0-2,4 0 0,0 4 0,1 0-16,-1 4 0,0 0 8,1-4-8,-5 3 0,8-3 0,-8 0 0,0 0 0,5-4 0,-1 0-16,-4 1 4,4-5 0,-4 0 12,5-3 13,-1-1-2,5-7-1,-9-1-10,0-7-11,0 0 3,0 0 0,0 0-4,0 0-1,0-7 0,4-5 0,-4 1 5,4-5 8,-4 5-13,0-5 5,5 1 8,-5-1 0,8 5-9,5-1 9,-4 1 0,0-1-11,-1 4 11,5 1-8,-4-1 8,4 4 0,-4-4 0,4 5 0,-5 3 0,5 0-10,-4-4 1,0 8 0,-1-4 9,5 3 0,0 1 0,-4 4-8,0 0 8,4-1 0,-9 1 8,0 0-8,5 0 0,-5 3 9,1-3-9,3 3 0,-8 1 20,0-4-4,9 7 0,-9-3 0,0-1-2,0 1-1,-9-1 0,9 5 0,-4-5 3,0 1 1,-1-1 0,1 1 0,0-8-2,-1 3-1,-3-3 0,-1 0 0,0 0-3,-4 0-1,0 0 0,0-4 0,-4-4-10,-5 4 0,5 0 9,0-4-9,-1 0 0,5 0-10,5 0 1,-1 1 0,-8-5-33,8 4-6,-4 0-2,9 0 0,4 4-52,0-7-10,0 7-3,0-12-1005</inkml:trace>
          <inkml:trace contextRef="#ctx0" brushRef="#br0" timeOffset="11832.0997">2172 1372 1677,'0'0'74,"0"0"16,0 0-72,0 0-18,13 4 0,-5-8 0,-8 4 115,13 0 19,0-3 4,0-1 1,0 4-81,-4 0-16,8 0-3,-4 0-1,0 0-29,0 0-9,0 0 0,-4 4 0,4-1-32,-4 1-14,-1-4-2,-8 0-936</inkml:trace>
          <inkml:trace contextRef="#ctx0" brushRef="#br0" timeOffset="12010.2223">2206 1604 1602,'0'0'71,"0"0"14,0 0-68,0 0-17,0 0 0,0 0 0,0 0 122,0 0 21,0 0 4,9 3 1,4-6-40,4-1-8,-4-4-2,5 8 0,-1-4-78,0 4-20,5-4 0,0 0 0,-1 1-137,-3-1-31,25-8-7,0-7-1</inkml:trace>
          <inkml:trace contextRef="#ctx0" brushRef="#br0" timeOffset="12729.5234">2900 1245 691,'0'0'61,"0"0"-49,0 0-12,0 0 0,0 0 260,0 0 50,0-7 10,0-1 1,0 8-145,4-8-30,5 0-6,-9 8 0,9-3-65,8-5-13,-13 4-2,9 4-1,0-4-18,5 4-3,-1 0-1,0 8 0,-17-8-12,18 8-2,-5-1-1,0 5 0,8-1-12,-12 1-2,8 3-8,-8 5 12,0-5-2,-5 4-1,0 1 0,-4 3 0,-4 0-9,0 4 0,-1-4 0,1 8 0,-9-8-17,4 4-6,5 0-1,-5-4 0,9-8-44,-8 1-10,-1-5-2,5 1 0,-5-4 22,0-1 4,-4-7 1,5 4 0,-1 0 25,5 0 4,-14-8 2,10 0 0,-1 0 38,0 0 7,-4 1 1,5-1 1,-1-4-1,9 8 0,0-8 0,0 1 0,-13 3 18,13 4 3,0 0 1,4-12 0,-4 4-21,0 1-4,9-5-1,0 8 0,-1 0 20,5-3 3,-4 3 1,4 4 0,9 0-18,-14 0-3,1 0-1,4 4 0,0-4 32,9 4 6,-9 3 2,4-3 0,-4 4-106,4-4-20,-4 3-5,0-3-1,0 4 35,0-4 7,0 0 2,0 0 0,-4-1-126,0 1-26,-1-4-5</inkml:trace>
          <inkml:trace contextRef="#ctx0" brushRef="#br0" timeOffset="13084.6432">3424 1411 2152,'0'0'48,"0"0"9,0 0 3,0 0 0,0 0-48,5 11-12,-5 1 0,4 0 0,-4 3 75,0 0 13,4 1 2,1 3 1,-1 0-56,-4 1-11,0-1-3,0 4 0,4-4-12,-4-3-9,0-5 12,0 5-12,5-5 8,-5 1-8,4-5 0,-4-7 0,0 0 13,0 0-4,0 0-1,0 0 0,0 0 2,0 0 0,0 0 0,0-7 0,4-5-10,-4 4 0,0-3 0,0-4 0,0-5-8,5 1-4,-5 0-1,0 3 0,4-3 13,0 0 0,-4 0 0,5 3 0,-5 1 0,4 3 0,9 1 0,-4 3 0,-1-4 22,1 1 7,-5 3 2,9 0 0,-4 4-20,0 1-11,-1-5 12,5 8-12,0 4 19,-4 0-3,4 3-1,0 1 0,-4-4-3,4 7 0,-4 5 0,-1-5 0,1 5-12,-5-5 0,5 9 0,0-5 0,-1 4 0,-8 1 9,9-5-9,-5 0 8,5-3-50,-5 0-10,-8-1-3,8-3-756,1 0-151</inkml:trace>
          <inkml:trace contextRef="#ctx0" brushRef="#br0" timeOffset="13339.4192">4309 1604 403,'0'0'36,"0"0"-36,0 0 0,0 0 0,0 0 432,0 11 79,-5 1 16,5-1 3,0 1-314,0 3-62,0 1-13,0 3-2,0-4-69,-4 5-14,8 7-2,-8-4-1,-5 0-27,5 0-6,0 4 0,-1-4-1,1 0-33,-5 4-6,5-8-2,4 4 0,-4-3-161,-1-5-32</inkml:trace>
        </inkml:traceGroup>
        <inkml:traceGroup>
          <inkml:annotationXML>
            <emma:emma xmlns:emma="http://www.w3.org/2003/04/emma" version="1.0">
              <emma:interpretation id="{70D610C5-EFD4-4AE5-9AC2-EBB906031EE3}" emma:medium="tactile" emma:mode="ink">
                <msink:context xmlns:msink="http://schemas.microsoft.com/ink/2010/main" type="inkWord" rotatedBoundingBox="5648,6393 7254,6415 7246,6941 5641,6918"/>
              </emma:interpretation>
              <emma:one-of disjunction-type="recognition" id="oneOf4">
                <emma:interpretation id="interp20" emma:lang="en-AU" emma:confidence="0">
                  <emma:literal>net</emma:literal>
                </emma:interpretation>
                <emma:interpretation id="interp21" emma:lang="en-AU" emma:confidence="0">
                  <emma:literal>near</emma:literal>
                </emma:interpretation>
                <emma:interpretation id="interp22" emma:lang="en-AU" emma:confidence="0">
                  <emma:literal>next</emma:literal>
                </emma:interpretation>
                <emma:interpretation id="interp23" emma:lang="en-AU" emma:confidence="0">
                  <emma:literal>need</emma:literal>
                </emma:interpretation>
                <emma:interpretation id="interp24" emma:lang="en-AU" emma:confidence="0">
                  <emma:literal>nez</emma:literal>
                </emma:interpretation>
              </emma:one-of>
            </emma:emma>
          </inkml:annotationXML>
          <inkml:trace contextRef="#ctx0" brushRef="#br0" timeOffset="13984.7186">4907 1442 1990,'17'4'88,"-17"-4"19,0 0-86,0 0-21,0 0 0,0 0 0,0 11 81,0 5 12,-8-1 3,12 4 0,0 0-66,1 1-13,-10-1-2,5 0-1,5 1-14,-5-1 0,0-4 0,0 4 0,0 1 0,0-5 0,4-3 0,-4-1 0,-9-3 0,9-8 0,5 4 0,-5-4 0,0 0 0,0 0 9,0 0-9,0 0 8,13-12-8,-9 1 8,-4-5-8,4 5 8,9-9-8,-4 5 0,-9-4 0,0-4 8,4 3 5,5-3 1,0 0 0,-1 0 0,-12 4 12,13 0 2,4 3 1,-5-3 0,-8 3-1,5 5 0,3-1 0,5 1 0,0 3-5,-4 4-2,-9 4 0,17 0 0,5 0-9,-9 4-1,-13-4-1,4 15 0,1-3 2,3 0 0,5 7 0,-4-4 0,0 5-12,-5 3 8,0 0-8,1 0 8,-10-4-8,10 0 0,3-3 0,-3-1-11,-5 5 1,4-5 0,-4-4 0,9-3 0,4 4-47,-5-8-10,-8-4-1,0 0-1,22 3-175,-9-3-34</inkml:trace>
          <inkml:trace contextRef="#ctx0" brushRef="#br0" timeOffset="14385.2371">5713 1345 1519,'-17'0'67,"17"0"14,13 0-65,-13 0-16,0 0 0,0 0 0,0 0 126,0 0 22,0 0 4,0 0 0,0 0-56,0 0-11,0 0-2,0 0-1,-13-7 10,8 3 3,5 4 0,13 0 0,-4-4-39,-9 4-7,-9 0-1,9 0-1,0 0-11,0 0-3,-21 4 0,12 0 0,9-4-17,0 0-4,-22 7-1,5 1 0,0 4-11,4-5 0,0 1 0,0 7 0,-9-3-17,9 0 4,4-1 1,1 5 0,-5-1-6,4 0-1,9 1 0,-4-1 0,4 1 5,0 3 1,0-4 0,4 1 0,5-1 3,-5-3 1,0-5 0,1 5 0,8 0-7,0-1 0,-5 1-1,1-5 0,0-3 7,8 0 2,0 0 0,-4-4 0,-13 0-15,9-8-2,17 4-1,-4-3 0,-18-1-18,5-4-4,-1 1-1,10-1-1080</inkml:trace>
          <inkml:trace contextRef="#ctx0" brushRef="#br0" timeOffset="14714.0809">5488 1496 460,'17'19'20,"-17"-19"5,0 0-25,0 0 0,0 0 0,9 0 0,-9 0 372,4 4 70,-4-4 14,9 4 2,8-4-266,-4 0-54,-13 0-10,13 0-3,9 0-50,-5 0-11,-4-4-1,0 0-1,0 4-39,4-4-8,1 0-2,-10 4 0,-8 0-13,5-11-16,12 3 3,-4 0 1,-4 1-177,4-1-35</inkml:trace>
          <inkml:trace contextRef="#ctx0" brushRef="#br0" timeOffset="15298.406">6008 1238 2052,'17'7'45,"-17"-7"10,0 0 1,0 0 1,0 0-45,9 0-12,0-4 0,-5 4 0,-4 0 119,9 0 21,4 0 5,-5 0 1,1 0-50,0 0-11,4 0-1,0 0-1,4 0-30,-4 0-5,-4 0-2,8 0 0,5 0-7,-1 0-2,-12 0 0,8 0 0,5-3-29,-5 3-8,1-4 0,-5 0 0,-5 4 8,1-4 0,4 0 0,-13 4 0,-9 0-8,9 0-10,18 0 10,-5 0-13,-13 0 13,0 0 0,0 0 0,0 0 0,8 0 0,-8 0 0,-8 8 0,8-8 0,8 8 0,-3 3 0,-14-3 0,0 3 0,5-3 0,0 4 0,-9-1 0,0 5 0,-9-5-32,9 5 0,4-1 0,-4 0 0,-8 5 20,8-1 12,4 0-13,5 4 5,-5-7 8,-4 3 0,0 0 0,9 0 0,-1 1 0,1-5 0,-5 1 0,1-5 0,12 1-9,-8-1 9,-1-3-10,-3-4 10,3 4 16,5-8 8,0 0 3,-4 7 0,-5-3-27,9-4 0,0 0 0,0 0 0,0 0 0,0 8 0,0-8 0,0 0 0,5 4 0,-5-4 0,0 0 0,0 0 0,8 3 0,-8-3 0,0 0 0,0 0 0,9 4 0,-5 0 0,-4-4 0,0 0 0,9 8 0,0-4 0,4-4 0,0 7 0,-13-7 0,8 0 0,10 0 0,-1 0 0,-4 4 0,0-4 0,0 0 0,9-4 0,8 4 0,-13-3 0,-12-1 0,8 0 0,4-4-22,-4 0-6,-9 1-2,9-1 0,-4 4-30,4 4-7,0-7-1,-13 7 0,0 0-152,4-8-32,35-15-5,-21 3-2</inkml:trace>
          <inkml:trace contextRef="#ctx0" brushRef="#br0" timeOffset="15913.9757">6168 1257 1249,'18'-4'55,"-18"4"12,-9 0-54,9 0-13,0 0 0,0 0 0,0 0 148,0 0 26,0 0 6,0 0 0,4-4-58,-4 4-12,0 0-2,0 0-1,0 0-46,0 0-9,0 0-1,-4 12-1,0-5-20,-1 5-4,5-1-1,-4 1 0,-9-4-9,9 3-1,4 1-1,-9-1 0,0 1-14,1 0 8,3-1-8,5 1 0,-8-5 0,8 5 0,-9-4 0,5 3 0,4-3 0,0 3 0,-9-3 0,0 4 0,9-1-10,0 1 2,-4-1 0,-5-3 0,1 0-1,-1 3 0,9-3 0,-4 0 0,-5 3-3,5-3 0,4 4 0,-5-1 0,1-7 12,4 4-8,0-8 8,0 0-8,0 0 0,0 0 0,-4 7 0,4 1 0,4 0 8,-4-8 0,-4 8 0,4-8-8,13 3 8,-9 1 0,-4-4 0,0 0 0,0 0 0,0 0 0,0 0 8,0 0-8,0 0 0,0 0-16,4 8 2,-4-8 1,0 0 13,0 0 0,0 0-10,0 0-1064</inkml:trace>
        </inkml:traceGroup>
      </inkml:traceGroup>
    </inkml:traceGroup>
    <inkml:traceGroup>
      <inkml:annotationXML>
        <emma:emma xmlns:emma="http://www.w3.org/2003/04/emma" version="1.0">
          <emma:interpretation id="{A4CE90F6-FA3F-4005-B28B-AB8D591DDE01}" emma:medium="tactile" emma:mode="ink">
            <msink:context xmlns:msink="http://schemas.microsoft.com/ink/2010/main" type="paragraph" rotatedBoundingBox="1270,7425 6751,7579 6732,8249 1251,8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0E932-48A1-4ECC-8E22-E4B8E670C093}" emma:medium="tactile" emma:mode="ink">
              <msink:context xmlns:msink="http://schemas.microsoft.com/ink/2010/main" type="line" rotatedBoundingBox="1270,7425 6751,7579 6732,8249 1251,8095"/>
            </emma:interpretation>
          </emma:emma>
        </inkml:annotationXML>
        <inkml:traceGroup>
          <inkml:annotationXML>
            <emma:emma xmlns:emma="http://www.w3.org/2003/04/emma" version="1.0">
              <emma:interpretation id="{09478670-9DEC-4CB4-93DB-19F30B565299}" emma:medium="tactile" emma:mode="ink">
                <msink:context xmlns:msink="http://schemas.microsoft.com/ink/2010/main" type="inkWord" rotatedBoundingBox="1270,7425 2484,7459 2465,8126 1252,8092"/>
              </emma:interpretation>
              <emma:one-of disjunction-type="recognition" id="oneOf5">
                <emma:interpretation id="interp25" emma:lang="en-AU" emma:confidence="0">
                  <emma:literal>at</emma:literal>
                </emma:interpretation>
                <emma:interpretation id="interp26" emma:lang="en-AU" emma:confidence="0">
                  <emma:literal>atb</emma:literal>
                </emma:interpretation>
                <emma:interpretation id="interp27" emma:lang="en-AU" emma:confidence="0">
                  <emma:literal>ally</emma:literal>
                </emma:interpretation>
                <emma:interpretation id="interp28" emma:lang="en-AU" emma:confidence="0">
                  <emma:literal>aths</emma:literal>
                </emma:interpretation>
                <emma:interpretation id="interp29" emma:lang="en-AU" emma:confidence="0">
                  <emma:literal>ah</emma:literal>
                </emma:interpretation>
              </emma:one-of>
            </emma:emma>
          </inkml:annotationXML>
          <inkml:trace contextRef="#ctx0" brushRef="#br0" timeOffset="17739.4073">746 2632 1209,'0'0'108,"0"0"-87,-5-11-21,5 3 0,0 0 162,0 8 28,-8-7 6,8-1 0,-5-4-46,1 5-10,4-1-1,-4 4-1,4 4-44,-9-8-9,9 1-1,-9 3-1,1 0-27,-1 0-4,0-4-2,1 5 0,-1 3-31,0 0-7,5 3 0,-5 1-1,-4 0-11,5 4 0,-10 0 0,14 3 0,-13-3-8,12 3-4,-3 1-1,-1-1 0,-4 5-8,4 3-2,9 0 0,-9 1 0,5-5-2,4 4-1,0 1 0,0-5 0,0 0 6,4 5 2,-4-5 0,9-3 0,0-8 10,-1 3 8,6-3-12,-6 4 12,5-8-14,0-4 4,-4 4 1,4-8 0,4 1 9,-8-5-12,4 0 12,0-3-12,-4 0 12,4-5-12,4 1 12,-8 4-12,-1-5 12,-3 1-10,3 4 10,-3-1-10,3 1 10,-3-1 0,-1 1 0,0 4 0,-4 3 0,5 0 0,-5 8 0,0 0 0,4-4 24,-4 4 8,0 0 0,0 0 1,0 0-53,9 4-10,-5 4-2,5 3-1,-1 1 33,1 3 0,0 1 0,-5 3 0,5 0 0,-1 1 0,5 3 0,-8 0 0,3 0 0,1-4 0,4-3 0,-4-1 0,-1 0-40,1-3-2,-5 0 0,5-5 0,-9-7-162,0 0-33,0 0-7</inkml:trace>
          <inkml:trace contextRef="#ctx0" brushRef="#br0" timeOffset="17936.9171">945 2559 806,'0'0'36,"0"0"7,0 0-35,9 4-8,-9-4 0,0 0 0,8 4 207,1 0 39,0-4 8,4 4 2,0-1-120,-9-3-23,-4 0-5,13 4 0,0 0-32,4-4-7,-4 0-1,5 0 0,-1 0-28,0 0-7,5 0-1,-5 0 0,1 0-32,-1-4 0,-4 0 0,0 1 0,0-1-100,0 0-26,0 0-6</inkml:trace>
          <inkml:trace contextRef="#ctx0" brushRef="#br0" timeOffset="18206.8134">1079 2320 1720,'0'0'76,"0"0"16,0 0-73,0 0-19,-8 8 0,8 3 0,0-11 112,0 12 18,8 3 4,-8 1 1,0 3-61,0 4-12,5 0-2,-1 0-1,0 1-47,1 3-12,-1 3 0,5-3 0,-5 4 0,0-4 0,1 0 0,-1-4 0,9 4 53,-13-7 9,4-1 2,5-4 0,-9 1-154,9-5-30,-5 1-7,5-8-581,-9-4-116</inkml:trace>
          <inkml:trace contextRef="#ctx0" brushRef="#br0" timeOffset="18631.1001">1309 2255 1749,'0'0'38,"0"0"8,0 0 2,0 11 2,0 1-40,0 3-10,0-3 0,4 7 0,1 4 100,-1 0 17,-4 4 4,9 0 1,-9 0-90,4 0-17,0 0-4,1 4-1,-1-4 17,0-4 3,5 0 1,-9-4 0,4 1-7,1-5 0,-1 1-1,0-5 0,1-3-23,-5-8 0,0 0 0,0 0 0,0 0 0,0 0 8,0 0-8,8-4 8,5 4-8,-13-8 0,9 4 0,0-3 8,-5-1-8,5 0 8,-5 1-8,5-1 8,-1 4-8,5 0-13,-4 4 3,4-4 1,4 0 24,-4 8 5,5 0 0,3-4 1,1 8-33,-4-4-8,-1 3 0,0 1-1,5 4 21,-9 3 0,-4-3 0,4 7 0,-5-4 24,1 1 10,0 3 2,4-4 0,-13 5 4,0-5 0,0 1 1,-9-1 0,5-3-10,-1-1-3,1-3 0,-5 3 0,-8-3-11,4 0-2,0-4-1,-4 3 0,4-3-6,-9 0-8,4-4 11,-3 0-11,8 0 0,-5 0 0,5 0 0,0-8-12,-4 1-33,4-5-7,4 0 0,1-3-1,-1 0-140,5-1-28,4 1-6</inkml:trace>
        </inkml:traceGroup>
        <inkml:traceGroup>
          <inkml:annotationXML>
            <emma:emma xmlns:emma="http://www.w3.org/2003/04/emma" version="1.0">
              <emma:interpretation id="{B142F352-F076-4BE8-8357-3A74C0E61F41}" emma:medium="tactile" emma:mode="ink">
                <msink:context xmlns:msink="http://schemas.microsoft.com/ink/2010/main" type="inkWord" rotatedBoundingBox="2572,7802 2931,7812 2925,8004 2567,7994"/>
              </emma:interpretation>
              <emma:one-of disjunction-type="recognition" id="oneOf6">
                <emma:interpretation id="interp30" emma:lang="en-AU" emma:confidence="0">
                  <emma:literal>=</emma:literal>
                </emma:interpretation>
                <emma:interpretation id="interp31" emma:lang="en-AU" emma:confidence="0">
                  <emma:literal>#</emma:literal>
                </emma:interpretation>
                <emma:interpretation id="interp32" emma:lang="en-AU" emma:confidence="0">
                  <emma:literal>c</emma:literal>
                </emma:interpretation>
                <emma:interpretation id="interp33" emma:lang="en-AU" emma:confidence="0">
                  <emma:literal>E</emma:literal>
                </emma:interpretation>
                <emma:interpretation id="interp3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18824.0528">1834 2636 1728,'0'0'76,"0"0"16,13 4-73,-5 0-19,1 0 0,4-4 0,0-4 134,0 0 23,4 0 5,-8 4 1,4 0-56,4-4-11,-4 4-3,9-4 0,-18 4-68,14-3-13,-10 3-4,5 0 0,-4 0-8,0 0-11,-1-8 3,1 8-781,-9 0-156</inkml:trace>
          <inkml:trace contextRef="#ctx0" brushRef="#br0" timeOffset="18991.525">1942 2794 576,'0'0'51,"0"0"-41,0 0-10,9 8 0,-1-4 296,5-4 58,-4 0 11,4 0 3,0 0-187,4 0-37,-4 0-7,0-4-1,0 0-80,5 0-16,-1 0-4,0 0 0,1 1-124,-1-1-26,5-4-5,-5 0-1</inkml:trace>
        </inkml:traceGroup>
        <inkml:traceGroup>
          <inkml:annotationXML>
            <emma:emma xmlns:emma="http://www.w3.org/2003/04/emma" version="1.0">
              <emma:interpretation id="{9C5F05F8-89E2-44C3-9D7B-41C48C8A14F7}" emma:medium="tactile" emma:mode="ink">
                <msink:context xmlns:msink="http://schemas.microsoft.com/ink/2010/main" type="inkWord" rotatedBoundingBox="3608,7656 4623,7685 4609,8190 3594,8161"/>
              </emma:interpretation>
              <emma:one-of disjunction-type="recognition" id="oneOf7">
                <emma:interpretation id="interp35" emma:lang="en-AU" emma:confidence="0">
                  <emma:literal>2 m</emma:literal>
                </emma:interpretation>
                <emma:interpretation id="interp36" emma:lang="en-AU" emma:confidence="0">
                  <emma:literal>IM</emma:literal>
                </emma:interpretation>
                <emma:interpretation id="interp37" emma:lang="en-AU" emma:confidence="0">
                  <emma:literal>2m</emma:literal>
                </emma:interpretation>
                <emma:interpretation id="interp38" emma:lang="en-AU" emma:confidence="0">
                  <emma:literal>PM</emma:literal>
                </emma:interpretation>
                <emma:interpretation id="interp39" emma:lang="en-AU" emma:confidence="0">
                  <emma:literal>2in</emma:literal>
                </emma:interpretation>
              </emma:one-of>
            </emma:emma>
          </inkml:annotationXML>
          <inkml:trace contextRef="#ctx0" brushRef="#br0" timeOffset="19735.8433">2887 2490 1843,'0'0'81,"0"0"18,0 0-79,0 0-20,0 0 0,0 0 0,0 0 132,4-8 22,-4 8 5,9-8 1,-5 4-77,5 1-15,0 3-4,8 0 0,-13 0 0,9 0 0,5 3 0,-5 1 0,4 0-51,-4 4-13,0 0 0,0 3 0,0 1 0,-4 3 0,4 1 0,-5-1 0,5 0 0,-4 1 0,-5-1 0,1 1 0,-1 3 0,-4 4 0,-4 0 0,-1 0 0,1-3-48,0 6-13,-9-6-3,8 3 0,-12 0 0,4-4 0,0 1 0,-4-5 0,4-4-20,-9 1-4,5 0 0,-1-1-1,1-7 53,0-4 12,-1 4 1,5-4 1,0 4 4,5-4 1,-5 0 0,13 0 0,0 0 91,0 0 18,0 0 4,0 0 1,0 0-31,0 0-6,0 0-2,0 0 0,8-12-8,-8 1-2,9-1 0,4 8 0,0 0-3,0 4-1,4 0 0,5 0 0,0 0-16,-5 0-4,5 0-1,-5 4 0,5 0-23,-5-4-18,5 4 3,-1 0 1,1 0 14,4-1 0,-9 1 9,1-4-9,3 0-43,-3 4-14,-1 0-3,0-4-762,1 0-152</inkml:trace>
          <inkml:trace contextRef="#ctx0" brushRef="#br0" timeOffset="20320.8523">3450 2748 1094,'0'0'97,"0"0"-77,0 0-20,0 0 0,5 11 228,-5-3 43,0 4 8,0-5 1,0-7-125,0 12-26,0 0-5,0 3 0,0 0-67,0 1-13,0 3-2,4-7-1,-4-5-24,4 5-5,-4-1 0,5 1-1,-5-4-11,0-1 0,0 1 0,0-8 8,0 0-8,0 0 0,0 0 0,0 0-11,0 0-1,0 0 0,4-8 0,0-3 0,-4-1 0,5-3-1,-5-1 0,0 1 0,0 0 13,0-1-12,0-3 12,4 0-12,-4-1 12,0 5 12,4 3-3,1-3 0,-1 4-9,5-5-16,-5 5 4,5-1 1,-5 4 11,0 4 16,-4 4-4,0 0-1,9-3-11,-9 3-16,0 0 4,9 7 1,-9-7 11,8 16 16,1-1-4,-5 1-1,1-1-11,3-4-17,-3 5 4,3-1 1,-3 1 12,-1 3 0,5-7 0,-5 3 0,0-3 0,1-5 0,-5-7 0,0 0 0,4 4 0,-4-4 0,0 0 10,0 0-10,0 0 11,0 0-3,4-8-8,-4-3 12,5-1-12,-1 1 0,0-5 0,1 5 0,-5-5 8,4 5-8,1-5 11,-1 5-11,5-8 0,-5 7 0,5-3 0,-1 3-12,5 0 12,-8 5 0,-5-5 0,4 8 0,9-3 48,0-1 13,0 8 3,-4-4 0,8 4-64,-13 4 0,-4-4-14,9 11 2,4-3 12,-4 4 14,-1-1-3,-3 5-1,-1 3-10,0 0 10,1 0-10,-1 5 10,-4-1-10,9-4 0,-9 4 0,0-4 0,0 1-22,0-1-6,0-4-2,0 5 0,4-1-47,0-4-10,-4-7-1,5 0-684,-1-1-137</inkml:trace>
        </inkml:traceGroup>
        <inkml:traceGroup>
          <inkml:annotationXML>
            <emma:emma xmlns:emma="http://www.w3.org/2003/04/emma" version="1.0">
              <emma:interpretation id="{C9D83220-1226-4636-82FA-D3625B051C4A}" emma:medium="tactile" emma:mode="ink">
                <msink:context xmlns:msink="http://schemas.microsoft.com/ink/2010/main" type="inkWord" rotatedBoundingBox="4924,7693 6746,7744 6733,8230 4910,8179"/>
              </emma:interpretation>
              <emma:one-of disjunction-type="recognition" id="oneOf8">
                <emma:interpretation id="interp40" emma:lang="en-AU" emma:confidence="0">
                  <emma:literal>t1+2n</emma:literal>
                </emma:interpretation>
                <emma:interpretation id="interp41" emma:lang="en-AU" emma:confidence="0">
                  <emma:literal>+1+2n</emma:literal>
                </emma:interpretation>
                <emma:interpretation id="interp42" emma:lang="en-AU" emma:confidence="0">
                  <emma:literal>11+221</emma:literal>
                </emma:interpretation>
                <emma:interpretation id="interp43" emma:lang="en-AU" emma:confidence="0">
                  <emma:literal>11+211</emma:literal>
                </emma:interpretation>
                <emma:interpretation id="interp44" emma:lang="en-AU" emma:confidence="0">
                  <emma:literal>111+221</emma:literal>
                </emma:interpretation>
              </emma:one-of>
            </emma:emma>
          </inkml:annotationXML>
          <inkml:trace contextRef="#ctx0" brushRef="#br0" timeOffset="21268.5304">4179 2756 403,'0'0'17,"0"0"5,0 0-22,0 0 0,0 0 0,0 0 0,8-4 419,-3 4 79,8-4 16,-5 0 3,1 0-329,8 4-67,1-4-13,-1 8-2,0-4-48,5 4-10,0 0-1,-1 0-1,1 0-22,-5-1-4,1 1 0,-5 0-1,0 0-19,0 4 0,4-4 0,0 3 0,-8 1-27,-5-8-9,9 4-1,-4-4-1,0 4-46,-1-4-8,-8 0-3,0 0-661,9-4-132</inkml:trace>
          <inkml:trace contextRef="#ctx0" brushRef="#br0" timeOffset="21506.7">4356 2524 1497,'0'0'66,"0"0"14,-8-3-64,8 3-16,0 0 0,0 0 0,0 0 149,-5 0 27,-3 3 4,8-3 2,0 0-58,0 0-12,0 0-3,0 12 0,0 0-43,0 3-9,0 0-1,0 5-1,4-5-31,0 8-5,1 0-2,-1 4 0,0 0-17,1 0 8,-1-4-8,0 4 0,1 0 0,3 0 0,-3-7 0,-1 3 0,0-4-32,-4 0-11,9 0-1,0-3-1,-5-5-118,5 1-23,-1-8-5,1 4-478,4-8-96</inkml:trace>
          <inkml:trace contextRef="#ctx0" brushRef="#br0" timeOffset="21717.2677">4677 2575 288,'0'0'12,"0"0"4,0 0-16,0 0 0,0 0 0,0 0 0,0 0 424,0 0 83,0 0 16,0 0 3,0 0-326,0 0-66,0 0-13,9 7-2,-5 1-42,1 3-8,3 1-1,1 3-1,-5 1-35,1-1-8,3 1 0,-3 3-1,-1 4-12,0 0-3,1 0 0,-1 0 0,0 4-8,1-3 0,-5-5-10,4 0 10,5-4-46,-5 1-3,-4-1-1,4 5 0,1-9-180,-1 1-36</inkml:trace>
          <inkml:trace contextRef="#ctx0" brushRef="#br0" timeOffset="21960.105">4985 2790 1382,'0'0'123,"13"0"-99,-13 0-24,13 0 0,9-4 177,-5 1 31,-4 3 5,-13 0 2,0 0-83,9-4-17,12 4-3,1 0-1,-22 0-68,13 0-14,9 0-2,-1 0-1,-21 0 14,18 0 2,-1 0 1,0 0 0,1 0-32,-10 0-11,-8 0 0,13 0 9,5 0-30,-18 0-7,0 0 0,0 0-789,0 0-158</inkml:trace>
          <inkml:trace contextRef="#ctx0" brushRef="#br0" timeOffset="22240.2329">5093 2594 2372,'-8'0'52,"8"0"12,0 0 1,0 0 1,0 0-53,0 0-13,0 11 0,4 1 0,13-1 81,-12 5 14,-14-5 2,13 9 1,9-5-59,-4 4-12,-9 5-3,0-1 0,4 0-4,-4 0 0,5 0-1,-5 0 0,-5-4-67,10 1-12,3-5-4,-3-3 0,-5-1-102,4-3-21,9 0-4</inkml:trace>
          <inkml:trace contextRef="#ctx0" brushRef="#br0" timeOffset="22598.4765">5288 2586 1152,'31'-4'102,"-27"0"-82,-4 4-20,0 0 0,9-7 209,-1 3 38,-3-4 7,3 4 2,-8 0-90,13 1-18,0-5-3,-4 8-1,-9 0-54,9-4-11,8 4-3,-4 0 0,0 4-32,0-4-8,-4 4 0,4 3-1,4-3-18,-4 4-3,-13-8-1,4 15 0,9-3-5,-4 3-8,-13 1 11,4-1-11,0 4 0,-5-3 0,5 7 0,-8-4-12,-5 1-31,4-1-5,5 4-2,-9 0 0,0-4-33,4 1-6,0-1-2,1-4 0,-1-3-3,0-1-1,-4-3 0,5 0 0,8 3 49,-9-7 10,-4 0 1,4 0 1,9-4 24,-8 4 10,-1-4-8,0 0 8,9 0 23,0 0 9,0 0 3,-4-8 0,-9 0 28,9 4 5,4 4 2,0 0 0,0 0 3,0 0 1,8-7 0,10-1 0,-5 4-11,0-4-3,0 5 0,0-1 0,0-4-20,4 8-5,-8 0-1,4-4 0,0 4-14,4 0-4,-8 0 0,4 4 0,-5 0-16,5 0-16,5-4 4,-5 4 0,-13-4-80,8 3-15,10-6-3,-5-1-1134</inkml:trace>
          <inkml:trace contextRef="#ctx0" brushRef="#br0" timeOffset="22942.6138">5713 2686 921,'0'0'82,"0"0"-66,0 0-16,0 0 0,13 4 285,-13-4 54,-4 4 10,4-4 3,4 12-199,5-1-39,-9 1-8,0-1-2,-9 1-64,9 3-12,5 4-4,-5 1 0,-14-1 19,10 0 3,8-3 1,-4-5 0,-4 1-31,0-1-7,4-3-1,0 0 0,8-1-8,-3 1 8,-10-4-8,5-4 8,18 0-8,-5-4 8,-13 4-8,0-8 8,9-3-8,-1-5 0,-3-3 0,-1 0 0,-4-4 0,4 4-12,1-5 0,-1 5 1,-8 0 11,8 0 16,5-1-4,4 1-1,0 4-11,-9-1 0,5 1 0,-1 7 0,10-3 21,-5 3 6,-5 4 1,1 4 0,4 0-12,-4 4-3,-9-4 0,8 11 0,1 1 0,4 3 0,-4 1 0,-5 3 0,-4 4-13,4 0-13,9 4 2,-8 0 1,-5 4-87,4 0-18,5-4-3,-1 0-1112</inkml:trace>
        </inkml:traceGroup>
      </inkml:traceGroup>
    </inkml:traceGroup>
    <inkml:traceGroup>
      <inkml:annotationXML>
        <emma:emma xmlns:emma="http://www.w3.org/2003/04/emma" version="1.0">
          <emma:interpretation id="{1403DFA6-196B-462C-8BEB-3497B246D9FF}" emma:medium="tactile" emma:mode="ink">
            <msink:context xmlns:msink="http://schemas.microsoft.com/ink/2010/main" type="paragraph" rotatedBoundingBox="2893,8570 7037,8586 7034,9358 2890,9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A2D528-F0E8-4881-96E8-5BD878F4CCED}" emma:medium="tactile" emma:mode="ink">
              <msink:context xmlns:msink="http://schemas.microsoft.com/ink/2010/main" type="line" rotatedBoundingBox="2893,8570 7037,8586 7034,9358 2890,9341"/>
            </emma:interpretation>
          </emma:emma>
        </inkml:annotationXML>
        <inkml:traceGroup>
          <inkml:annotationXML>
            <emma:emma xmlns:emma="http://www.w3.org/2003/04/emma" version="1.0">
              <emma:interpretation id="{C6CC013B-8BEB-45CD-AC33-096C8B66B96B}" emma:medium="tactile" emma:mode="ink">
                <msink:context xmlns:msink="http://schemas.microsoft.com/ink/2010/main" type="inkWord" rotatedBoundingBox="2892,8842 3292,8843 3290,9132 2890,9130"/>
              </emma:interpretation>
              <emma:one-of disjunction-type="recognition" id="oneOf9">
                <emma:interpretation id="interp45" emma:lang="en-AU" emma:confidence="0">
                  <emma:literal>=</emma:literal>
                </emma:interpretation>
                <emma:interpretation id="interp46" emma:lang="en-AU" emma:confidence="0">
                  <emma:literal>t</emma:literal>
                </emma:interpretation>
                <emma:interpretation id="interp47" emma:lang="en-AU" emma:confidence="0">
                  <emma:literal>#</emma:literal>
                </emma:interpretation>
                <emma:interpretation id="interp48" emma:lang="en-AU" emma:confidence="0">
                  <emma:literal>E</emma:literal>
                </emma:interpretation>
                <emma:interpretation id="interp49" emma:lang="en-AU" emma:confidence="0">
                  <emma:literal>K</emma:literal>
                </emma:interpretation>
              </emma:one-of>
            </emma:emma>
          </inkml:annotationXML>
          <inkml:trace contextRef="#ctx0" brushRef="#br0" timeOffset="23480.2352">2154 3650 1850,'0'42'40,"0"-34"9,0-8 2,0 0 1,0 0-41,0 0-11,0 0 0,0 0 0,0 0 97,0 0 18,0 0 3,18 0 1,-5 3-64,0 1-13,0 0-2,4 0-1,0 0 20,-8 0 4,4 0 1,4-1 0,-4 1-103,9 0-20,-13-4-4,4 4-1,0-4-84,-5 4-18</inkml:trace>
          <inkml:trace contextRef="#ctx0" brushRef="#br0" timeOffset="23757.2172">2211 3896 1695,'4'16'75,"-4"-16"16,0 0-73,9 3-18,-1 1 0,5 4 0,0-4 111,0 0 18,5 0 4,-1-4 1,5 0-54,4 0-10,-5-4-2,1 0-1,8 0-54,-4 4-13,5-4 0,3 0-714,1-3-146</inkml:trace>
        </inkml:traceGroup>
        <inkml:traceGroup>
          <inkml:annotationXML>
            <emma:emma xmlns:emma="http://www.w3.org/2003/04/emma" version="1.0">
              <emma:interpretation id="{2BF9D751-522E-4513-8043-55748A81007D}" emma:medium="tactile" emma:mode="ink">
                <msink:context xmlns:msink="http://schemas.microsoft.com/ink/2010/main" type="inkWord" rotatedBoundingBox="3899,8837 4262,8838 4261,9115 3897,9113"/>
              </emma:interpretation>
              <emma:one-of disjunction-type="recognition" id="oneOf10">
                <emma:interpretation id="interp50" emma:lang="en-AU" emma:confidence="0">
                  <emma:literal>2</emma:literal>
                </emma:interpretation>
                <emma:interpretation id="interp51" emma:lang="en-AU" emma:confidence="0">
                  <emma:literal>3</emma:literal>
                </emma:interpretation>
                <emma:interpretation id="interp52" emma:lang="en-AU" emma:confidence="0">
                  <emma:literal>z</emma:literal>
                </emma:interpretation>
                <emma:interpretation id="interp53" emma:lang="en-AU" emma:confidence="0">
                  <emma:literal>Z</emma:literal>
                </emma:interpretation>
                <emma:interpretation id="interp5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24287.2823">3182 3715 1958,'0'0'87,"0"0"17,-5-4-83,5-4-21,-4 1 0,4 3 0,0-8 122,4 9 20,-4 3 4,9-4 1,0-4-66,-1 4-13,5 0-2,5 0-1,-5 1-20,4-1-4,-4 4-1,4 0 0,-4 0-17,5 4-4,-10-1-1,5 1 0,0 0-18,-4 4 10,4 0-10,-4 3 8,-9 1-8,4-1 0,0 5 0,1-5-11,-10 8-33,1-3-6,0-1-2,-1 1 0,1-5-26,-5 5-6,-4-5 0,5 5-1,-5-1-2,0-7 0,0-1 0,0 5 0,-5-8 37,5 0 7,-4 0 2,0-1 0,4-3 49,0 0 11,0 0 1,0 0 1,4-3 40,0 3 8,9 0 2,0 0 0,0 0-4,0 0-1,-4-4 0,4 4 0,0 0-16,0 0-3,9-4-1,-1 0 0,10-4-10,-5 4-1,0 4-1,4 0 0,0 4-10,1-4-1,-1 4-1,0 0 0,-4 0-22,5 0 0,-5 0 0,4-1 8,-4-3-22,4 4-4,-4-4-1,5 0 0,-1 4-45,-8-4-8,4-4-3,4 0 0,5-3-132,-5-1-26</inkml:trace>
        </inkml:traceGroup>
        <inkml:traceGroup>
          <inkml:annotationXML>
            <emma:emma xmlns:emma="http://www.w3.org/2003/04/emma" version="1.0">
              <emma:interpretation id="{CF112823-71DA-4846-ACB2-664188A15EF2}" emma:medium="tactile" emma:mode="ink">
                <msink:context xmlns:msink="http://schemas.microsoft.com/ink/2010/main" type="inkWord" rotatedBoundingBox="4436,8686 5195,8689 5193,9287 4434,9284"/>
              </emma:interpretation>
              <emma:one-of disjunction-type="recognition" id="oneOf11">
                <emma:interpretation id="interp55" emma:lang="en-AU" emma:confidence="0">
                  <emma:literal>(m</emma:literal>
                </emma:interpretation>
                <emma:interpretation id="interp56" emma:lang="en-AU" emma:confidence="0">
                  <emma:literal>(me</emma:literal>
                </emma:interpretation>
                <emma:interpretation id="interp57" emma:lang="en-AU" emma:confidence="0">
                  <emma:literal>(in</emma:literal>
                </emma:interpretation>
                <emma:interpretation id="interp58" emma:lang="en-AU" emma:confidence="0">
                  <emma:literal>(mm</emma:literal>
                </emma:interpretation>
                <emma:interpretation id="interp59" emma:lang="en-AU" emma:confidence="0">
                  <emma:literal>(Mm</emma:literal>
                </emma:interpretation>
              </emma:one-of>
            </emma:emma>
          </inkml:annotationXML>
          <inkml:trace contextRef="#ctx0" brushRef="#br0" timeOffset="24569.0196">3823 3499 2008,'0'0'89,"0"0"19,0 0-87,0 0-21,0 0 0,-4 0 0,-5 0 147,1 0 25,-1-4 4,0 4 2,5 4-91,-5-4-19,-4 8-3,5-4-1,3 4-51,1 3-13,0 5 0,-1-5 0,-3 8 0,3 1 0,-3 3 0,3 0 0,-3 8 0,8-4 0,0 0 0,0 0 0,0 3 0,0 1 0,0-4 0,8 4 0,1-4 0,-5 0 0,-4 4 0,9-8 0,4 0 0,0-4 0,4 1 0,1-1 0,-1 0-253,0-7-54</inkml:trace>
          <inkml:trace contextRef="#ctx0" brushRef="#br0" timeOffset="25144.6632">4023 3761 2170,'0'0'48,"0"0"9,0 0 3,0 0 1,0 12-49,0-1-12,0 1 0,0 0 0,4 3 67,-4-4 10,4 5 3,-4-5 0,5 9-48,-5-9-10,0 5-2,4-1 0,-4-3 11,4-1 1,-4-11 1,5 12 0,-5-12-33,4 7-22,-4-7 3,0 0 1,0 0 18,0 0 0,0 0 11,0 0-11,0 0 8,4-7-8,1-1 0,-1-3 0,-4-1 0,0 0 0,9-3 8,-9 3-8,0-3 0,4 0 0,0 3 0,1 0 0,-1-3 0,5 4 0,-5-1 8,0 4-8,5 1 12,0-1 0,-9 8-1,4-4 0,-4 4-11,0 0 0,0 0 0,13 8-11,-9-1 11,5 1 0,-5 4 0,1-5 0,-5-7 19,4 12 5,0-1 2,1 1 0,-5-4-42,0-8-8,0 0-1,8 7-1,-8-7 38,5 12 8,-5-12 2,8 8 0,-8-8-35,0 0-7,0 0-2,0 0 0,5 0 34,-5 0 6,8-4 2,1 0 0,0-4-32,-9 8-7,4-4-1,5-3 0,-9 7 20,4-8 0,9 0 0,-4 4 0,-9 4 14,8-7 6,1 7 2,0-4 0,-1 0-35,5 4-7,-13 0-2,9 4 0,4 0 46,-4 3 10,4-3 2,-9 4 0,5 0-7,-5 3-1,5-3 0,-1 4 0,5-5-28,-4 1 0,-5 0 0,5-1 0,0 1-45,-1-4-15,-8-4-4,0 0-751,9 8-150</inkml:trace>
        </inkml:traceGroup>
        <inkml:traceGroup>
          <inkml:annotationXML>
            <emma:emma xmlns:emma="http://www.w3.org/2003/04/emma" version="1.0">
              <emma:interpretation id="{45390946-A90A-4450-B0F3-021BA824FFFB}" emma:medium="tactile" emma:mode="ink">
                <msink:context xmlns:msink="http://schemas.microsoft.com/ink/2010/main" type="inkWord" rotatedBoundingBox="5282,8579 6309,8583 6307,9281 5279,9277"/>
              </emma:interpretation>
              <emma:one-of disjunction-type="recognition" id="oneOf12">
                <emma:interpretation id="interp60" emma:lang="en-AU" emma:confidence="0">
                  <emma:literal>the)</emma:literal>
                </emma:interpretation>
                <emma:interpretation id="interp61" emma:lang="en-AU" emma:confidence="0">
                  <emma:literal>this)</emma:literal>
                </emma:interpretation>
                <emma:interpretation id="interp62" emma:lang="en-AU" emma:confidence="0">
                  <emma:literal>in)</emma:literal>
                </emma:interpretation>
                <emma:interpretation id="interp63" emma:lang="en-AU" emma:confidence="0">
                  <emma:literal>tn)</emma:literal>
                </emma:interpretation>
                <emma:interpretation id="interp64" emma:lang="en-AU" emma:confidence="0">
                  <emma:literal>thin)</emma:literal>
                </emma:interpretation>
              </emma:one-of>
            </emma:emma>
          </inkml:annotationXML>
          <inkml:trace contextRef="#ctx0" brushRef="#br0" timeOffset="25318.1987">4543 3800 1893,'0'0'41,"0"0"9,0 0 2,13 0 2,4-4-43,-4 0-11,4-4 0,1 5 0,-1 3 92,0-4 17,1 4 3,-1-4 1,1-4-55,-1 8-11,-4-8-3,0 5 0,0 3-28,-4-4-7,4 4-1,-5-4 0,-8 4-49,5 0-11,8-8-1</inkml:trace>
          <inkml:trace contextRef="#ctx0" brushRef="#br0" timeOffset="25544.5919">4725 3557 2026,'0'0'90,"0"0"18,0 0-86,0 0-22,0 12 0,-4-5 0,4 1 122,0 0 20,0 3 4,0 1 1,4-4-60,-4 3-12,4 1-3,-4 3 0,5 4-43,-5 1-9,0 3-1,4-4-1,0 0-18,-4 4 0,0-3 0,5-1 0,-5 0-12,4-3-5,0-1-2,1-7 0,-1 3-134,-4-11-27,9 8-6</inkml:trace>
          <inkml:trace contextRef="#ctx0" brushRef="#br0" timeOffset="25944.0698">4903 3630 1612,'13'12'72,"-13"-12"14,0 0-69,0 0-17,0 11 0,4-3 0,0 0 183,-4 3 33,0 1 6,0 3 2,9-3-128,-5-1-26,-8 5-5,4-1-1,4 5-22,1-1-5,-1 0-1,-4-4 0,-4 5-19,8-5-4,5-3-1,-1-1 0,-12 1 4,4-12 0,4 8 0,-4-8 0,9 0-16,-9 0-12,0 0 3,13-4 0,4-4-3,-8-4 0,-9-3 0,4 0 0,5-1 12,0 1-10,-1 3 10,-3-3-10,-10-1 10,10 1 0,3 0 0,-3-1 0,-10 5 19,5-1 5,9 4 2,0-3 0,-9-1-36,0 5-7,0 7-2,13-4 0,4-4 30,-8 4 5,-9 4 2,8-4 0,10 4 8,-5 4 2,-13-4 0,8 12 0,-3-5-9,-1 5-2,5-4 0,-9 3 0,0 5 3,4-1 0,9 0 0,-4 1 0,-9 3-68,0-3-12,8-5-4,1 4 0,-5-3 52,1 0 12,-1-1 0,0-3 0,5 0-136,0-1-25,-9-7-5,0 0-947</inkml:trace>
          <inkml:trace contextRef="#ctx0" brushRef="#br0" timeOffset="26269.8428">5431 3391 1382,'-8'8'61,"8"-8"13,0 0-59,0 0-15,0 0 0,0 0 0,0 0 220,4 8 40,9 0 9,-9 3 2,-4-3-127,5 3-26,3 1-5,5 3-1,-4-7-42,0 7-9,-1 1-1,5 3-1,0 4-22,-4 0-4,0 4-1,-5 4 0,9-4-15,-9 0-3,-4 0-1,5 0 0,-5 0-4,0 4-1,4-4 0,-4 0 0,-9 0-8,5 0 0,8 4 0,-8-1 0,-5-3-41,1-7-1,3-1 0,5 0 0,0-3-138,-4-5-27,0-3-5</inkml:trace>
        </inkml:traceGroup>
        <inkml:traceGroup>
          <inkml:annotationXML>
            <emma:emma xmlns:emma="http://www.w3.org/2003/04/emma" version="1.0">
              <emma:interpretation id="{1E2417D8-D03D-48D6-9418-74E95698BCC1}" emma:medium="tactile" emma:mode="ink">
                <msink:context xmlns:msink="http://schemas.microsoft.com/ink/2010/main" type="inkWord" rotatedBoundingBox="6629,8787 7036,8789 7034,9358 6627,9356"/>
              </emma:interpretation>
              <emma:one-of disjunction-type="recognition" id="oneOf13">
                <emma:interpretation id="interp65" emma:lang="en-AU" emma:confidence="0">
                  <emma:literal>H</emma:literal>
                </emma:interpretation>
                <emma:interpretation id="interp66" emma:lang="en-AU" emma:confidence="0">
                  <emma:literal>N</emma:literal>
                </emma:interpretation>
                <emma:interpretation id="interp67" emma:lang="en-AU" emma:confidence="0">
                  <emma:literal>$</emma:literal>
                </emma:interpretation>
                <emma:interpretation id="interp68" emma:lang="en-AU" emma:confidence="0">
                  <emma:literal>Y</emma:literal>
                </emma:interpretation>
                <emma:interpretation id="interp69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26771.204">5956 3827 1958,'-30'0'87,"21"-4"17,9 4-83,0 0-21,-4 0 0,-5 4 0,5-4 95,-1-4 14,5 4 3,0 0 1,-4 4-27,4-4-6,0 0 0,0 0-1,0 0-12,13 0-3,0 4 0,0-4 0,9 3 0,-9-3 0,0 0 0,0 0 0,4 0-51,0 0-13,-4 0 0,-4 0 0,4 0 0,0 0 0,-4-3 0,-9 3 0,0 0-14,8-4-9,10 0-1,-10-4-1,-8 8-117,9-7-23,0-1-5,-5 0-1</inkml:trace>
          <inkml:trace contextRef="#ctx0" brushRef="#br0" timeOffset="27084.2035">6004 3596 2073,'-9'15'45,"9"-15"10,-4 4 1,4-4 4,8 8-48,-3-1-12,-10 5 0,1-1 0,8-3 130,1 4 24,-10-5 5,1 5 1,0-1-77,4 1-15,0 0-4,-5 3 0,5 0 0,0 5 0,0-1 0,0 0 0,0 0-51,0 1-13,5-5 0,-5 4 0,4-3 0,-4 3 0,0-3 0,4-1 0,1 0 0,-1 1 0,-4-1 0,4-3 0,1-1-48,-1-3-13,-8 4-3,-1-5 0,5-7-204,0 0-42,0 0-8,0 0-2</inkml:trace>
          <inkml:trace contextRef="#ctx0" brushRef="#br0" timeOffset="27301.8931">6272 3788 2419,'0'0'53,"9"4"11,-9-4 3,0 0 1,13 8-55,-9-4-13,-8 7 0,4 1 0,-4-1 105,4 5 19,4-1 3,-13 4 1,1-3-103,3 3-25,10 0 0,-5 4 0,-9-3 0,5 3 0,4-4 0,4 4 0,0-7 0,-4 3 0,-4-4 0,8 1 0,9-1-152,-8 4-36,-14-3-8</inkml:trace>
        </inkml:traceGroup>
      </inkml:traceGroup>
    </inkml:traceGroup>
    <inkml:traceGroup>
      <inkml:annotationXML>
        <emma:emma xmlns:emma="http://www.w3.org/2003/04/emma" version="1.0">
          <emma:interpretation id="{C891003E-4BA1-4635-8E2D-D5E3B7DEEE22}" emma:medium="tactile" emma:mode="ink">
            <msink:context xmlns:msink="http://schemas.microsoft.com/ink/2010/main" type="paragraph" rotatedBoundingBox="822,9626 6707,9718 6689,10867 804,10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AEB01-C29A-47CA-888D-55A997AF370E}" emma:medium="tactile" emma:mode="ink">
              <msink:context xmlns:msink="http://schemas.microsoft.com/ink/2010/main" type="line" rotatedBoundingBox="822,9626 6707,9718 6689,10867 804,10775"/>
            </emma:interpretation>
          </emma:emma>
        </inkml:annotationXML>
        <inkml:traceGroup>
          <inkml:annotationXML>
            <emma:emma xmlns:emma="http://www.w3.org/2003/04/emma" version="1.0">
              <emma:interpretation id="{C46BA2D7-40B2-463C-AD6A-229ADCCF1EF8}" emma:medium="tactile" emma:mode="ink">
                <msink:context xmlns:msink="http://schemas.microsoft.com/ink/2010/main" type="inkWord" rotatedBoundingBox="820,9745 1565,9757 1556,10329 811,10318"/>
              </emma:interpretation>
              <emma:one-of disjunction-type="recognition" id="oneOf14">
                <emma:interpretation id="interp70" emma:lang="en-AU" emma:confidence="0">
                  <emma:literal>Let</emma:literal>
                </emma:interpretation>
                <emma:interpretation id="interp71" emma:lang="en-AU" emma:confidence="0">
                  <emma:literal>let</emma:literal>
                </emma:interpretation>
                <emma:interpretation id="interp72" emma:lang="en-AU" emma:confidence="0">
                  <emma:literal>het</emma:literal>
                </emma:interpretation>
                <emma:interpretation id="interp73" emma:lang="en-AU" emma:confidence="0">
                  <emma:literal>Kt</emma:literal>
                </emma:interpretation>
                <emma:interpretation id="interp74" emma:lang="en-AU" emma:confidence="0">
                  <emma:literal>Lee</emma:literal>
                </emma:interpretation>
              </emma:one-of>
            </emma:emma>
          </inkml:annotationXML>
          <inkml:trace contextRef="#ctx0" brushRef="#br0" timeOffset="29347.1815">82 4597 633,'0'31'56,"0"-31"-44,0 0-12,0-7 0,0-1 245,0 0 47,0 8 10,0-8 2,0-3-94,0 11-18,0-8-4,0 8-1,0 0-75,0 0-16,0 0-2,0 0-1,0 0-41,0 0-8,0 0-1,0 12-1,9 3-24,-9 1-5,0 3-1,4 8 0,1-4-12,-5 8 0,0 3 0,4 1 0,-4 0 0,0-1 0,0 1-13,0-4 4,0-4-9,0 0-2,4-8 0,1 4 0,-5-11 7,8-1 1,-8 1 0,0-4 0,0-8 12,0 0-11,0 0 11,0 0-10,0 0 10,0 0 0,0 0 0,0 0 0,0 0 0,0 0 0,0 0 0,0 0 0,5-8 0,-5 8 8,4-8-8,5 4 0,4 1 0,-9-5 0,5 0 0,-1 4 8,-3 0-8,3 1 0,-8 3 0,13-4 0,-4 4 0,8 4 0,-4-4 0,-4 7 0,0-3 0,4 0 0,-5 4 0,5-1 0,-4 1 0,4 0-12,-4-1 12,-1-3-12,-8-4-16,0 0-3,13 4-1,-13-4 0,0 0-128,9-4-25,4 0-6</inkml:trace>
          <inkml:trace contextRef="#ctx0" brushRef="#br0" timeOffset="29643.8045">347 4936 345,'0'0'15,"4"0"4,-4 0-19,0 0 0,0 0 0,9 8 0,4-8 311,-13 0 58,0 0 12,0 0 3,4 0-171,5-4-33,4 4-8,4 0 0,-8-4-62,4 1-12,0-1-2,-5 0-1,1-4-36,4 8-7,-4-7-2,-1 3 0,-3-4-26,3 0-4,-8 8-2,0 0 0,9-7-18,-5-1 10,-4 0-10,9 0 8,-9-3-20,0 3-5,-9 0-1,9 1 0,-4-1 18,-5 4 0,1-7 0,-1 7 0,5-4 0,-5 4 0,0 0 0,1-3 0,3 7 0,-3 0 0,3 0 0,-8 3 0,5 1 0,-1 0 0,0 4 0,5 0 0,8 3-55,-4 1-7,0 3-2,0 1 0,0 3 52,0 0 12,-4 0 0,0 4 0,-1 1 0,10-5 0,-1 0 0,0 0 0,5 1 15,0-5 5,-1 0 2,5 1 0,0-5-22,-4 1 0,4 0 0,0-5 0,-4-3-15,8 0-1,-4-4 0,0 0 0,5 0-183,-10-8-37</inkml:trace>
          <inkml:trace contextRef="#ctx0" brushRef="#br0" timeOffset="29847.0169">577 4886 1497,'0'0'133,"0"0"-106,0 0-27,0 0 0,0 0 201,0 0 35,8-3 8,5 3 0,0-4-94,0 4-19,0 4-4,0-4-1,5-4-53,-5 4-10,0 4-3,4-4 0,-8 0-41,4 0-9,0 0-2,-5 0 0,5 0-30,5 3-6,-10-3-2,1 0 0,4 0-186,-9-3-36</inkml:trace>
          <inkml:trace contextRef="#ctx0" brushRef="#br0" timeOffset="30049.7839">689 4563 1267,'0'0'56,"0"0"12,0 0-55,0 0-13,-4 7 0,0 1 0,4-8 269,0 12 51,-5-1 11,5 1 1,5 3-190,-5-3-38,0 7-8,0 0-2,8 1-53,-3 7-10,3 7-3,1 1 0,-5 0-20,1-1-8,8 5 0,-5-5 9,1 5-9,0-12-11,-1 4 3,10-4 0,-10-4-133,5-4-27,0 0-4</inkml:trace>
        </inkml:traceGroup>
        <inkml:traceGroup>
          <inkml:annotationXML>
            <emma:emma xmlns:emma="http://www.w3.org/2003/04/emma" version="1.0">
              <emma:interpretation id="{192F7CCD-61F9-4312-B65E-764F720BC5BF}" emma:medium="tactile" emma:mode="ink">
                <msink:context xmlns:msink="http://schemas.microsoft.com/ink/2010/main" type="inkWord" rotatedBoundingBox="2129,9647 2908,9659 2899,10194 2120,10182"/>
              </emma:interpretation>
              <emma:one-of disjunction-type="recognition" id="oneOf15">
                <emma:interpretation id="interp75" emma:lang="en-AU" emma:confidence="0">
                  <emma:literal>k.</emma:literal>
                </emma:interpretation>
                <emma:interpretation id="interp76" emma:lang="en-AU" emma:confidence="0">
                  <emma:literal>k,</emma:literal>
                </emma:interpretation>
                <emma:interpretation id="interp77" emma:lang="en-AU" emma:confidence="0">
                  <emma:literal>k:</emma:literal>
                </emma:interpretation>
                <emma:interpretation id="interp78" emma:lang="en-AU" emma:confidence="0">
                  <emma:literal>K:</emma:literal>
                </emma:interpretation>
                <emma:interpretation id="interp79" emma:lang="en-AU" emma:confidence="0">
                  <emma:literal>d:</emma:literal>
                </emma:interpretation>
              </emma:one-of>
            </emma:emma>
          </inkml:annotationXML>
          <inkml:trace contextRef="#ctx0" brushRef="#br0" timeOffset="30516.1494">1404 4470 1497,'0'-7'66,"0"7"14,0 0-64,0 0-16,0 0 0,-8-4 0,3 0 195,5 4 35,0 0 7,0 0 2,0 0-123,0 0-25,0 0-5,0 0-1,0 0-44,0 0-9,5 11-1,3 1-1,-8 7-17,5-3-3,3-1-1,1 8 0,0-4-9,-5 5 0,5-1 0,-1 4 8,-3-4-8,3 0 0,1 0 0,4 4 0,-4-8-39,-1 0-3,1 1-1,0-5 0,-1 1-17,1-5-3,0-7-1,-5 0-682,5 0-137</inkml:trace>
          <inkml:trace contextRef="#ctx0" brushRef="#br0" timeOffset="30800.457">1678 4667 1958,'0'0'43,"0"0"9,0 0 1,0 0 3,-9 4-45,0-4-11,9 0 0,-4 3 0,-9 1 156,4 0 28,1 0 7,-1 4 1,-4-4-154,4 3-30,0 1-8,5 0 0,-13 3 52,8-3 10,5 4 2,-9-1 0,4 1-103,5-1-20,-5 1-4,5-5-1,-1 5 52,5 3 12,-8-7 0,8 4 0,0-5 0,0 9 0,0-5 0,8 5 0,-8-8 0,5 3 8,3 1 0,1-1-8,0-3 0,4 3 0,-5-3-10,5 4 10,0-12 0,5 4 0,-5-1 0,4 1 0,5-8 0,-9 4 0,9 0 0,-9-7 0,0-1 0,0 0 0,0 1 0,4 3-792,-4-8-152</inkml:trace>
          <inkml:trace contextRef="#ctx0" brushRef="#br0" timeOffset="31085.7325">1985 4744 2239,'0'0'49,"0"0"11,0 0 1,0 0 2,0 0-51,0 0-12,0 0 0,9-8 0,-5 4 103,5-3 17,-5 7 4,9 0 1,-8-4-57,3 0-12,5 4-3,-4 0 0,0 0-28,4 4-5,4-4-2,-13 4 0,9-1-31,-4 1-7,0-4 0,-1 4-1,5-4-155,-13 0-30,0 0-6</inkml:trace>
          <inkml:trace contextRef="#ctx0" brushRef="#br0" timeOffset="31241.4098">2063 4859 2278,'0'0'50,"0"0"10,-4 8 3,4 4 1,0-1-51,0-3-13,0-8 0,4 8 0,1 3 85,3-3 15,5-4 2,0 3 1,0-7-134,5 0-26,-1 0-6,-4-7-1050</inkml:trace>
        </inkml:traceGroup>
        <inkml:traceGroup>
          <inkml:annotationXML>
            <emma:emma xmlns:emma="http://www.w3.org/2003/04/emma" version="1.0">
              <emma:interpretation id="{6302D93C-B759-41C3-A595-08C1D78178B0}" emma:medium="tactile" emma:mode="ink">
                <msink:context xmlns:msink="http://schemas.microsoft.com/ink/2010/main" type="inkWord" rotatedBoundingBox="3421,9794 4917,10183 4748,10837 3251,10448"/>
              </emma:interpretation>
              <emma:one-of disjunction-type="recognition" id="oneOf16">
                <emma:interpretation id="interp80" emma:lang="en-AU" emma:confidence="0">
                  <emma:literal>men,</emma:literal>
                </emma:interpretation>
                <emma:interpretation id="interp81" emma:lang="en-AU" emma:confidence="0">
                  <emma:literal>men;</emma:literal>
                </emma:interpretation>
                <emma:interpretation id="interp82" emma:lang="en-AU" emma:confidence="0">
                  <emma:literal>min,</emma:literal>
                </emma:interpretation>
                <emma:interpretation id="interp83" emma:lang="en-AU" emma:confidence="0">
                  <emma:literal>mth I</emma:literal>
                </emma:interpretation>
                <emma:interpretation id="interp84" emma:lang="en-AU" emma:confidence="0">
                  <emma:literal>mth l</emma:literal>
                </emma:interpretation>
              </emma:one-of>
            </emma:emma>
          </inkml:annotationXML>
          <inkml:trace contextRef="#ctx0" brushRef="#br0" timeOffset="31895.3168">2653 4802 1900,'-4'-8'169,"-1"8"-135,5 0-34,0 0 0,0 0 122,0 0 18,-8 8 3,3 3 1,1-3-88,4 11-16,-5-3-4,5 3-1,0 0-5,0 0-1,0 4 0,5-3 0,-5-1-29,4-4 0,1 5 0,3-9 0,-8 1-17,0-4-10,0-8-1,5 7-1,-5-7 46,0 0 10,0 0 1,0 0 1,0 0-74,0 0-15,0 0-4,0-7 0,4-9 52,-4 1 12,0-1 0,4 1 0,-4-1-54,0 1-8,5 0-2,-1-1 0,-4-3 52,4 0 12,5 3 0,0 1 0,-9-1 0,8 1 0,-3 0 0,3 3 0,1 0 48,4 9 13,-4-1 3,-5 0 0,-4 4-52,9 8-12,-1-1 0,1 5 0,-5 3 0,5 1 0,0 7 0,-9-4 0,0 0 0,0 1 0,0-1 0,0 0 0,0-3 0,0-1 0,0 0 0,0-3 0,0 0 0,0-5 0,0-7 0,0 0 0,0 0 0,0 0 0,0 0 0,0 0 0,0 0 0,0 0 0,0-11 0,4 3 0,0-4 0,1 1 0,-5-1 0,4 1 0,0-5 0,1 9 0,-1-1 0,0 0 0,1-3 0,-1 3 0,5 4 0,4 0 0,-13 4 53,8-4 8,-8 4 2,9 0 0,8 4-50,-4 0-13,-4 4 0,0 0 0,8-1 0,-13 5 0,5-1 0,0 5 0,-5-5 0,5 5 0,-5-1 0,0-3-781,1-1-159</inkml:trace>
          <inkml:trace contextRef="#ctx0" brushRef="#br0" timeOffset="32094.8108">3052 4921 2570,'0'0'56,"0"0"12,0 0 3,0 0 1,8-4-57,5 4-15,0-7 0,5 3 0,-1 4 72,-4 0 11,-4 0 2,8 0 1,-8 4-44,4-1-9,0-3-1,-5 4-1,5-4-31,5 0-21,-14 0 3,5 4 1,-9-4-127,8 4-24,-8-4-6</inkml:trace>
          <inkml:trace contextRef="#ctx0" brushRef="#br0" timeOffset="32317.4127">3117 4763 2052,'0'0'45,"0"0"10,-5 4 1,1 0 1,-5 0-45,5 3-12,4 5 0,-4-1 0,-1-3 117,5 8 22,0-1 4,5 0 1,-5 5-71,4-1-13,-4 0-4,0 4 0,4 0-25,5-3-6,-5 3-1,1-4 0,3 0-24,-3 1 0,3-1 0,-3-4 0,3-3-40,1-1-12,0-3-4,-1-4-757,1 0-152</inkml:trace>
          <inkml:trace contextRef="#ctx0" brushRef="#br0" timeOffset="32677.7438">3346 4775 1094,'0'0'48,"0"7"11,0 5-47,5-4-12,-5-1 0,0 1 0,0 4 267,0-1 51,0 8 10,0 1 3,4-1-235,0 0-48,-4 0-8,5 1-3,-1-1-13,0 0-2,5 1-1,-9-1 0,0 0-33,4-4-8,1 1 0,-5-1-1,4-3 41,0-4 9,-4-8 2,0 0 0,0 0-16,0 0-3,0 0-1,0 0 0,0 0 10,0 0 3,0 0 0,5-12 0,3 0-7,1-3-1,-5-4 0,5 3 0,-5-3-27,1-4-5,-1 4-2,5-1 0,-5 1 45,5 0 9,-1 0 1,1 7 1,-5 1-18,5 3-4,-5 0-1,5 4 0,0 0 6,-9 4 2,0 0 0,8 8 0,1 0-3,4 3-1,-9 1 0,5 7 0,0 0-8,-1 1-2,1 3 0,0 4 0,-5-4-9,5 8-16,-5-4 4,5 0 1,-5 0-65,0-4-14,5 4-2,-5-4-736,1-4-148</inkml:trace>
          <inkml:trace contextRef="#ctx0" brushRef="#br0" timeOffset="35384.0721">4066 5067 2026,'0'0'90,"0"0"18,0 0-86,0 0-22,9 12 0,-18 0 0,9 3 67,0 4 9,0 4 1,0 1 1,0 2-30,-4 1-7,-1 8-1,1-4 0,0 4-25,-1 3-6,-3 1-1,3 3 0,1 0-20,0-3-5,-5-4-1,9-1 0,-4-7-132,4-4-26</inkml:trace>
        </inkml:traceGroup>
        <inkml:traceGroup>
          <inkml:annotationXML>
            <emma:emma xmlns:emma="http://www.w3.org/2003/04/emma" version="1.0">
              <emma:interpretation id="{D993B29B-6457-4261-8A89-F0568CACC66D}" emma:medium="tactile" emma:mode="ink">
                <msink:context xmlns:msink="http://schemas.microsoft.com/ink/2010/main" type="inkWord" rotatedBoundingBox="5351,9723 6706,9744 6696,10383 5341,10362"/>
              </emma:interpretation>
              <emma:one-of disjunction-type="recognition" id="oneOf17">
                <emma:interpretation id="interp85" emma:lang="en-AU" emma:confidence="0">
                  <emma:literal>Kea</emma:literal>
                </emma:interpretation>
                <emma:interpretation id="interp86" emma:lang="en-AU" emma:confidence="0">
                  <emma:literal>key</emma:literal>
                </emma:interpretation>
                <emma:interpretation id="interp87" emma:lang="en-AU" emma:confidence="0">
                  <emma:literal>KEY</emma:literal>
                </emma:interpretation>
                <emma:interpretation id="interp88" emma:lang="en-AU" emma:confidence="0">
                  <emma:literal>KE7L</emma:literal>
                </emma:interpretation>
                <emma:interpretation id="interp89" emma:lang="en-AU" emma:confidence="0">
                  <emma:literal>kea</emma:literal>
                </emma:interpretation>
              </emma:one-of>
            </emma:emma>
          </inkml:annotationXML>
          <inkml:trace contextRef="#ctx0" brushRef="#br0" timeOffset="42486.043">4638 4532 576,'0'0'51,"0"0"-41,0 0-10,0 0 0,0 0 288,-4 8 55,4-8 11,-5 11 2,-3 1-166,8-1-34,-5 5-6,5-1-2,-4 4-61,4 1-13,0 3-2,0 4-1,0 4-26,0-1-5,4 5 0,-4 0-1,5-1-16,-1 5-3,-4-1-1,4-3 0,1 0-19,3-4 0,-3-4 8,3-4-8,-8 0-27,5-4-9,3-3-1,1-5-1,-5 1-213,5-8-42</inkml:trace>
          <inkml:trace contextRef="#ctx0" brushRef="#br0" timeOffset="42675.8003">4872 4794 2019,'0'0'89,"0"0"19,0 0-86,0 0-22,0 0 0,-8 4 0,8-4 122,-9 7 20,0 1 4,-4-4 1,5 4-55,3-1-10,-3-3-2,-5 4-1,4 0-43,0-1-9,1 1-2,-1-4 0,0 4-25,1-1 8,-1 5-8,0-4 0,5 3 0,0-3 0,-1 3 0,1-3-11,0 4 1,-1-1 0,5-3 0,-4 4 0,4-1 0,4-3 0,-4 3 0,0 1 0,5-4 10,-1-1 0,0 1-9,1 4 9,-5-12 0,4 11 0,5-3-9,4 3 9,-9-3 0,9 0 0,-4-4 0,4 0 0,0-1 0,0-3 0,0 0 0,0 0 0,8-3-47,-8-1-2,0-4-1,0 4 0,5-4-162,-1-3-33,5-5-7</inkml:trace>
          <inkml:trace contextRef="#ctx0" brushRef="#br0" timeOffset="43023.8942">5271 4740 2224,'0'0'49,"0"0"11,-9 4 1,-4-4 1,5 0-50,-1 4-12,0-4 0,9 0 0,0 0 119,0 0 21,-4 7 4,-9-7 0,-4 4-70,-5 0-14,5 0-4,-1 0 0,-3 0-40,12 3-16,9-7 11,-9 12-11,-8-1 0,4 1 0,4 0 0,9-1 0,5 1 0,-5 3 8,-9-3-8,9-1 0,9 5-17,-5-5-7,-8 8 0,4-3-1,4-1 25,0 1 0,1 3 0,-5-4 0,4-3 0,5 3 0,8-3 0,-4-1 0,-9 1 0,9-4 0,9-4 0,4-1 0,-9 1-20,5-4 0,0-4 1,-1 4 0,5-7-7,-4 3-2,-9 0 0,9-4 0,-1 1-149,1-5-31,-13 4-5</inkml:trace>
          <inkml:trace contextRef="#ctx0" brushRef="#br0" timeOffset="43253.221">5167 4956 2239,'-13'-4'49,"0"4"11,13 0 1,0 0 2,0 0-51,0 0-12,-4 4 0,4-4 0,13 4 94,-5-4 16,-8 0 3,0 0 1,13 3-40,5-3-8,-10 0-2,5 0 0,-4 0 4,8 0 0,1 0 0,-5 0 0,-5 0-58,5 0-10,5 0 0,-1-3 0,-4 6-22,-4-6 3,4-1 1,0 4 0,4-8-239,0 4-48,14-4-10,-10-7-1</inkml:trace>
          <inkml:trace contextRef="#ctx0" brushRef="#br0" timeOffset="43622.483">5544 4651 1382,'-13'4'123,"13"-4"-99,0 0-24,0 0 0,0 0 228,0 0 41,0 0 8,0 0 2,13 0-127,-4-4-24,-9 4-6,17 0-1,5 4-49,-5-4-11,-4 0-1,0 0-1,4 4-27,5 0-4,-5 0-2,-4 0 0,-13-4-15,9 0-3,13 3-8,-13 1 12,-9-4-4,0 0-8,21 4 11,1 0-11,-13 0 0,-9-4 0,17 0 0,-4 4-12,9 0 12,-9-4 0,-13 0 0,0 0 0,13 3 0,-9 1 0,-4-4 0,0 0 0,0 0 0,0 12 0,-9 3 0,1-3 10,-10-1-10,1 1 0,13 3 0,-9 5 0,-9-5 0,9 0 0,4 1-10,1 3 10,-5-3-17,4-1 2,0 8 1,5-4 0,8-3-22,-8 3-4,-5 0 0,0-3-1,9-1-86,0 1-17,-13-1-3,5-7-638,3 3-128</inkml:trace>
          <inkml:trace contextRef="#ctx0" brushRef="#br0" timeOffset="43999.7219">5735 4671 2365,'0'0'52,"0"0"10,-9 3 2,9-3 4,9 4-55,-9-4-13,-9 12 0,5-4 0,4-1 88,0 1 14,0 4 3,-9-1 1,5 1-75,4 3-15,4 4-4,-4 1 0,-17-1-12,4 0 0,13 4 8,-5 0-8,1 1 0,-5-1 9,1 0-9,3 0 8,14 0-42,-13-4-9,-14 1-1,10-1-1,8-4 36,-5-3 9,-3-1 0,-1 1 0,9-4-12,0-8 0,0 0 0,0 0 0,-9 3 12,9-3 0,5 4 0,-5-4-8,0 0 17,0 0 4,8 4 1,5 0 0,0 0 40,0 0 8,-4 0 2,4-4 0,9 0-52,-5 0-12,-17 0 0,13 0 0,13 0 54,-4 0 8,-5 0 2,1 0 0,-5 0-48,4 0-8,5 0-8,-9-4 9,0 0-9,0 4 0,8-4 0,-3 4-11,-5-4-137,-5 0-27</inkml:trace>
        </inkml:traceGroup>
      </inkml:traceGroup>
    </inkml:traceGroup>
    <inkml:traceGroup>
      <inkml:annotationXML>
        <emma:emma xmlns:emma="http://www.w3.org/2003/04/emma" version="1.0">
          <emma:interpretation id="{CC499ECA-9A70-4E7E-BEAC-69403795C88C}" emma:medium="tactile" emma:mode="ink">
            <msink:context xmlns:msink="http://schemas.microsoft.com/ink/2010/main" type="paragraph" rotatedBoundingBox="1390,10789 11867,10752 11870,11718 1394,11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9CFB3-0C72-48A8-A40F-38A306CF2B21}" emma:medium="tactile" emma:mode="ink">
              <msink:context xmlns:msink="http://schemas.microsoft.com/ink/2010/main" type="line" rotatedBoundingBox="1390,10789 11867,10752 11870,11718 1394,11755"/>
            </emma:interpretation>
          </emma:emma>
        </inkml:annotationXML>
        <inkml:traceGroup>
          <inkml:annotationXML>
            <emma:emma xmlns:emma="http://www.w3.org/2003/04/emma" version="1.0">
              <emma:interpretation id="{34C22899-E1FC-4477-89EB-8E93837F9D9F}" emma:medium="tactile" emma:mode="ink">
                <msink:context xmlns:msink="http://schemas.microsoft.com/ink/2010/main" type="inkWord" rotatedBoundingBox="1391,11021 3076,11015 3079,11607 1393,11613"/>
              </emma:interpretation>
              <emma:one-of disjunction-type="recognition" id="oneOf18">
                <emma:interpretation id="interp90" emma:lang="en-AU" emma:confidence="0">
                  <emma:literal>at-be</emma:literal>
                </emma:interpretation>
                <emma:interpretation id="interp91" emma:lang="en-AU" emma:confidence="0">
                  <emma:literal>alb..</emma:literal>
                </emma:interpretation>
                <emma:interpretation id="interp92" emma:lang="en-AU" emma:confidence="0">
                  <emma:literal>a-lb'.</emma:literal>
                </emma:interpretation>
                <emma:interpretation id="interp93" emma:lang="en-AU" emma:confidence="0">
                  <emma:literal>a-lb.,</emma:literal>
                </emma:interpretation>
                <emma:interpretation id="interp94" emma:lang="en-AU" emma:confidence="0">
                  <emma:literal>atb=</emma:literal>
                </emma:interpretation>
              </emma:one-of>
            </emma:emma>
          </inkml:annotationXML>
          <inkml:trace contextRef="#ctx0" brushRef="#br0" timeOffset="36284.524">867 5965 1580,'-9'23'70,"9"-23"14,-8 4-67,-1-4-17,5 0 0,-5-4 0,5 4 88,-5-3 13,0-1 3,-4 4 1,5-4 11,-1 0 3,-4 4 0,0 4 0,4 0-60,1 0-12,-5 3-3,4 1 0,-4 3-26,4 5-6,1-5 0,-1 9-1,5-5-11,4 4 0,-9 1-12,5-1 12,4 0-16,0 4 4,0 0 0,4 1 1,5-1-2,-9 0-1,4-4 0,5 8 0,-1-8-8,5 1-2,-4-5 0,0-3 0,-1-1 0,5-3 0,-4-8 0,0 0 0,-1-8-5,1 0-2,0-7 0,4-4 0,-5-4 31,1-4 0,-5-4 0,5 0 10,0 0-10,-5-4 0,0 8 0,1 1 0,3 2 14,-8 1 1,0 4 0,0 4 0,5-1 16,-5 5 3,0 3 1,0 0 0,0 8-4,0 0-1,0 0 0,0 0 0,0 0 10,0 0 3,4 8 0,0 7 0,5 1-43,0 3-11,-1 0-1,1 4 0,0 1 12,-1 2 0,5 1 0,0-3 0,0-1 0,0 0-16,0-4 4,5-4 0,-10 5-126,5-9-26,-4-3-4</inkml:trace>
          <inkml:trace contextRef="#ctx0" brushRef="#br0" timeOffset="36491.0205">1066 6081 403,'-13'19'17,"13"-11"5,0-8-22,5 8 0,-5-8 0,0 0 0,0 7 364,0-7 68,8 4 13,5 4 3,-4-1-275,4 1-55,0-4-11,4 0-3,5 0-27,-9-4-5,9 7-2,4-3 0,-13 0-32,17-4-6,-17-4-2,4 8 0,5-4-22,0-4-8,-9 0 0,4 1 0,-4-1-45,4 0-15,-4-4-4,0 0-716,5-3-143</inkml:trace>
          <inkml:trace contextRef="#ctx0" brushRef="#br0" timeOffset="36709.3832">1339 5896 1569,'0'0'69,"0"0"15,-8 4-67,8 0-17,-13 3 0,13-7 0,-5 8 142,1 0 25,0-1 5,-1 5 0,10 0-45,-5-1-10,4 1-1,-4 3-1,4 0-62,-4 5-12,9-1-2,0 4-1,-9 4-26,4-8-4,0 4-8,5-3 11,-5 3-11,5 0 0,0 0 0,-5 0 0,5-7-24,-1 7-8,5-4 0,-8-4-1,3 1-158,1-8-31,0-5-6,-1 1-2</inkml:trace>
          <inkml:trace contextRef="#ctx0" brushRef="#br0" timeOffset="37141.651">1478 5827 633,'0'0'56,"0"0"-44,0 0-12,0 0 0,0 0 296,0 0 58,0 0 11,0 0 3,4 11-209,1 1-42,-1 3-8,5 0-1,-9 1-70,8 3-14,1 0-2,0 5-1,-5-1 5,5 0 1,-5 0 0,5 4 0,-5-8-13,5 4-2,-1 0-1,1 0 0,-5-7-3,-4-5 0,5-3 0,-1-4 0,1 4-8,-5-8 0,0 0 0,0 0 8,0 0-8,8-8 10,-3 0-10,8 1 10,-13-5-10,4 0 8,5 1-8,-1 3 8,1-3-8,-9 3 8,9 0-8,4 4 8,0-3-8,-5 7 0,1-4 9,4 0-9,0 4 0,0 0 8,0 4-8,0 0 0,0 3 0,4-3 0,-8 4 0,4 4 0,-9-1 22,5 1 6,0-1 2,-9 1 0,4-1-8,-4 1-2,0 3 0,0-3 0,-4-1-5,4 1-2,-13 0 0,4-5 0,0 5-2,1-5-1,-10 1 0,1 0 0,8-4 9,-8 0 1,0-1 1,-9 1 0,4-8-41,0 4-8,1-3-1,-1-1-1,5-4 40,3-4 8,1 9 2,5-9 0,-1 1-70,5-5-14,4 1-2,0-1-1,8-3-189,1 0-39,8-27-7,10 15-598</inkml:trace>
          <inkml:trace contextRef="#ctx0" brushRef="#br0" timeOffset="37346.1025">2050 6062 1382,'0'0'123,"0"0"-99,0 0-24,9 11 0,-9-11 191,4 8 33,5-4 6,0 3 2,-9-7-74,8 8-14,5 0-4,0-4 0,0 0-72,-4 3-16,0-7-2,4 8-1,0-8-32,0 4-6,0 3-2,0-7 0,0 4-9,0 0-17,-5-4 4,5 0 1,0 0-146,0-4-29,-4 4-5</inkml:trace>
          <inkml:trace contextRef="#ctx0" brushRef="#br0" timeOffset="37518.9085">2137 6343 1267,'9'19'56,"-9"-19"12,0 0-55,4 8-13,0 0 0,5 3 0,0-7 195,-1 0 36,5 0 7,0 3 2,-4-3-139,8 0-27,1-4-6,3 0 0,1-4-147,4 4-29,-4-4-5</inkml:trace>
        </inkml:traceGroup>
        <inkml:traceGroup>
          <inkml:annotationXML>
            <emma:emma xmlns:emma="http://www.w3.org/2003/04/emma" version="1.0">
              <emma:interpretation id="{2F20EEDE-338F-4D8F-854B-499292A80A5A}" emma:medium="tactile" emma:mode="ink">
                <msink:context xmlns:msink="http://schemas.microsoft.com/ink/2010/main" type="inkWord" rotatedBoundingBox="3867,11085 5564,11079 5567,11689 3869,11695"/>
              </emma:interpretation>
              <emma:one-of disjunction-type="recognition" id="oneOf19">
                <emma:interpretation id="interp95" emma:lang="en-AU" emma:confidence="0">
                  <emma:literal>240 t</emma:literal>
                </emma:interpretation>
                <emma:interpretation id="interp96" emma:lang="en-AU" emma:confidence="0">
                  <emma:literal>24th</emma:literal>
                </emma:interpretation>
                <emma:interpretation id="interp97" emma:lang="en-AU" emma:confidence="0">
                  <emma:literal>240th</emma:literal>
                </emma:interpretation>
                <emma:interpretation id="interp98" emma:lang="en-AU" emma:confidence="0">
                  <emma:literal>210th</emma:literal>
                </emma:interpretation>
                <emma:interpretation id="interp99" emma:lang="en-AU" emma:confidence="0">
                  <emma:literal>20th</emma:literal>
                </emma:interpretation>
              </emma:one-of>
            </emma:emma>
          </inkml:annotationXML>
          <inkml:trace contextRef="#ctx0" brushRef="#br0" timeOffset="38142.8935">3130 6065 1987,'0'0'88,"0"0"18,0 0-85,0 0-21,8 0 0,5-3 0,-4-1 117,4-4 19,4 4 4,-4 0 1,5 0-41,-5 1-9,4-1-2,0 4 0,1 0-42,-5 7-9,0-3-2,0 4 0,0 4-24,0 3-12,-5-3 10,1 7-10,4 0 0,-13-4 0,4 5-8,1-5 8,-5 4-51,0 5-3,4-5-1,-8 0 0,4 0-35,-5 1-7,1-5-2,4 4 0,-13-7 17,4-4 3,1-1 1,-1 1 0,-4-4 45,0 4 9,4-5 1,-4 1 1,0 0 41,0-4 8,5 0 1,-5-4 1,8 4 29,-3 0 6,8-4 0,0 4 1,0 0-8,0 0-1,0 0-1,0 0 0,0 0-3,0 0-1,0 0 0,8 0 0,5 0-12,5 0-3,-5 0 0,8 0 0,-8 4-16,0 0-4,5-4-1,3 8 0,-3-4-15,-5 0 0,4-4 0,-4 0 0,4 3 0,1-3-18,-1 0 2,-4 0 1,4 4-101,1-8-20,-5 4-4,0-3-628,4-5-127</inkml:trace>
          <inkml:trace contextRef="#ctx0" brushRef="#br0" timeOffset="38382.289">3559 5892 1954,'0'0'87,"0"0"17,0 0-83,0 0-21,0 0 0,0 0 0,0 0 123,4 4 20,0 4 4,1 3 1,-5 1-57,8 3-11,1 1-3,0 7 0,-1-4-32,5 16-6,0-5-2,0-3 0,1 4-37,-1 0 0,0 4 0,0-1-8,-5-3 8,1 0 0,-5-4 0,9 4 0,5-4 0,-1-4 0,-4-8 0,0 1 0,0-9-53,0 5-9,0-8-2,0-4 0,-4 0-204,-1-8-42</inkml:trace>
          <inkml:trace contextRef="#ctx0" brushRef="#br0" timeOffset="38676.9969">3971 6100 2430,'0'0'53,"0"0"11,0 0 3,-9 4 1,0 4-54,1-4-14,-1 3 0,0-3 0,-4 0 52,5 4 7,-5-5 1,4 5 1,-4 4 3,4-5 0,1-3 0,-10 4 0,10 0-52,-1-1-12,-4 5 0,0 7 0,4 1 0,5-5 0,-5-4 0,1 5 0,-5-1-48,8-3-13,10-1-3,-5 5 0,4-8 53,-4 3 11,4-3 0,-4 3 0,5 1 0,-5-4 0,0-8 0,8 7 0,1 1 0,0 0 0,-1-1 0,5 1 0,0 0 0,0-4 0,5 0 0,-5-1 0,8-3 16,-3 0 6,3 0 2,-8 0 0,9-3-14,-5-1-2,5 0-8,-9 0 12,4-4-38,1 1-8,-1-5-2,0 1-1155</inkml:trace>
          <inkml:trace contextRef="#ctx0" brushRef="#br0" timeOffset="39045.2783">4244 6135 1382,'0'0'123,"0"0"-99,0 0-24,8 0 0,1 0 252,4 0 46,-9 0 9,9-4 1,0 4-152,0 0-30,-4 0-6,4 4-2,0-4-54,4 7-10,-4 1-2,5 4-1,-1-8-39,-4 3-12,0 5 0,4-4 0,1-5 21,-1-3-2,-4 0-1,0 0 0,-4 0-18,4 4-12,0-4 1,-5 0 1,1 0-96,0-4-19,-1 1-4,5-1-1136</inkml:trace>
          <inkml:trace contextRef="#ctx0" brushRef="#br0" timeOffset="39214.8252">4430 5961 1152,'0'0'102,"0"0"-82,-4 4-20,-1 4 0,-3 0 258,3-4 47,5 3 10,-4 1 1,-5 0-122,9 3-25,0 5-5,5-5 0,-5 5-80,0-1-16,4 0-4,0 5 0,1 7-51,-5-12-13,4 4 0,0 4 0,-4 1 0,5-5 0,-1 8 0,0-4 0,1-4 0,-1 4 0,-4 0 0,4 1 0,1-5 0,-1-8 0,0 1 0,1-1 0,-1 1-163,0-4-35,5-4-7,-5-4-971</inkml:trace>
          <inkml:trace contextRef="#ctx0" brushRef="#br0" timeOffset="39440.5922">4768 5954 1670,'0'0'148,"0"0"-118,0 7-30,0-7 0,0 0 143,0 8 22,0 4 5,0-5 1,0 9-39,0-1-7,5 4-1,-1 5-1,0 3-55,-4-4-12,5 4-1,-1 0-1,0 7-26,1-3-4,-5 4-2,0-4 0,4-1-12,0 5-2,1-8-8,-1 0 12,0 0-83,-4-8-17,5-3-3,-1 3-1162</inkml:trace>
        </inkml:traceGroup>
        <inkml:traceGroup>
          <inkml:annotationXML>
            <emma:emma xmlns:emma="http://www.w3.org/2003/04/emma" version="1.0">
              <emma:interpretation id="{29828A8B-F151-4D6A-B23C-54F96F974273}" emma:medium="tactile" emma:mode="ink">
                <msink:context xmlns:msink="http://schemas.microsoft.com/ink/2010/main" type="inkWord" rotatedBoundingBox="6337,11060 7916,10950 7964,11627 6385,11737"/>
              </emma:interpretation>
              <emma:one-of disjunction-type="recognition" id="oneOf20">
                <emma:interpretation id="interp100" emma:lang="en-AU" emma:confidence="0">
                  <emma:literal>which</emma:literal>
                </emma:interpretation>
                <emma:interpretation id="interp101" emma:lang="en-AU" emma:confidence="0">
                  <emma:literal>Which</emma:literal>
                </emma:interpretation>
                <emma:interpretation id="interp102" emma:lang="en-AU" emma:confidence="0">
                  <emma:literal>whish</emma:literal>
                </emma:interpretation>
                <emma:interpretation id="interp103" emma:lang="en-AU" emma:confidence="0">
                  <emma:literal>whisk</emma:literal>
                </emma:interpretation>
                <emma:interpretation id="interp104" emma:lang="en-AU" emma:confidence="0">
                  <emma:literal>while</emma:literal>
                </emma:interpretation>
              </emma:one-of>
            </emma:emma>
          </inkml:annotationXML>
          <inkml:trace contextRef="#ctx0" brushRef="#br0" timeOffset="47486.5092">5639 6239 1728,'0'0'76,"0"0"16,0 0-73,0 0-19,0 0 0,0 0 0,0 0 157,0 0 28,0 0 6,0 0 1,0 0-72,0 0-13,0 0-3,0 0-1,0 0-51,0 0-9,0 0-3,0 0 0,-4 11-40,0 1-16,4 3 1,0 5 0,0-5 27,4 8 4,-4 0 2,4-3 0,5 3-29,-5-4-5,5 0-2,0 0 0,-1-7 7,1 0 2,0-5 0,-1-3 0,1 0-37,0-4-7,-9 0-2,0 0 0,-5-8 44,5-3 11,5-5 0,-5 1 0,0-4 0,4 3 0,1-3 0,-1-4 0,-8 4 0,4-1 0,0-3 0,8 4 0,1 3 0,-5 5 0,-4-1 0,5 5 0,3-1 0,-8 8 0,0 0 0,0 0 0,0 0 0,0 0 0,5 12 0,3-1 0,-3 1 0,-1 3 0,5 0 0,-5 1 0,5 3 0,-1-3-10,5 3 10,0 0-10,0-3 10,-4-1 0,0 0 0,4 1-8,0-1 8,0-3 9,-5-1-1,5-3-8,0 0 0,-4-4 0,-9-4 0,9 0 0,-1 0 48,1-4 4,-9 4 0,4-8 0,1 0-32,-5-3-7,4-1-1,0 1 0,1-5-12,-5-3-18,0 0 4,4-4 1,-4-1-186,0 1-37,0-35-7,4 16-1</inkml:trace>
          <inkml:trace contextRef="#ctx0" brushRef="#br0" timeOffset="47870.3141">6038 5838 1728,'-8'12'76,"8"-12"16,0 0-73,0 7-19,-5 5 0,5-1 0,0 5 124,0-1 20,0-3 5,5 7 1,-5 0-35,4 1-7,5 7-2,-5 0 0,0 0-85,1 3-21,-1 1 0,5-4 0,-5 8 39,5 0 3,-5-8 1,5 3 0,-1 1-18,-3-8-3,3 0-1,1-3 0,0-1-21,-5-4 0,5-7 0,-5 4 0,-4-5-21,0-7-9,0 0-2,0 0 0,0 0 0,0 0 0,9-11 0,-5-1 0,-4-3 32,4 3 0,1-3 0,-1-4 0,0 3 0,-4-3 0,5 0 0,3-1 0,-3 5 0,3 0 0,-3-1 0,3 5 0,1 3 0,-5 0 0,-4 8 0,0 0 0,0 0 0,0 0 0,9-4 0,-9 4 0,0 0 0,9 8 0,4 4 0,-5 3 0,-3 4 0,3-3 0,1 3 0,4 0 0,-4-3 0,-1 3 0,-3-4 0,3-3 0,5 3 0,-4-3 0,-9-4 0,0-8 0,13 7-108,-13-7-16,0 0-4,0 0-921</inkml:trace>
          <inkml:trace contextRef="#ctx0" brushRef="#br0" timeOffset="48037.1025">6415 6204 1958,'0'0'43,"0"0"9,5 12 1,-5-1 3,0 1-45,-5 3-11,10-3 0,-1 3 0,5 1 53,-1 3 9,-3-4 2,8 1 0,-5-1-52,1 1-12,0-5 0,-1 1 0,5-1-48,0 1-13,-8-8-3,3 3 0</inkml:trace>
          <inkml:trace contextRef="#ctx0" brushRef="#br0" timeOffset="48192.9675">6459 6058 1630,'0'0'72,"0"0"16,-9 0-71,9 0-17,0 0 0,0 0 0,0 0 69,0 0 11,0 0 1,0 0 1,0 0-70,13 7-12,0 1 0,0 0-12,0 0-82,0-1-16,4 1-3,1-4-619</inkml:trace>
          <inkml:trace contextRef="#ctx0" brushRef="#br0" timeOffset="48426.982">6784 6177 1749,'0'0'77,"0"0"17,-4 4-75,4-4-19,0 0 0,-9 0 0,5 0 152,-5 0 28,0-4 4,0 0 2,-4 8-61,5-4-12,-1 4-2,-4 0-1,0 0-74,0 3-14,4-3-3,1 4-1,-1 4-18,5-1 0,-5 1 0,5-1 0,4 5 0,0-1 0,0-3 0,8-1 0,-3 5 0,3-1 0,1-3 0,0-5 0,4 5 0,0-8 0,0 0 0,0-1 0,-5 5-52,5-4-13,0-4-3,1 0-1,-6-4-146,1 0-29,4-3-5,0-5-2</inkml:trace>
          <inkml:trace contextRef="#ctx0" brushRef="#br0" timeOffset="48764.1176">6819 5792 2188,'0'0'48,"0"0"11,0 0 1,0 8 1,0 3-49,4 1-12,-4-1 0,0 5 0,4 3 68,-4 0 10,5 4 2,3 4 1,-3 0-43,3 8-9,1-4-1,0 3-1,-1-3-6,1 4-1,4-4 0,-4 3 0,-1-7-20,1 4 0,-5-4 0,5-4 0,-5-3 0,5-1 0,-5-8 0,5 5 0,-5-8 0,1-5 0,-5-3 0,0 0 0,8 0-47,1-3-13,-5-1-4,5-4 0,-5 0 103,1-3 20,-1 3 4,5-4 1,-1-3-52,-3 3-12,3 5 0,-3-1 0,3 0 96,-8 8 17,0 0 3,0 0 1,5-4-136,-5 4-27,0 0-6,0 8 0,4 0 66,0 7 14,1-3 2,3 3 1,1-3-50,0 3-9,-1-3-3,10 3 0,-10-7 31,5 7 0,0-7 0,0 4 0,0-12-152,0 7-24,-4-7-4,4 0-918</inkml:trace>
        </inkml:traceGroup>
        <inkml:traceGroup>
          <inkml:annotationXML>
            <emma:emma xmlns:emma="http://www.w3.org/2003/04/emma" version="1.0">
              <emma:interpretation id="{AE159615-4B4B-4D0B-A290-B91BDE0CB92B}" emma:medium="tactile" emma:mode="ink">
                <msink:context xmlns:msink="http://schemas.microsoft.com/ink/2010/main" type="inkWord" rotatedBoundingBox="8311,11247 8442,11552 8204,11655 8072,11350"/>
              </emma:interpretation>
              <emma:one-of disjunction-type="recognition" id="oneOf21">
                <emma:interpretation id="interp105" emma:lang="en-AU" emma:confidence="0">
                  <emma:literal>is</emma:literal>
                </emma:interpretation>
                <emma:interpretation id="interp106" emma:lang="en-AU" emma:confidence="0">
                  <emma:literal>13</emma:literal>
                </emma:interpretation>
                <emma:interpretation id="interp107" emma:lang="en-AU" emma:confidence="0">
                  <emma:literal>15</emma:literal>
                </emma:interpretation>
                <emma:interpretation id="interp108" emma:lang="en-AU" emma:confidence="0">
                  <emma:literal>B</emma:literal>
                </emma:interpretation>
                <emma:interpretation id="interp109" emma:lang="en-AU" emma:confidence="0">
                  <emma:literal>1s</emma:literal>
                </emma:interpretation>
              </emma:one-of>
            </emma:emma>
          </inkml:annotationXML>
          <inkml:trace contextRef="#ctx0" brushRef="#br0" timeOffset="48952.8612">7417 6123 1958,'-9'16'87,"9"-9"17,0 1-83,0 4-21,0-12 0,-4 11 0,4 1 127,0 7 21,0-4 4,0 1 0,0 7-63,0-4-13,4-3-2,0-1-1,1 4-41,-1-7-9,-4 3-2,9-3 0,-5-4-75,-4-5-15,0-3-3,0 0-728,0 0-146</inkml:trace>
          <inkml:trace contextRef="#ctx0" brushRef="#br0" timeOffset="49562.3072">7425 6123 2239,'0'0'49,"0"0"11,0 0 1,0 0 2,0 0-51,0 0-12,0 0 0,0 0 0,0 0 75,0 0 12,0 0 2,0 0 1,9 0-53,0 0-10,-1 0-3,-8 0 0,9 0-24,0-4-14,-1 4 2,5-3 0,-8-1-57,8 0-11,-5 4-3,1 0 0,4 0-42,-4 0-9,-1 0-2,1 0 0,-9 0 40,9 0 7,4-4 1,-13 4 1,0 0 112,0 0 23,0 0 4,0 0 0,8 0 120,-8 0 24,0 0 5,0 0 1,0 0-61,0 0-12,0 0-2,0 0-1,0 0-61,0 0-12,-13-4-2,13 4-1,-8 4-27,8-4-6,-9 0-1,9 0 0,-9 12-16,5-5 0,-5 1-11,5 0 11,0 3-37,4 1-1,0-5 0,0-7 0,0 12 9,4-4 1,0 3 1,1 1 0,-1-1 18,-4 1 9,9-4-10,-5-1 10,5 5 0,-1-4 0,1-5 0,0 9 0,-1-4 11,-3-1 1,3 1 1,1 0 0,-5 0 7,1-1 2,3-3 0,-8 4 0,0-8-8,0 8-2,0-8 0,0 11 0,-8 1-4,3-5-8,-3 1 11,3 0-11,5-8 0,-8 0 0,-1 0 0,0 0 0,1-4-82,-5 0-23,4-4-5,0-3-723,5-8-145</inkml:trace>
        </inkml:traceGroup>
        <inkml:traceGroup>
          <inkml:annotationXML>
            <emma:emma xmlns:emma="http://www.w3.org/2003/04/emma" version="1.0">
              <emma:interpretation id="{F714268B-51EC-46FF-863B-C0DF68DD98BB}" emma:medium="tactile" emma:mode="ink">
                <msink:context xmlns:msink="http://schemas.microsoft.com/ink/2010/main" type="inkWord" rotatedBoundingBox="8903,11020 10563,11014 10566,11723 8906,11729"/>
              </emma:interpretation>
              <emma:one-of disjunction-type="recognition" id="oneOf22">
                <emma:interpretation id="interp110" emma:lang="en-AU" emma:confidence="0">
                  <emma:literal>always</emma:literal>
                </emma:interpretation>
                <emma:interpretation id="interp111" emma:lang="en-AU" emma:confidence="0">
                  <emma:literal>oilways</emma:literal>
                </emma:interpretation>
                <emma:interpretation id="interp112" emma:lang="en-AU" emma:confidence="0">
                  <emma:literal>alwayg</emma:literal>
                </emma:interpretation>
                <emma:interpretation id="interp113" emma:lang="en-AU" emma:confidence="0">
                  <emma:literal>alway</emma:literal>
                </emma:interpretation>
              </emma:one-of>
            </emma:emma>
          </inkml:annotationXML>
          <inkml:trace contextRef="#ctx0" brushRef="#br0" timeOffset="50083.7886">8349 6200 806,'0'0'72,"-5"0"-58,-3-7-14,3 3 0,-3 4 360,-1 0 70,0-8 14,1 4 2,-5 0-274,4 0-54,-4 4-11,4-3-3,-4 3-63,5 0-13,-1 0-2,0 3-1,-4 1-25,0 0 0,13-4 0,0 0 0,-4 8 0,0 0 0,-1 3 0,1 5 0,4-5 0,0 1 0,-4-1 0,8 8 0,-4-7 0,4 0-16,-4-1 3,5 1 0,-1-5-31,-4-7-5,0 0-2,9 8 0,-9-8 41,0 0 10,8 0 0,-8 0 0,13-4 0,-4 0 0,0-7 0,4-1 0,0 1 0,-5-5 0,1-3 0,-5 4 0,9-1 0,-4 5 0,-5-1 0,1 4 0,3 1 49,-8 7 12,5-4 3,-5 4 0,0 0-64,0 0-21,0 0 0,8 0 0,-8 0 33,5 11 8,8-3 0,-5 8 1,1-1-21,0 0-16,-1 5 2,1-1 1,-5-4 21,1 5 4,-5-5 0,4 0 1,0 1-61,1-5-13,-5 1-3,4 0 0,0-5-167,-4-7-33,0 0-8,0 0 0</inkml:trace>
          <inkml:trace contextRef="#ctx0" brushRef="#br0" timeOffset="50317.1844">8448 5827 2188,'0'0'48,"0"0"11,0 0 1,0 0 1,0 0-49,0 0-12,0 0 0,0 0 0,0 0 105,0 0 19,0 11 3,5-3 1,-1 7-52,0 1-9,1 3-3,-1 0 0,0 4-7,1 4-1,-1 4-1,0 0 0,5 0-38,-5 3-7,1-3-2,-1 0 0,0-4-8,5 0 0,-5 4 0,5-4 0,0-4-107,-1 0-23,1-8-5,0 1-704,-1-5-141</inkml:trace>
          <inkml:trace contextRef="#ctx0" brushRef="#br0" timeOffset="50733.6158">8691 6089 2066,'0'0'45,"0"0"10,0 0 1,0 0 3,0 0-47,0 0-12,0 0 0,0 0 0,0 11 120,4 1 21,-4-1 5,5 1 1,-1 3-68,-4-3-14,4-1-2,1 1-1,-1 3-36,0-3-7,1 3-2,-1 5 0,0-5-17,1 0 0,-1 1 0,0-5 0,1 1 16,-1-1-1,5-3 0,-1 0 0,-8-8-24,0 0-5,0 0-1,0 0 0,0 0 15,0 0 0,9-4 0,0 0 0,-9 4-12,4-4-10,0-3-2,-4 7 0,5-8-15,-5 8-3,4-8-1,5 0 0,-5 1 35,-4 7 8,4-4 0,-4 4 0,14 0 0,-6 0 0,1 0 0,0 0 0,4 0-9,-9 4 0,5 0 0,-1 3 0,1 1 9,-5 0 11,-4-8-3,0 0 0,0 0-8,13 4 0,-4-1 0,0-3 0,-9 0 56,0 0 7,4-3 1,5-1 0,-5-4-52,0 0-12,1-3 0,-5 3 0,4-4 0,-4-3 0,0 4 0,0-5 0,-4 8 0,4-3 0,4-1 0,-4 1 0,-4 3-48,-1 0-13,5 1-3,5-1 0,-1 0-102,0 4-21,5 0-4,0 1-794</inkml:trace>
          <inkml:trace contextRef="#ctx0" brushRef="#br0" timeOffset="51114.9041">9216 6139 864,'0'0'76,"0"0"-60,0 0-16,0 0 0,0 0 297,0 0 57,0 0 11,0 0 3,0 0-161,0 0-32,0 0-7,0 0 0,-5-8-77,5 8-15,-8-4-4,8 4 0,-5-4-43,-3 4-9,-1-4-1,0 8-1,1 0-18,3 4 0,-8-1 0,5 1 0,-1 4 0,0-1 0,5 1 0,-5 3-9,9-3-42,0 3-8,0-3-1,5 3-1,-1-3 49,-4-1 12,4-3 0,-4-8 0,9 8-24,-9-8-3,4 7 0,9-7 0,-13 0-8,9-3-1,-9 3-1,9-4 0,-1-4 37,1-4 0,0 1 0,-5-1 0,0 1 0,5-1 0,-5 1 0,5-1 0,-5-3 44,1 7 16,-1-4 3,5 1 1,-5-1-52,0 1-12,1 3 0,-5 8 0,4-4 28,-4 4 4,0 0 0,0 0 0,0 0-16,0 0-2,4 8-1,1 3 0,3-3-13,-3 4 0,-5-1 8,8 5-8,-3-5-36,-5 1-9,4-1-3,0 1 0,1 0-140,-1-5-28,-4-7-5,0 0-835</inkml:trace>
          <inkml:trace contextRef="#ctx0" brushRef="#br0" timeOffset="51459.8875">9363 6162 1861,'0'0'40,"0"0"9,0 0 2,0 0 2,0 0-42,0 0-11,0 0 0,9 7 0,-1-7 74,1 8 13,0 0 2,-1-4 1,1 0-30,0-1-7,4 1-1,-5-4 0,1 0-31,4 0-6,-13 0-2,9-4 0,-1 1 28,-8 3 6,0 0 1,9-4 0,0-8-28,-1 4-6,-3-7-1,-1 3 0,0 1 10,1-1 1,-1-3 1,-4 0 0,0-1-1,0 1-1,0 3 0,4-3 0,-4 3 10,-4 1 3,4 3 0,0 0 0,0 1-24,0 7-12,0 0 12,0 0-12,0 0 16,0 0-4,0 0-1,0 0 0,4 11-11,-4 1 0,5 3 0,-5 0 0,0 5 0,0-1 0,4 8 0,0-4 0,-4 4 0,0 0 0,5 4 0,-1 0 0,0-1 0,1 1 0,-5-4 0,4 0 0,0 0-32,1-4 0,3 0 1,-3 1 0,-1-5-27,0 0-6,1-3 0,-1-5-751,0 1-149</inkml:trace>
          <inkml:trace contextRef="#ctx0" brushRef="#br0" timeOffset="51796.2535">9805 6058 2718,'0'0'60,"0"0"12,0 0 2,0-12 2,0 1-60,0-1-16,-4 4 0,-1 1 0,1-1 68,-5 0 12,5 4 1,-5-3 1,1 3-46,3 0-8,-3 4-3,8 0 0,0 0-5,0 0-2,-9 4 0,9-4 0,0 0-36,0 8-7,-4-1-2,4 5 0,4-1 11,0-3 1,1 4 1,3-5 0,1-3 0,4 8 0,-9-1 0,5 1 0,0-1 14,-1 1 0,-3-4 0,-1 3 0,0 1 0,1-1 0,-5-3 0,0 4 10,0-5 20,0 5 4,-9-4 1,5 3 0,-5-3-35,-4 3 0,0-3 0,-4 0 0,4 0 0,4-5-17,-4-3 1,4 0 1,1 0-11,-5 0-2,0-3-1,-5-5 0,10 0-115,-1-3-24,0 3-4,1-4-967</inkml:trace>
        </inkml:traceGroup>
        <inkml:traceGroup>
          <inkml:annotationXML>
            <emma:emma xmlns:emma="http://www.w3.org/2003/04/emma" version="1.0">
              <emma:interpretation id="{7D77BA99-9A21-4DE6-A408-F1536A85E943}" emma:medium="tactile" emma:mode="ink">
                <msink:context xmlns:msink="http://schemas.microsoft.com/ink/2010/main" type="inkWord" rotatedBoundingBox="10861,11226 11633,10662 12134,11349 11362,11913"/>
              </emma:interpretation>
              <emma:one-of disjunction-type="recognition" id="oneOf23">
                <emma:interpretation id="interp114" emma:lang="en-AU" emma:confidence="0">
                  <emma:literal>odd</emma:literal>
                </emma:interpretation>
                <emma:interpretation id="interp115" emma:lang="en-AU" emma:confidence="0">
                  <emma:literal>Odd</emma:literal>
                </emma:interpretation>
              </emma:one-of>
            </emma:emma>
          </inkml:annotationXML>
          <inkml:trace contextRef="#ctx0" brushRef="#br0" timeOffset="52337.4716">10325 6166 2055,'22'-8'91,"-13"4"19,-9 4-88,0 0-22,0 0 0,0 0 0,0 0 149,0 0 26,0 0 5,0 0 0,0 0-85,0 0-18,0 0-3,0 0-1,-9 8-33,9-8-8,0 0 0,-9 11-1,-4 5-23,9-1-8,0-3 0,4 3 9,0 4-9,8 1 0,-3-5 0,3 4 0,1-3-12,-5-1 12,1-3-12,-1-1 12,9 1-20,0-8 4,0 3 1,0-3 0,0-4-16,0 0-3,0-4-1,0-3 0,0 3 35,0-8 0,0 1 0,0-1 0,-4-3 0,-1-1 0,-8 1 0,5-1 0,-5-3 20,0 0 12,-5 4 1,1-1 1,-5 1-25,1-1-9,-5 5 0,0-1 9,0 1-9,-5 3-16,-3-4 4,8 5 1,0 3-25,4 0-6,-8 4-1,4-4 0,0 8-125,4-4-26,0 4-5,9-4-1,-4 4-32,4-4-8,0 0 0,0 0-1</inkml:trace>
          <inkml:trace contextRef="#ctx0" brushRef="#br0" timeOffset="52691.2737">10767 6193 2073,'0'0'45,"0"0"10,0 0 1,0 0 4,0 0-48,0 0-12,0 0 0,0 0 0,0 0 91,0 0 16,0 0 3,0 0 1,-4-4-50,4 4-9,0 0-3,0 0 0,-9 0 12,9 0 3,-4-4 0,4 4 0,-9 0 0,9 0 0,-8-4 0,-1 4 0,0 0-52,1 0-12,-1 0 0,-4 0 0,4 4 0,1-4 0,-1 4 0,0 0 0,1 3 0,-1-3 0,0 8 0,5-5 0,4-7 0,0 12 0,-4 0 0,4-1 0,4 1-48,-4-1-13,4 1-3,5-1 0,-5-3 52,1 0 12,3-1 0,1-3 0,-9-4 0,9 0 0,-1 4 0,1-4 0,0 0 0,4-4 0,-9 0 0,5-3 0,-5-1-54,0 0-8,5-3-2,-5-5 0,5 5-47,-5-8-9,1 3-3</inkml:trace>
          <inkml:trace contextRef="#ctx0" brushRef="#br0" timeOffset="52923.357">10694 5618 2052,'0'0'91,"-5"12"18,1-4-87,4 3-22,4 1 0,-4 3 0,0 1 100,0-1 15,5 4 3,-1 1 1,-4 3-29,9 0-6,-5 4 0,0 0-1,5 4-36,-5-1-7,5 5-2,0 4 0,4-1-25,-5 1-5,-3-5 0,3 5-8,1-4 0,0-5 0,-5 1-12,5-4 3,-5-4-116,5-3-23,-1-5-5,-3-3-987</inkml:trace>
          <inkml:trace contextRef="#ctx0" brushRef="#br0" timeOffset="53473.361">11054 6123 2152,'0'0'96,"0"0"19,0 0-92,0 0-23,0 0 0,0 0 0,0 0 156,0 0 26,-5-4 6,-8-3 0,9 3-75,-5 0-15,-4 4-3,5 0-1,-5 0-62,4 0-12,0 0-2,1 4-1,-5 0-9,4 0-8,0-1 9,5 5-9,0-4 0,-1 7 0,1-3 0,4 4 0,0-1-14,4 1 1,-4 3 0,0 1 0,9-5-10,-5 1-1,5 3-1,0-3 0,-1-5-3,1 5 0,0-4 0,4-1 0,-13-7-4,8 0-2,5 0 0,0-3 0,-8-1 14,-1-8 2,5 1 1,-1-5 0,1-3-24,0 4-5,-1-1-1,1 1 0,0-12 47,-5 7 21,-8-3-1,4-4-1,8 4-19,-3-4 0,-5 0 0,0 0 0,0 0 10,0 4-2,-9-8 0,0 4 0,1-3 13,3 3 3,-3-4 0,3 0 0,-8 0 8,0 0 1,0 4 1,0 0 0,0 0-2,5 8 0,-5 4 0,4 3 0,0 5-9,5 3-3,4 4 0,0 0 0,4 11-8,-4 9-3,5 6 0,8 5 0,-5 4-9,5 11 0,0 4 0,0 8 0,-4 0 0,0 7 0,-1 9 0,10-1 0,-1-8-10,0 1-7,-4-8-2,5-4-1375</inkml:trace>
        </inkml:traceGroup>
      </inkml:traceGroup>
    </inkml:traceGroup>
    <inkml:traceGroup>
      <inkml:annotationXML>
        <emma:emma xmlns:emma="http://www.w3.org/2003/04/emma" version="1.0">
          <emma:interpretation id="{CD98FD0E-87AD-4D50-B404-1E0C3C33D70C}" emma:medium="tactile" emma:mode="ink">
            <msink:context xmlns:msink="http://schemas.microsoft.com/ink/2010/main" type="paragraph" rotatedBoundingBox="875,11868 6295,11861 6297,12893 877,12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E132CA-D1FB-49AA-AC69-B41E86597200}" emma:medium="tactile" emma:mode="ink">
              <msink:context xmlns:msink="http://schemas.microsoft.com/ink/2010/main" type="inkBullet" rotatedBoundingBox="876,12398 1424,12397 1425,12778 877,12779"/>
            </emma:interpretation>
            <emma:one-of disjunction-type="recognition" id="oneOf24">
              <emma:interpretation id="interp116" emma:lang="en-AU" emma:confidence="0">
                <emma:literal>i.</emma:literal>
              </emma:interpretation>
              <emma:interpretation id="interp117" emma:lang="en-AU" emma:confidence="0">
                <emma:literal>i,</emma:literal>
              </emma:interpretation>
              <emma:interpretation id="interp118" emma:lang="en-AU" emma:confidence="0">
                <emma:literal>i".</emma:literal>
              </emma:interpretation>
              <emma:interpretation id="interp119" emma:lang="en-AU" emma:confidence="0">
                <emma:literal>i</emma:literal>
              </emma:interpretation>
              <emma:interpretation id="interp120" emma:lang="en-AU" emma:confidence="0">
                <emma:literal>:</emma:literal>
              </emma:interpretation>
            </emma:one-of>
          </emma:emma>
        </inkml:annotationXML>
        <inkml:trace contextRef="#ctx0" brushRef="#br0" timeOffset="54201.7283">152 7526 1152,'0'0'51,"0"11"10,-9-3-49,9-8-12,0 8 0,0-8 0,-4 7 284,4-7 53,0 0 11,4 8 3,-4-8-231,0 0-47,0 0-9,9 8-1,-9-8-63,13 4-18,-9 0-1,5-1-751,8-3-150</inkml:trace>
        <inkml:trace contextRef="#ctx0" brushRef="#br0" timeOffset="54042.7955">199 7206 2253,'0'0'100,"0"0"20,0 0-96,0 0-24,0 0 0,0 0 0,0 0 93,0 0 14,0 0 2,0 0 1,0 0-46,0 0-8,0 0-3,0 0 0,0 0-53,0 0 0,0 12 0,0-12 0,-4 7-175,4 1-29,0 3-7</inkml:trace>
        <inkml:trace contextRef="#ctx0" brushRef="#br0" timeOffset="54358.8168">672 7491 2188,'0'0'48,"0"0"11,0 0 1,0 0 1,0 0-49,0 0-12,0 0 0,0 0 0,0 0 54,0 0 8,0 0 2,0 0 0,0 0-178,0 0-35</inkml:trace>
      </inkml:traceGroup>
      <inkml:traceGroup>
        <inkml:annotationXML>
          <emma:emma xmlns:emma="http://www.w3.org/2003/04/emma" version="1.0">
            <emma:interpretation id="{58990C96-F39D-408C-A02F-0149F403DB07}" emma:medium="tactile" emma:mode="ink">
              <msink:context xmlns:msink="http://schemas.microsoft.com/ink/2010/main" type="line" rotatedBoundingBox="1942,11866 6295,11861 6297,12893 1943,12899"/>
            </emma:interpretation>
          </emma:emma>
        </inkml:annotationXML>
        <inkml:traceGroup>
          <inkml:annotationXML>
            <emma:emma xmlns:emma="http://www.w3.org/2003/04/emma" version="1.0">
              <emma:interpretation id="{71EBBD63-B7F3-4D5D-957D-CDCC816D7857}" emma:medium="tactile" emma:mode="ink">
                <msink:context xmlns:msink="http://schemas.microsoft.com/ink/2010/main" type="inkWord" rotatedBoundingBox="1942,12079 3216,12077 3217,12804 1943,12806"/>
              </emma:interpretation>
              <emma:one-of disjunction-type="recognition" id="oneOf25">
                <emma:interpretation id="interp121" emma:lang="en-AU" emma:confidence="0">
                  <emma:literal>into</emma:literal>
                </emma:interpretation>
                <emma:interpretation id="interp122" emma:lang="en-AU" emma:confidence="0">
                  <emma:literal>arts</emma:literal>
                </emma:interpretation>
                <emma:interpretation id="interp123" emma:lang="en-AU" emma:confidence="0">
                  <emma:literal>antho</emma:literal>
                </emma:interpretation>
                <emma:interpretation id="interp124" emma:lang="en-AU" emma:confidence="0">
                  <emma:literal>atb</emma:literal>
                </emma:interpretation>
                <emma:interpretation id="interp125" emma:lang="en-AU" emma:confidence="0">
                  <emma:literal>ants</emma:literal>
                </emma:interpretation>
              </emma:one-of>
            </emma:emma>
          </inkml:annotationXML>
          <inkml:trace contextRef="#ctx0" brushRef="#br0" timeOffset="55032.9352">1352 7291 1850,'0'0'82,"0"0"17,-4-12-79,-5 4-20,5 1 0,0 3 0,-9-4 121,4 0 21,0 5 4,1-5 1,3 8-67,-3-4-12,-1 0-4,0 4 0,5 0-42,-5 0-9,1 4-1,-1 0-1,5 0-11,-5 3 0,5 1 0,4 8 0,-9-1 0,9 4 0,9 1 0,-9 7 0,0-1-31,4 1-8,5 0-1,4 0-1,4 0-12,-8 0-3,4-4 0,0 1 0,0-5 2,0-8 0,0 5 0,-9-8 0,5-5 27,-1-3 6,-8 0 1,9-3 0,0-5 20,-1-4-11,-3-3 11,-1-1-8,-4 1-8,9-8 0,-1 0-1,-8-4 0,0 0 59,5 0 12,-1 4 2,-4-4 1,0 8-4,4-5-1,-4 5 0,0 4 0,9 3 6,-9 4 1,0-3 0,0 3 0,0 8-15,0 0-2,0 0-1,0 0 0,0 0-41,9 0-19,-5 4 2,5 4 0,-9-8 39,13 11 8,-5 5 2,1-5 0,0 5-32,-1-1 0,5 1 0,-4 3 0,0-4-41,-1 1-11,1-1-3,0 0-730,-5-3-147</inkml:trace>
          <inkml:trace contextRef="#ctx0" brushRef="#br0" timeOffset="55214.7902">1613 7302 1728,'0'0'76,"0"0"16,0 0-73,13 0-19,0 0 0,4 0 0,-4 0 107,4-4 17,5 4 4,0 0 1,-9 0-1,8 0-1,-3 0 0,3 0 0,5 0-51,-4 4-9,4-4-3,-13 4 0,4 0-51,1-4-13,-5 0 0,0 4 0,0 0-107,-5 0-24,5-8-5</inkml:trace>
          <inkml:trace contextRef="#ctx0" brushRef="#br0" timeOffset="55540.6366">1738 7006 1728,'0'0'153,"0"0"-122,0 0-31,-4 7 0,4-7 108,0 12 16,-4-1 4,8-3 0,0 8 0,1-5 0,-1 5 0,5-1 0,-9 8-72,8 0-15,1 0-2,0 4-1,-1 0-10,5 0-1,0 0-1,0 4 0,5 0-26,-10-4 0,5 0 0,5 0 0,-5-8-112,0 0-28,-5-7-6</inkml:trace>
          <inkml:trace contextRef="#ctx0" brushRef="#br0" timeOffset="55887.7103">2107 6886 1958,'0'0'87,"0"0"17,0 0-83,-5 12-21,5 3 0,0 1 0,0-5 56,0 8 6,5-3 2,-1 7 0,0-4-14,1 0-2,-5 5-1,4 3 0,5-1-23,-5 1-5,0-3-1,1-1 0,-1 4 5,-4-8 1,4 0 0,1-3 0,-1-5-9,5 1-2,-9-5 0,0-7 0,0 0-13,0 0 9,0 0-9,0 0 8,0 0-8,0 0 0,0 0 0,13-3 8,-5-1-8,1 0 12,-5 0-12,5-4 12,0 4 10,4 4 2,-5-7 1,1 7 0,4-4-3,4 0-1,1 0 0,-1 4 0,-4-4-13,4 4-8,5 0 10,-9 4-10,-4-4 8,4 0-8,-5 8 0,5-4 0,-4 3 26,0 1-1,-1 4 0,5-5 0,-8 5-25,-1 0 8,-4 3-8,4-3 0,-4 3 0,-4 0 0,-5-3 0,9 3 0,0-7 50,0 4 11,-13-5 3,9 5 0,-5-8-30,1 0-6,-1 3 0,-4-3-1,0-8-5,-4 4-1,4-4 0,-9 1 0,5-5-4,-5 0-1,0 0 0,5-3 0,0 3-41,-1-3-9,1-1-2,4 0 0,0 5-144,4-5-30,1 1-6</inkml:trace>
        </inkml:traceGroup>
        <inkml:traceGroup>
          <inkml:annotationXML>
            <emma:emma xmlns:emma="http://www.w3.org/2003/04/emma" version="1.0">
              <emma:interpretation id="{C62A2020-DF54-4C2B-ABAF-D7EB18B5B594}" emma:medium="tactile" emma:mode="ink">
                <msink:context xmlns:msink="http://schemas.microsoft.com/ink/2010/main" type="inkWord" rotatedBoundingBox="3750,12217 4205,12216 4206,12794 3751,12795"/>
              </emma:interpretation>
              <emma:one-of disjunction-type="recognition" id="oneOf26">
                <emma:interpretation id="interp126" emma:lang="en-AU" emma:confidence="0">
                  <emma:literal>is</emma:literal>
                </emma:interpretation>
                <emma:interpretation id="interp127" emma:lang="en-AU" emma:confidence="0">
                  <emma:literal>i's</emma:literal>
                </emma:interpretation>
                <emma:interpretation id="interp128" emma:lang="en-AU" emma:confidence="0">
                  <emma:literal>TS</emma:literal>
                </emma:interpretation>
                <emma:interpretation id="interp129" emma:lang="en-AU" emma:confidence="0">
                  <emma:literal>iS</emma:literal>
                </emma:interpretation>
                <emma:interpretation id="interp130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56449.9547">3021 7025 2019,'-8'11'89,"8"-11"19,0 0-86,0 0-22,0 0 0,0 0 0,4 8 93,-4-8 15,0 0 2,4 4 1,5 4-89,0-4-22,-1 3 0,1 1 0,-5-4-36,5 4-11,8-1-2,-8 1-1,4-4-176,4 0-35,31 7-7,-13 5-2</inkml:trace>
          <inkml:trace contextRef="#ctx0" brushRef="#br0" timeOffset="56281.3136">3086 7322 1555,'0'19'138,"0"-19"-110,0 0-28,0 0 0,0 0 188,0 0 33,0 0 7,0 0 0,0 0-71,0 0-14,0 0-3,0 0-1,0 0-111,0 8-28,0 7 0,0 0 0,0 8 42,0 1 3,9-1 1,-5 0 0,5 0-46,-5-4 0,5 4 0,0-3-13,-5-1-72,5-8-15,-1-3-2,1 0-731,-9-8-147</inkml:trace>
          <inkml:trace contextRef="#ctx0" brushRef="#br0" timeOffset="56767.8616">3424 7210 2138,'0'-12'47,"0"12"9,0-4 3,0 4 1,-4-7-48,4 7-12,-9 0 0,1 0 0,-1 0 168,-4 0 30,4-4 6,1 0 2,-5 4-114,-5-4-22,5 0-5,0 4-1,-4 8-51,4 0-13,4-1 0,-4 1 0,5 0 0,-5 0 0,13-1 0,-9 1 0,5 3-48,-1 1-13,5 0-3,5-1 0,8 1 52,-9-1 12,5 1 0,4-1 0,0 1 0,4 0 0,0-5 0,-4 5 0,0-1 0,5-3 0,-5 4 0,4-1 0,-4-3 0,0 3 0,0 1 0,-4-4 0,4-1 0,-5 1 0,1 0 0,-5 0 0,-4 3 0,5-3 0,-5-1 0,0 1 0,0-8 0,0 8 0,-9 0 0,5-1 0,-5-3 0,0 4 0,-4-8 0,0 0 0,0 4 0,-4-4 0,0-4 0,-1 0 0,1-4-130,4 4-23,-4-11-5,4 3-963</inkml:trace>
        </inkml:traceGroup>
        <inkml:traceGroup>
          <inkml:annotationXML>
            <emma:emma xmlns:emma="http://www.w3.org/2003/04/emma" version="1.0">
              <emma:interpretation id="{627532F8-1980-4B3E-8A8A-75F522C2D176}" emma:medium="tactile" emma:mode="ink">
                <msink:context xmlns:msink="http://schemas.microsoft.com/ink/2010/main" type="inkWord" rotatedBoundingBox="4963,11863 6295,11861 6297,12893 4964,12895"/>
              </emma:interpretation>
              <emma:one-of disjunction-type="recognition" id="oneOf27">
                <emma:interpretation id="interp131" emma:lang="en-AU" emma:confidence="0">
                  <emma:literal>odd.</emma:literal>
                </emma:interpretation>
                <emma:interpretation id="interp132" emma:lang="en-AU" emma:confidence="0">
                  <emma:literal>odd</emma:literal>
                </emma:interpretation>
                <emma:interpretation id="interp133" emma:lang="en-AU" emma:confidence="0">
                  <emma:literal>odd,</emma:literal>
                </emma:interpretation>
                <emma:interpretation id="interp134" emma:lang="en-AU" emma:confidence="0">
                  <emma:literal>ode!</emma:literal>
                </emma:interpretation>
                <emma:interpretation id="interp135" emma:lang="en-AU" emma:confidence="0">
                  <emma:literal>Odd.</emma:literal>
                </emma:interpretation>
              </emma:one-of>
            </emma:emma>
          </inkml:annotationXML>
          <inkml:trace contextRef="#ctx0" brushRef="#br0" timeOffset="57228.649">4374 7333 691,'0'0'61,"-9"0"-49,5-4-12,-5 0 0,0 4 386,1-3 74,-1-1 16,0 0 2,1 4-280,-1 0-56,0 4-11,1 0-3,-1 3-66,0 5-14,5-4-2,0 11-1,-1 0-31,5 0-6,0 8-8,0 0 11,5 0-11,-1 0 0,5 0 0,-1 0 0,5 0-11,0 0 11,0-8-8,5 1 8,-5-5-16,4-3 1,0-1 1,-4-7 0,0-4 5,-4 0 1,0-4 0,-1 0 0,1-7-11,0-1-1,-5-3-1,-4-1 0,4-3 21,-8-4 0,4 0 0,-9-4 0,1 0 12,-1 4 6,9-4 2,-9 0 0,1 8-32,-10-5-7,1 5-1,0 4 0,-5-1 10,5 5 2,-1-1 0,1 5 0,-5-1-120,9 4-23,5 4-5,-1-4 0,0 4-78,9 0-15</inkml:trace>
          <inkml:trace contextRef="#ctx0" brushRef="#br0" timeOffset="57539.9887">4838 7379 2880,'0'0'64,"0"0"12,-5 12 4,1-8 0,4-4-64,-4 4-16,-5-1 0,0-3 0,1 0 54,-1-3 8,0-1 2,-4 4 0,-4 0-52,4 0-12,0-4 0,-4 4 0,4-4 0,-1 4 0,1 4 0,0 0 0,-4 0 0,8 3 0,1 1 0,3 0 0,-3 3 0,3 1 0,5-1 0,5 5 0,-1-1 0,5 1 0,-1-1 0,1 0 0,0 1-48,4-5-13,-5 1-3,10 0 0,-5-5 52,0 1 12,4-4 0,-4 0 0,0-4 0,0 0 0,0-8 0,0 0 0,-8 1-72,3-5-11,10-7-2,-10-1-717,1 1-143</inkml:trace>
          <inkml:trace contextRef="#ctx0" brushRef="#br0" timeOffset="57766.3096">4699 6871 2422,'0'0'53,"0"0"11,0 7 3,0-7 1,0 8-54,0 4-14,4-1 0,-4 5 0,0-5 84,5 5 15,3-1 2,5 4 1,-4 1-41,0-1-8,4 8-1,-5 0-1,1 0-19,4 4-4,0 3-1,0 1 0,0 3-11,0 13-3,0-5 0,0-4 0,4-3-13,1-5 0,-10 1 0,5-8 0,0-8-41,5 1-8,-5-5-2,-5-7-841,-3-1-168</inkml:trace>
          <inkml:trace contextRef="#ctx0" brushRef="#br0" timeOffset="58050.8825">5189 7298 633,'-18'4'56,"5"-8"-44,9 1-12,0 3 0,-1-4 450,-3 4 88,3 0 18,5 0 3,0 0-367,0 0-72,-13 0-16,0 0-2,13 0-53,0 0-10,-13 7-3,-4 5 0,0-4-27,4 3-9,4 1 0,0-1 0,-8 5 0,8-1 0,5 1 0,4-1 0,-4 4-18,4-3 2,4-1 1,9 1 0,0-1-2,-4 0-1,-5-3 0,5 3 0,-5-3-16,5-4-3,-5-1-1,9 1 0,4-8 10,5 0 3,-5-4 0,-4 0 0,0-3-11,0-5-3,5-3 0,-1-5 0,-13 5-41,5-8-9,8 0-2,-4-4-639,-4 0-128</inkml:trace>
          <inkml:trace contextRef="#ctx0" brushRef="#br0" timeOffset="58245.7286">5050 6720 518,'4'-15'23,"1"11"5,3-7-28,-12 3 0,-9 0 0,4 4 0,9 4 425,0 0 80,-13 4 16,13-4 3,0 0-316,5 8-63,-5 3-13,-5 5-2,5 3-77,9 4-15,8 4-3,-12 4-1,-5 4-18,4-1-3,13 1-1,-4 0 0,0 3-3,9 5-1,0-1 0,4-3 0,0-5 4,-9 1 0,0-4 0,9-4 0,0 0-112,-4 0-23,-9-4-4</inkml:trace>
          <inkml:trace contextRef="#ctx0" brushRef="#br0" timeOffset="58407.355">5544 7537 921,'0'0'82,"0"0"-66,0 0-16,0 0 0,0 0 384,0 0 72,0 0 16,0 0 2,0 0-384,0 0-77,0 0-13,0 0-1164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9.95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907E34-F9BC-4FC0-AB1E-C56D0326190A}" emma:medium="tactile" emma:mode="ink">
          <msink:context xmlns:msink="http://schemas.microsoft.com/ink/2010/main" type="writingRegion" rotatedBoundingBox="6804,8747 11853,8820 11840,9685 6792,9613"/>
        </emma:interpretation>
      </emma:emma>
    </inkml:annotationXML>
    <inkml:traceGroup>
      <inkml:annotationXML>
        <emma:emma xmlns:emma="http://www.w3.org/2003/04/emma" version="1.0">
          <emma:interpretation id="{C9D08B96-A789-4265-8DF3-D8050DF8FD66}" emma:medium="tactile" emma:mode="ink">
            <msink:context xmlns:msink="http://schemas.microsoft.com/ink/2010/main" type="paragraph" rotatedBoundingBox="6804,8747 11853,8820 11840,9685 6792,9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50897-A2C8-45F9-858A-304C705EFEFF}" emma:medium="tactile" emma:mode="ink">
              <msink:context xmlns:msink="http://schemas.microsoft.com/ink/2010/main" type="line" rotatedBoundingBox="6804,8747 11853,8820 11840,9685 6792,9613"/>
            </emma:interpretation>
          </emma:emma>
        </inkml:annotationXML>
        <inkml:traceGroup>
          <inkml:annotationXML>
            <emma:emma xmlns:emma="http://www.w3.org/2003/04/emma" version="1.0">
              <emma:interpretation id="{BDF8F908-F92C-4975-A77D-AB621FD8C7E9}" emma:medium="tactile" emma:mode="ink">
                <msink:context xmlns:msink="http://schemas.microsoft.com/ink/2010/main" type="inkWord" rotatedBoundingBox="6803,8835 8610,8861 8599,9639 6792,9613"/>
              </emma:interpretation>
              <emma:one-of disjunction-type="recognition" id="oneOf0">
                <emma:interpretation id="interp0" emma:lang="en-AU" emma:confidence="0">
                  <emma:literal>2214</emma:literal>
                </emma:interpretation>
                <emma:interpretation id="interp1" emma:lang="en-AU" emma:confidence="0">
                  <emma:literal>=21k,</emma:literal>
                </emma:interpretation>
                <emma:interpretation id="interp2" emma:lang="en-AU" emma:confidence="0">
                  <emma:literal>=2lk,</emma:literal>
                </emma:interpretation>
                <emma:interpretation id="interp3" emma:lang="en-AU" emma:confidence="0">
                  <emma:literal>2214,</emma:literal>
                </emma:interpretation>
                <emma:interpretation id="interp4" emma:lang="en-AU" emma:confidence="0">
                  <emma:literal>=2llc,</emma:literal>
                </emma:interpretation>
              </emma:one-of>
            </emma:emma>
          </inkml:annotationXML>
          <inkml:trace contextRef="#ctx0" brushRef="#br0">0 104 1868,'0'0'83,"0"0"17,4-4-80,5-4-20,-5-3 0,9 3 0,5 0 24,-5 1 0,-5-5 1,5 5 0,-4-5-17,8 8-8,-4 0 0,5 4 8,-5-7-20,0-1-4,0 4 0,-13 4-1</inkml:trace>
          <inkml:trace contextRef="#ctx0" brushRef="#br0" timeOffset="153.5875">43 196 1728,'0'0'38,"5"8"8,3 0 2,-8-8 0,9 4-39,4-4-9,0-4 0,0 0 0,4 0 53,1 0 9,-5 4 2,4-7 0,-8 3-31,4-4-5,0-3-2,4 3-622,5 0-124</inkml:trace>
          <inkml:trace contextRef="#ctx0" brushRef="#br0" timeOffset="541.9072">429-73 1094,'0'0'97,"0"0"-77,0 0-20,0 0 0,0 0 164,0 0 30,9-4 6,-5 0 0,9 4-77,0-4-16,-4 4-3,4 0-1,0 0 1,4 0 0,-4 4 0,0-4 0,0-4-43,-4 8-8,-1 4-1,5 3-1,-4 1-32,0-1-7,0 1 0,-5 3-1,-4 5-11,0 3 0,0-4 0,-4 4 0,-1 0-45,1 0-5,-5 1-1,0-5 0,1-4-13,-1 1-4,0-1 0,-4 0 0,5-3 9,-5-4 2,4-4 0,0 3 0,-4-3 38,13-4 8,-8 4 2,8-4 0,-13-8 33,4 1 8,0 3 0,9 4 1,0 0 23,0-12 4,0 4 0,0-3 1,5 3-10,-1 4-3,0-3 0,9-1 0,-4 0 2,4 1 0,0-1 0,4 4 0,-4 0-10,5 0-1,-1 4-1,0 0 0,1 0-22,-1 0-5,-4 4-1,5-4 0,-5 4-34,4-4-8,0 4 0,-4-4-1,0 4-120,-4 0-24,4-4-5,-4-4-906</inkml:trace>
          <inkml:trace contextRef="#ctx0" brushRef="#br0" timeOffset="755.7">819-185 345,'0'0'15,"0"0"4,-4-4-19,4 4 0,0 0 0,0 0 0,0 0 413,0 0 79,0 12 16,0-1 4,0 1-300,4-1-59,1 1-12,3 7-2,1 1-63,-5-1-13,9 4-3,-4 0 0,4 0-27,-4 0-5,-1-3-2,-3 6 0,3-2-16,1 3-10,0-4 12,-1-4-12,-3 0 0,3-3-20,1-5 2,4 5 1,-4-9-180,-1 5-36,-8-12-7</inkml:trace>
          <inkml:trace contextRef="#ctx0" brushRef="#br0" timeOffset="1350.4544">1244-231 633,'-4'-8'56,"4"8"-44,0 0-12,0 0 0,0 0 348,0 0 67,0 0 13,0 8 4,4 0-244,-4-5-48,0-3-9,9 8-3,-5 4-72,5-1-16,-5 1-2,5 3-1,-1-3-9,1 3-1,-5 4-1,5 5 0,0 2-6,-1 1 0,-3 0-1,-1 4 0,5-4-19,-5-4 0,5 0 0,4-3 0,-5-1-44,1 0-16,0-3-4,-1-5-771,5-3-154</inkml:trace>
          <inkml:trace contextRef="#ctx0" brushRef="#br0" timeOffset="1588.5759">1495-58 2178,'0'0'48,"0"0"9,0 0 3,-8 0 1,-5 4-49,0 4-12,0-4 0,4-1 0,-4 9 76,0-4 13,0-1 3,0 5 0,-4-4-52,4 3-9,8 5-3,-3-5 0,3 5-28,1-1 0,0-3 0,8-1 0,0 1 0,1-1 0,-5-3 0,8 4 0,5-5 0,0 5 0,0-4 0,0-5-10,5 5 10,-1-8 0,0 4 0,1 0 0,-5-4 0,4 4 0,0-8 0,1 4 0,-5 0-120,4-4-21,0 0-5,1-4-859</inkml:trace>
          <inkml:trace contextRef="#ctx0" brushRef="#br0" timeOffset="1748.1331">1808 81 1756,'0'0'78,"0"0"16,-5 11-75,5 1-19,0 0 0,-4 3 0,4-3 132,0 3 24,0-3 4,0 7 0,0 0-65,0 0-14,0 1-2,0 7-1,-4 0-55,4 3-11,-5-3-3,1 4 0,4-4-9,-4 4 0,-1-4 0,1 0 0,0-4-131,-1 0-28</inkml:trace>
        </inkml:traceGroup>
        <inkml:traceGroup>
          <inkml:annotationXML>
            <emma:emma xmlns:emma="http://www.w3.org/2003/04/emma" version="1.0">
              <emma:interpretation id="{140924B1-BFE2-458B-97FE-6950A43FCEE0}" emma:medium="tactile" emma:mode="ink">
                <msink:context xmlns:msink="http://schemas.microsoft.com/ink/2010/main" type="inkWord" rotatedBoundingBox="9017,8779 11853,8820 11840,9666 9005,9625"/>
              </emma:interpretation>
              <emma:one-of disjunction-type="recognition" id="oneOf1">
                <emma:interpretation id="interp5" emma:lang="en-AU" emma:confidence="0">
                  <emma:literal>lo-ableeze</emma:literal>
                </emma:interpretation>
                <emma:interpretation id="interp6" emma:lang="en-AU" emma:confidence="0">
                  <emma:literal>lo-as, late</emma:literal>
                </emma:interpretation>
                <emma:interpretation id="interp7" emma:lang="en-AU" emma:confidence="0">
                  <emma:literal>lo-able</emma:literal>
                </emma:interpretation>
                <emma:interpretation id="interp8" emma:lang="en-AU" emma:confidence="0">
                  <emma:literal>to-able</emma:literal>
                </emma:interpretation>
                <emma:interpretation id="interp9" emma:lang="en-AU" emma:confidence="0">
                  <emma:literal>lot-able</emma:literal>
                </emma:interpretation>
              </emma:one-of>
            </emma:emma>
          </inkml:annotationXML>
          <inkml:trace contextRef="#ctx0" brushRef="#br0" timeOffset="2281.6826">2232-266 1814,'-4'0'80,"0"-4"17,4 0-77,-5 1-20,5 3 0,0 0 0,0 0 77,0 0 12,0 0 3,0 0 0,5 11 0,-1 1 1,0 7 0,-4 0 0,5 4-63,-1 0-13,0 4-2,5 0-1,-5 4-4,1 0-1,-1 0 0,0 4 0,1-5-9,-5 1 8,8-4-8,-3 0 8,-1-4-8,0 0-16,5-3 4,-5-1 1,5-4-62,-9-15-13,0 12-2,0-12-611,0 0-121</inkml:trace>
          <inkml:trace contextRef="#ctx0" brushRef="#br0" timeOffset="2743.5719">2510 19 403,'0'0'36,"0"0"-36,0 0 0,0 0 0,0-7 216,0 7 37,0 0 7,0 0 2,0-8-78,-5 4-16,5-8-4,0 12 0,0 0-45,0 0-10,-8-3-1,8 3-1,-9 0-31,9 0-5,-9 0-2,-4 0 0,5 0-37,-1 3-8,-4 1-2,0 4 0,0 4-22,0-1 8,0 1-8,0 3 0,0 0-9,4-3-7,1 7 0,-1-3-1,5-1 17,4 4-12,0-3 12,0 3-10,4-4-2,5 1-1,-1-1 0,5-3 0,0 3 4,0-7 1,5 0 0,-1-4 0,0-4-2,1 3 0,3-3 0,-3-3 0,-1-5-22,0-4-5,1 5-1,-1-9 0,0 1-140,-4-1-28</inkml:trace>
          <inkml:trace contextRef="#ctx0" brushRef="#br0" timeOffset="2903.7265">2731-127 748,'0'0'67,"0"0"-54,0 0-13,0 0 0,0 0 294,0 0 56,9 4 11,4 0 3,0-1-212,0-3-43,0 0-8,0 0-1,0-3-41,0 3-8,0-4-2,-5 4 0,-8 0-12,0 0-2,9 0-1,-9 0 0,0 0-143,0 0-29,13 0-6</inkml:trace>
          <inkml:trace contextRef="#ctx0" brushRef="#br0" timeOffset="3066.9072">2800 77 576,'0'0'51,"0"0"-41,0 0-10,0 0 0,9 4 282,4-8 54,0 0 12,4 0 1,-4 0-206,0-3-42,-8-1-8,12 0-1,0 5-54,5-5-10,-9 4-3,4-4 0,1-3-51,-1 3-10,0 0-3,-4 1-605,5-1-122</inkml:trace>
          <inkml:trace contextRef="#ctx0" brushRef="#br0" timeOffset="3369.5591">3173-96 979,'0'0'87,"0"0"-70,0 0-17,0 0 0,0 0 229,0 0 43,-9 0 8,-4 0 1,5 0-136,-1 4-27,-4-1-6,4 1 0,1 4-60,-1 0-11,-4-1-2,4 1-1,5 4-25,0-1-5,-5 1 0,5 3-8,4-3 8,0-1-8,0 1 0,4-4 0,0-1 0,1 5 0,-5-12 0,0 0 0,8 4 10,-8-4-10,0 0 8,9 3-8,-9-3 12,13-3-4,-9-1 0,5 0 0,0-4-8,-5 4 10,0-7-10,5 3 10,-5-3-10,1 3 0,-1-4 0,-4 12 8,0 0-8,0 0 0,0 0 0,0 0 0,0 0 0,0 0 0,0 0 0,0 0 8,0 0 3,9 12 0,-5-4 0,0 3 0,1 1-11,-1-1 10,0-3-10,1 3 10,-1 1-30,0-4-5,-4-8-2,9 11 0,-5-3-161,-4-8-33,0 0-7</inkml:trace>
          <inkml:trace contextRef="#ctx0" brushRef="#br0" timeOffset="3752.5015">3299-297 1094,'0'0'48,"0"0"11,0 0-47,0 0-12,0 0 0,0 12 0,0-4 236,0 3 44,0 1 10,4 3 2,-4 4-179,-4 1-35,4 3-7,0 0-2,0 4-33,0-4-6,4 0-2,-4 0 0,0-4 1,0 5 0,-4-5 0,4-4 0,4-3-10,-4-1-3,0 1 0,0-12 0,0 0-16,0 0 0,0 0 8,0 0-8,0 0 0,0 0 0,0 0 8,4-4-8,5-4 0,-5 1 0,5-1 0,-5 4 0,-4 4 0,9-4 0,-9 4 0,9-4 0,-9 4 0,8 0 0,1 0 0,0 4-9,4-4 18,-5 0 4,-8 0 1,9 4 0,0 0-24,-1 4-5,1-1-1,-5 1 0,-4-8 16,5 8 0,3 3 12,-8 1-12,0-12 27,0 8-2,-4-1 0,0 1 0,-1 0 11,1 3 1,-9-3 1,4 0 0,5-4-18,-9-1-4,4 1-1,-4 0 0,5 0-15,-5-4 8,4 4-8,-4-4 0,4 0-21,1 0-11,8 0-1,0 0-824,0 0-165</inkml:trace>
          <inkml:trace contextRef="#ctx0" brushRef="#br0" timeOffset="4335.844">3784 254 2199,'5'16'97,"-5"-12"21,0-4-94,0 0-24,0 0 0,0 7 0,-5 5 104,5-1 16,-4 1 3,0 3 1,-5 1-70,5 3-14,-1 0-2,-3 4-1,-1-3-27,0 3-10,1 0 0,-1-4 9,4 0-9,1 1-11,0-9 3,-5 1 0,9-12-172,0 0-33,0 0-7</inkml:trace>
          <inkml:trace contextRef="#ctx0" brushRef="#br0" timeOffset="4562.5042">4023-170 1728,'0'0'153,"0"0"-122,0 0-31,0 0 0,0 0 190,0 0 32,0 0 6,0 0 2,0 0-91,0 12-19,-5 3-3,5 5-1,-4 3-71,0 4-14,-1 4-3,1-1-1,0 5-18,-1 0-9,1-1 10,4 1-10,0-4 0,0 0-13,0 0 1,4-8 0,1 0-110,3-8-22,-3-3-4,3-1-664,5-3-134</inkml:trace>
          <inkml:trace contextRef="#ctx0" brushRef="#br0" timeOffset="4764.5409">4222 139 1324,'0'0'118,"0"0"-94,0-8-24,-4 0 0,-1 4 221,1-3 40,0 7 8,-5-4 2,0 0-123,-4 4-25,0 0-5,0 4-1,0 0-53,0 3-10,0 1-2,5 4-1,-5 3-24,8 1-5,-3-1-1,-1 0 0,5 5-21,-1-1 0,1 0 0,0 0 0,8 5 0,-4-1-10,4-8 10,1 4-10,3-3 1,1-1 0,0-3 0,4-1 0,-5-7-25,5-4-5,5 0-1,-1-4 0,-8-3-150,4-5-30,0-3-7</inkml:trace>
          <inkml:trace contextRef="#ctx0" brushRef="#br0" timeOffset="4974.1011">4452-39 1382,'0'0'61,"0"0"13,0 0-59,0 0-15,-5-7 0,5 7 0,0 0 250,-8 4 47,-5-4 10,0 3 1,0 9-194,0-4-39,0 7-8,0 1-2,0-1-39,4 0-8,0 1-2,1 3 0,3 0-8,1 1-8,4-5 9,0 4-9,0 4 12,9-3-3,-5-5-1,5 4 0,-1-7-8,1-1 8,4 1-8,0 0 8,0-5-8,-4-3-12,-9-4 2,13 4 1,-5-8-98,5 4-19,-4-4-4</inkml:trace>
          <inkml:trace contextRef="#ctx0" brushRef="#br0" timeOffset="5162.8119">4400 104 2185,'0'0'48,"0"0"9,0 0 3,0 0 2,0 0-50,0 0-12,0 0 0,0 0 0,13 4 87,-5 0 14,1 0 3,4-4 1,0-4-24,0 4-5,0-4 0,0 0-1,0-4-35,0 4-6,-4-3-2,4-1 0,0 0-123,-5 1-25,1-1-4,0 0-1068</inkml:trace>
          <inkml:trace contextRef="#ctx0" brushRef="#br0" timeOffset="5503.4537">4733-143 1152,'0'0'102,"0"0"-82,5-3-20,8-1 0,-4 0 231,4 0 41,0 4 9,0-4 2,-5 4-106,5 0-21,0-4-4,0 4 0,-4 0-72,-9 0-13,0 0-3,0 0-1,4 4-24,5-4-5,0 4-1,4 0 0,-5 4-2,1-5-1,-9-3 0,4 8 0,5 0-16,0 3-3,-9 1-1,0 3 0,0 1-10,0-1 0,-5 4 0,1 1 0,0-1 0,-1 0 12,-3 8-12,3 0 12,-3 0-12,-5 0 0,0 0 0,0 4 8,0-4-19,0 0-4,0-4-1,4 0 0,0-7-106,1-5-22,-1 5-4,5-5-703,4-11-141</inkml:trace>
          <inkml:trace contextRef="#ctx0" brushRef="#br0" timeOffset="5744.7168">4846-50 1987,'0'0'88,"0"0"18,0 0-85,0 0-21,0 0 0,0 0 0,0 11 114,-4-3 18,0 4 4,-1-5 1,-3 5-54,3 3-11,-3-3-3,3 7 0,-3 0-41,3 1-9,-3 3-2,-1 4 0,0-4-17,1 0 0,-1 4 8,4-4-8,1 0 0,0-3 0,4 3 8,0 0-8,0 0 8,0 0-8,4-4 9,0-3-9,1-1 0,4-3 0,-1-5 0,10 5 0,-5-8 13,4 0-3,5-4-1,-5 0 0,-4-4 14,0 0 2,0-4 1,4 1 0,1-1-46,-1-4-10,0 5-2,5-1 0,0 0-134,-1-3-27,-3-5-6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10:20.8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5AB579-8BB7-43DC-B885-26F36A5D74AE}" emma:medium="tactile" emma:mode="ink">
          <msink:context xmlns:msink="http://schemas.microsoft.com/ink/2010/main" type="writingRegion" rotatedBoundingBox="18596,9614 25805,9727 25791,10587 18582,10474"/>
        </emma:interpretation>
      </emma:emma>
    </inkml:annotationXML>
    <inkml:traceGroup>
      <inkml:annotationXML>
        <emma:emma xmlns:emma="http://www.w3.org/2003/04/emma" version="1.0">
          <emma:interpretation id="{41FA9328-B373-452E-A428-BF5A21EFF9F8}" emma:medium="tactile" emma:mode="ink">
            <msink:context xmlns:msink="http://schemas.microsoft.com/ink/2010/main" type="paragraph" rotatedBoundingBox="18596,9614 25805,9727 25791,10587 18582,10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8A815-2175-46BB-B8E4-450E0A87E4D2}" emma:medium="tactile" emma:mode="ink">
              <msink:context xmlns:msink="http://schemas.microsoft.com/ink/2010/main" type="line" rotatedBoundingBox="18596,9614 25805,9727 25791,10587 18582,10474"/>
            </emma:interpretation>
          </emma:emma>
        </inkml:annotationXML>
        <inkml:traceGroup>
          <inkml:annotationXML>
            <emma:emma xmlns:emma="http://www.w3.org/2003/04/emma" version="1.0">
              <emma:interpretation id="{4959C409-618B-4CE9-AD69-72CAB434336A}" emma:medium="tactile" emma:mode="ink">
                <msink:context xmlns:msink="http://schemas.microsoft.com/ink/2010/main" type="inkWord" rotatedBoundingBox="18589,10060 18920,10065 18916,10325 18585,10320"/>
              </emma:interpretation>
              <emma:one-of disjunction-type="recognition" id="oneOf0">
                <emma:interpretation id="interp0" emma:lang="en-AU" emma:confidence="0">
                  <emma:literal>=</emma:literal>
                </emma:interpretation>
                <emma:interpretation id="interp1" emma:lang="en-AU" emma:confidence="0">
                  <emma:literal>#</emma:literal>
                </emma:interpretation>
                <emma:interpretation id="interp2" emma:lang="en-AU" emma:confidence="0">
                  <emma:literal>¥</emma:literal>
                </emma:interpretation>
                <emma:interpretation id="interp3" emma:lang="en-AU" emma:confidence="0">
                  <emma:literal>I</emma:literal>
                </emma:interpretation>
                <emma:interpretation id="interp4" emma:lang="en-AU" emma:confidence="0">
                  <emma:literal>*</emma:literal>
                </emma:interpretation>
              </emma:one-of>
            </emma:emma>
          </inkml:annotationXML>
          <inkml:trace contextRef="#ctx0" brushRef="#br0">8 85 1382,'0'0'61,"0"0"13,-4-4-59,4 4-15,-5-8 0,5 8 0,0 0 202,5-11 38,-5 11 7,4-8 1,-4 8-128,0 0-27,0 0-5,9-12 0,-1 5-36,-8 7-8,9-8 0,4 0-1,0 4-25,-4-3-5,4 3-1,4 4 0,-4 0-12,0 0-10,0 0 2,0 0 0,4-4-61,-4 4-12,-4 4-3,-9-4-684,0 0-136</inkml:trace>
          <inkml:trace contextRef="#ctx0" brushRef="#br0" timeOffset="147.5997">38 258 1850,'0'0'82,"0"0"17,0 0-79,0 0-20,0 0 0,0 0 0,0 0 110,0 0 18,0 0 4,0 0 1,9-4-36,4 0-7,4-3-2,1-1 0,-1 0-42,5 1-9,-1-1-1,1 0-1,4 0-35,0 1-12,0-1 0,9 4-803,4-3-160</inkml:trace>
        </inkml:traceGroup>
        <inkml:traceGroup>
          <inkml:annotationXML>
            <emma:emma xmlns:emma="http://www.w3.org/2003/04/emma" version="1.0">
              <emma:interpretation id="{262A4167-7A86-45D3-98CF-013051D9EB7B}" emma:medium="tactile" emma:mode="ink">
                <msink:context xmlns:msink="http://schemas.microsoft.com/ink/2010/main" type="inkWord" rotatedBoundingBox="19617,9630 20893,9650 20881,10461 19604,10441"/>
              </emma:interpretation>
              <emma:one-of disjunction-type="recognition" id="oneOf1">
                <emma:interpretation id="interp5" emma:lang="en-AU" emma:confidence="0">
                  <emma:literal>6314</emma:literal>
                </emma:interpretation>
                <emma:interpretation id="interp6" emma:lang="en-AU" emma:confidence="0">
                  <emma:literal>6314,</emma:literal>
                </emma:interpretation>
                <emma:interpretation id="interp7" emma:lang="en-AU" emma:confidence="0">
                  <emma:literal>6310,</emma:literal>
                </emma:interpretation>
                <emma:interpretation id="interp8" emma:lang="en-AU" emma:confidence="0">
                  <emma:literal>6514,</emma:literal>
                </emma:interpretation>
                <emma:interpretation id="interp9" emma:lang="en-AU" emma:confidence="0">
                  <emma:literal>63k,</emma:literal>
                </emma:interpretation>
              </emma:one-of>
            </emma:emma>
          </inkml:annotationXML>
          <inkml:trace contextRef="#ctx0" brushRef="#br0" timeOffset="594.3627">1118-408 1900,'0'0'84,"-13"-8"18,0 0-82,0 0-20,13 8 0,0 0 0,-5 0 117,5 0 19,0 0 4,0 0 1,0 0-44,-13 4-9,0 4-1,5 0-1,8 7-50,0 4-9,-9 4-3,5 8 0,8 0-24,-4 4 0,0 7 0,4 1 0,-4 3 0,5 4 0,8 0 0,-5 0 0,1-8 0,8 5-12,9-9 0,-4-3 1,0-8-10,-5-4-3,5 0 0,-5-7 0,9-9 9,-8-3 2,-5-4 0,0-4 0,4-3 13,-4-5-9,0 0 9,-4-3-8,-5-4 8,0-4 8,1 0-8,-5 3 11,-9 1-3,5-4-8,-1 0 12,-3 3-4,-10 1 0,1 0-8,8 4 12,-12 3-4,3 0-8,-4 5 8,-4 3-8,9 4 8,0 0-40,-1 0-9,1 8-2,0 3 0,4 1-157,8-1-31,-3 5-6</inkml:trace>
          <inkml:trace contextRef="#ctx0" brushRef="#br0" timeOffset="1025.6978">1361-200 2034,'0'0'90,"0"0"18,0 0-86,4-4-22,5-4 0,-1 0 0,1 4 108,0-3 18,-5-1 3,9 4 1,0-3-46,0-1-8,-13 8-3,13-4 0,9 0-13,-5 0-2,-8 4-1,-9 0 0,8 0-40,1 4-8,0 0-1,-9-4-8,-5 8 12,5-1-12,9 5 12,-13-1-12,-5 1 0,0 3 0,5 1-10,-5-1 10,1 1-41,3-1-1,-3-3 0,3 3 0,5-3-16,0-5-3,-4 5-1,0-4 0,4-8 16,0 11 3,0-11 1,-5 12 0,5-12 22,0 0 5,0 0 1,0 0 0,5 7 14,-1 1 0,5 0 0,-1-4 0,5 0 16,-4-1 0,4-3 0,0 4 0,-4 0 3,-1 0 0,-8-4 0,13 4 0,5 0 0,-5 0 0,-13-4 0,4 7 0,5 1 9,-5 4 1,-4-5 1,-9 5 0,1-1-11,-1 5-3,5-5 0,-9 5 0,-5-5-6,5 5-2,5-1 0,-5-3 0,0-1-8,0 1 0,0-1 0,8-3-11,-3 0-4,-1-4-1,-8-1 0,8-3 0,9 0-67,-4-7-13,-5-1-4,5-7-652,-1-5-130</inkml:trace>
          <inkml:trace contextRef="#ctx0" brushRef="#br0" timeOffset="1191.4435">1681-358 806,'13'0'72,"0"0"-58,0-4-14,-13 4 0,0 0 214,0 0 40,18 7 8,-5 5 2,-13-4-104,0 7-21,8 1-4,5 7-1,-4 0-52,-5 4-10,1 4-3,3 3 0,5 5-53,-8-5-16,-10 1 0,14-4 8,4 4-8,0-4 8,-4-1-8,-5-3 8,5 0-161,-1-4-32,5-3-7</inkml:trace>
          <inkml:trace contextRef="#ctx0" brushRef="#br0" timeOffset="1433.6363">2054-77 345,'0'0'31,"-9"4"-31,9-4 0,-8 0 0,-1 0 397,0 4 74,-4-4 14,0 3 3,9 5-294,-9-4-59,0 4-12,0 3-3,9-3-52,-1 4-10,1-1-2,-5 1-1,-4-1-23,5 5-4,-1-1 0,0 0-1,5 5-27,0-5 8,8-3-8,0 3 0,-4-3 0,5-1 0,3 1 0,5-1 0,0-3 0,0 0 0,0-4 0,5-1 0,3-3-31,-3 0 2,-5-3 0,8-5 0,1 0-150,0 1-29,-5-5-7</inkml:trace>
          <inkml:trace contextRef="#ctx0" brushRef="#br0" timeOffset="1581.3204">2297 89 1886,'-22'3'84,"22"-3"16,0 0-80,0 0-20,0 0 0,0 12 0,5-4 119,-5-8 19,0 0 4,-5 11 1,1 1-49,4-1-10,0 1-1,-9 3-1,0 1-22,1-1-4,12 4 0,-4 1-1,-4-1-31,-5 0-5,5 4-2,-1 0 0,5 1-113,-4 3-22,-9-8-5</inkml:trace>
        </inkml:traceGroup>
        <inkml:traceGroup>
          <inkml:annotationXML>
            <emma:emma xmlns:emma="http://www.w3.org/2003/04/emma" version="1.0">
              <emma:interpretation id="{C60F8F58-57DA-4350-B824-395B7649C7A3}" emma:medium="tactile" emma:mode="ink">
                <msink:context xmlns:msink="http://schemas.microsoft.com/ink/2010/main" type="inkWord" rotatedBoundingBox="23784,9808 25803,9840 25791,10587 23773,10556"/>
              </emma:interpretation>
              <emma:one-of disjunction-type="recognition" id="oneOf2">
                <emma:interpretation id="interp10" emma:lang="en-AU" emma:confidence="0">
                  <emma:literal>la-ableeze</emma:literal>
                </emma:interpretation>
                <emma:interpretation id="interp11" emma:lang="en-AU" emma:confidence="0">
                  <emma:literal>le-ableeze</emma:literal>
                </emma:interpretation>
                <emma:interpretation id="interp12" emma:lang="en-AU" emma:confidence="0">
                  <emma:literal>lo-ableeze</emma:literal>
                </emma:interpretation>
                <emma:interpretation id="interp13" emma:lang="en-AU" emma:confidence="0">
                  <emma:literal>k-ableeze</emma:literal>
                </emma:interpretation>
                <emma:interpretation id="interp14" emma:lang="en-AU" emma:confidence="0">
                  <emma:literal>le-ab, '964</emma:literal>
                </emma:interpretation>
              </emma:one-of>
            </emma:emma>
          </inkml:annotationXML>
          <inkml:trace contextRef="#ctx0" brushRef="#br0" timeOffset="3760.5867">5218 301 1994,'0'0'88,"9"-4"19,0 0-86,-5-4-21,-4 8 0,0 0 0,0 0 65,9-4 9,-9 4 2,0 0 0,0 0-35,4 4-6,-8 8-2,4 3 0,-13 4-18,4 4-4,5 1-1,-9 6 0,4 1-133,0-4-26,1 0-6</inkml:trace>
          <inkml:trace contextRef="#ctx0" brushRef="#br0" timeOffset="4092.2081">5578-104 2282,'0'0'50,"0"0"10,0 0 3,0 0 1,-4 8-51,-5-1-13,5 1 0,0 7 0,-1 1 48,1 3 8,4 4 0,0 0 1,0-3-57,0 3-14,0 0-2,4 0 0,1-4-25,3 4-6,-3 1-1,3-5-643,5-4-129</inkml:trace>
          <inkml:trace contextRef="#ctx0" brushRef="#br0" timeOffset="4226.1902">5890 112 1886,'-8'4'84,"3"-4"16,-3 0-80,-5 0-20,4-4 0,-4 8 0,0-4 109,0 0 18,0 0 3,-4 3 1,-1-3-70,-3 8-13,3-4-4,-3 8 0,3-5-44,-3 5-10,3 3-2,1 1 0,0-1 2,8 4 0,0 1 0,5-5 0,0 0-6,4 1-2,0-5 0,8 1 0,-3-4 18,8-1 9,0-3-1,4 0 0,0-4-8,5 0-11,-5-4 3,9 0 0,-4 0 8,0 1 0,4-5 0,0 0 0,-5-3-118,5 3-22,-4-4-4</inkml:trace>
          <inkml:trace contextRef="#ctx0" brushRef="#br0" timeOffset="4495.8642">6254-23 403,'0'0'36,"0"0"-36,0 0 0,0 0 0,-8-12 396,3 5 73,1-5 15,-5 0 2,1 5-294,-1 3-58,5-4-12,-9 12-2,4 0-68,0 0-14,-4 3-2,5 1-1,-5 0-16,-5 3-3,10 5-1,-1-1 0,-4 1-15,9 3 9,-1 4-9,1-4 8,0 1-8,4-1 0,4-4 0,0 5-11,5-5 11,0-3-12,-1-1 12,5 1-12,5-5 0,-5-3-1,4 0 0,-4-4 0,4-4-16,1 0-3,-1-3-1,5-1 0,-5-4-34,0 1-6,1-1-2,-5-3 0,-5 3-149,1 1-31</inkml:trace>
          <inkml:trace contextRef="#ctx0" brushRef="#br0" timeOffset="4710.8471">6168 62 979,'0'0'87,"0"0"-70,0 0-17,0 0 0,0 0 232,0 0 44,0 0 8,0 0 1,0 0-142,0 0-29,0 0-6,0 0 0,0 0-40,0 0-7,0 0-1,0 0-1,8-4 1,1 4 0,4-4 0,-4 4 0,-1 4-17,5-4-3,0-4-1,0 4 0,-13 0-27,13 0-12,5-4 10,-1 4-10,-8-4 0,4 4-13,-5-7 1,5 3 0,0 0-72,0 0-15,0 0-2,5-4-1103</inkml:trace>
          <inkml:trace contextRef="#ctx0" brushRef="#br0" timeOffset="5412.5521">6714-123 2170,'0'0'48,"0"0"9,0 0 3,0 0 1,0 0-49,0 0-12,0 0 0,-9 11 0,1-3 90,-1 0 15,5-1 3,-1 5 1,-3 3-53,3-3-10,1-1-2,0 5-1,-1-1-17,-3 1-3,3 3-1,1-4 0,-5 1-14,5 3-8,-5 0 8,5 1-8,-5-5 0,5 4 0,4-3 0,0-1-8,-4 0 8,4-3 0,0 0 0,4-5 0,-4 5 0,4-4 0,1-1 0,-1 1 0,5-4 11,-1 0-3,1-4 0,0 0 0,-1 0 27,5-4 5,0 0 0,0 4 1,5-8-11,-5 4-2,4-3-1,0-1 0,1 4-11,-1 0-1,9-3-1,-4 3 0,-5-4 0,5 4 0,4 0 0,0 0 0,-9 4-14,0-3-10,5-1 2,4 4 0,0-4 8,0 4 8,-9 4-8,5-4 11,0 0-59,-5 4-12,0-4-3,-4 0 0,5 0-157,-1-4-32</inkml:trace>
          <inkml:trace contextRef="#ctx0" brushRef="#br0" timeOffset="5026.1366">6636-220 403,'0'0'17,"0"0"5,0 0-22,0 0 0,0 0 0,0 0 0,9 0 300,4-4 55,0 1 11,-5-1 2,-8 4-198,9 0-40,4 0-8,0 4-2,-4-1-36,-1-3-8,5 4-2,-4-4 0,0 0-26,4 4-6,-13-4-1,8 4 0,1-4-29,0 4-12,4-4 11,-9 8-11,-4-8 24,13 0 0,-4 3-1,-9-3 0,0 0-15,4 4-8,-4-4 10,4 12-10,-4-4 19,-4 7-3,0-3 0,-1 3 0,1 0 1,-5 5 0,-4-1 0,-4 0 0,8 8-17,-4-4 0,0 0 0,-4 8 0,4-8-33,0 0-14,0 1-2,4-1-1,-4-4-120,5 0-24,3 0-5,-3-3-773</inkml:trace>
          <inkml:trace contextRef="#ctx0" brushRef="#br0" timeOffset="1980.7784">3424-162 633,'0'0'56,"0"0"-44,4-8-12,1-3 0,-5 3 365,0 8 71,4-8 15,-4 8 2,0 0-305,0 0-62,0 0-12,0 0-2,0 0-36,4 8-6,5 8-2,-5-1 0,5 8-10,-5 4-2,1 4-1,-1 7 0,0-3-15,1 4 11,-5-1-11,8 1 10,-3-5-29,-1 1-5,5-4-2,-1-4 0,1 0-116,0-8-23,8-3-5,-4-5-816</inkml:trace>
          <inkml:trace contextRef="#ctx0" brushRef="#br0" timeOffset="2212.5472">3818 77 403,'0'0'36,"0"0"-36,-8-4 0,-1 0 0,0 0 345,-4 4 63,0 0 12,-4 0 2,4 4-242,0 0-48,4 0-9,-4 4-3,-4-1-43,0 5-9,-1-4-1,5-1-1,0 5-26,0 3-4,5-3-2,3 3 0,1 1-22,0-1-4,-1-3 0,1 3-8,8 1 0,-4-1 0,5-3 0,3 3 0,5-3 0,-4-5 0,0 1 0,4 0 0,4-5 0,5 1 0,-1 0 0,1-4 0,0 0-9,4-4-9,-5 0-2,5-3 0,-4-1-162,0-3-33</inkml:trace>
          <inkml:trace contextRef="#ctx0" brushRef="#br0" timeOffset="2376.922">3983 89 1587,'0'0'70,"0"0"15,0 0-68,0 0-17,0 0 0,0 0 0,0 0 73,0 0 11,9 0 3,-1-4 0,5 0-7,-4 0 0,4 0-1,0 0 0,-4 0-43,-1-3-8,1 3-1,0 0-1,-1 0-142,-3 0-29,3 1-6</inkml:trace>
          <inkml:trace contextRef="#ctx0" brushRef="#br0" timeOffset="2536.7018">3961 274 1497,'0'0'66,"0"0"14,0 0-64,0 0-16,9-4 0,4 0 0,-4 0 171,4 0 30,0-4 7,0 1 0,0-1-129,0-4-27,4 5-4,0-5-2,1 1-22,-1 3-5,0 0-1,5 1-745,-5-5-149</inkml:trace>
          <inkml:trace contextRef="#ctx0" brushRef="#br0" timeOffset="2935.5382">4508 8 1267,'-9'4'56,"5"-4"12,-5-4-55,0 8-13,5-4 0,-9 0 0,4 0 210,-4 3 39,0-3 8,5 8 2,-1 0-143,-4 0-29,0 3-6,0 4-1,0-3-40,9 3-9,4 5-2,0-5 0,-5 1-29,1-1 8,0-3-8,-1 3 0,5 0 9,5-3-1,-5-1 0,4 1 0,5-4-8,-1-1-12,1-3 2,0 4 1,-9-8-47,0 0-8,0 0-3,13 0 0,-5-8 8,5 4 2,0-3 0,0-5 0,0 1 44,-4-1 13,-5 0 0,1-3 0,-1 0 0,0 3 0,-4-3 9,5 3-1,-5 1 16,0-1 4,0 4 1,0 1 0,0-1 26,0 8 5,0 0 0,0 0 1,0 0-23,-5 4-5,-3 3-1,8 5 0,0-4 0,-5 3 0,1 1 0,4-1 0,4-3-32,1 4 0,-1-1 0,5 1 0,-9-5-11,4 1-9,0 0-1,-4-8-1,13 8-16,-4-1-3,4 1-1,-4-4 0,-9-4-141,8 0-28,1-4-5</inkml:trace>
          <inkml:trace contextRef="#ctx0" brushRef="#br0" timeOffset="3247.1727">4625-200 1918,'0'0'42,"-5"-12"9,5 4 1,0 1 3,0-1-44,0 8-11,0 0 0,0 0 0,0 0 108,0 0 19,0 0 4,0 0 1,-8 11-68,3 5-14,1 3-2,0 4-1,-1 4-31,5 4-7,0 0-1,5 4 0,-5-5-8,4 5 8,0-4-8,5 0 8,-5-4-8,5-4 0,0-4 0,4 0 0,-5-3 0,5-9 0,-4 5 0,0-4 0,4-4 0,-13-4 0,0 0-12,8 3 12,-8-3-24,13 0 2,0-7 1,-4 3 0,-5-4 29,1 0 5,-1 1 2,-4-5 0,0 5 32,-4-5 6,4 0 2,-5 1 0,1-5-3,-5 9-1,1-5 0,-1 1 0,0 3-35,5 0-8,-5 4 0,1 4-8,-1 0-33,0 4-14,1 4-2,3 3-1,-3 1-181,3 3-36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34:44.51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B06F96-3AB9-4B0F-B350-03020D0B43D5}" emma:medium="tactile" emma:mode="ink">
          <msink:context xmlns:msink="http://schemas.microsoft.com/ink/2010/main" type="writingRegion" rotatedBoundingBox="857,3643 10061,3363 10270,10239 1066,10519"/>
        </emma:interpretation>
      </emma:emma>
    </inkml:annotationXML>
    <inkml:traceGroup>
      <inkml:annotationXML>
        <emma:emma xmlns:emma="http://www.w3.org/2003/04/emma" version="1.0">
          <emma:interpretation id="{E9A78132-D7FB-45BB-90B2-217A5D4A09A0}" emma:medium="tactile" emma:mode="ink">
            <msink:context xmlns:msink="http://schemas.microsoft.com/ink/2010/main" type="paragraph" rotatedBoundingBox="855,3645 6328,3461 6361,4457 888,4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32327-8F9C-4575-BB5E-A96025D6E094}" emma:medium="tactile" emma:mode="ink">
              <msink:context xmlns:msink="http://schemas.microsoft.com/ink/2010/main" type="line" rotatedBoundingBox="855,3645 6328,3461 6361,4457 888,4641"/>
            </emma:interpretation>
          </emma:emma>
        </inkml:annotationXML>
        <inkml:traceGroup>
          <inkml:annotationXML>
            <emma:emma xmlns:emma="http://www.w3.org/2003/04/emma" version="1.0">
              <emma:interpretation id="{69E37369-9EDD-49D0-80C3-BA5D8AC45863}" emma:medium="tactile" emma:mode="ink">
                <msink:context xmlns:msink="http://schemas.microsoft.com/ink/2010/main" type="inkWord" rotatedBoundingBox="855,3645 1767,3614 1790,4285 877,4316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let</emma:literal>
                </emma:interpretation>
                <emma:interpretation id="interp2" emma:lang="en-AU" emma:confidence="0">
                  <emma:literal>het</emma:literal>
                </emma:interpretation>
                <emma:interpretation id="interp3" emma:lang="en-AU" emma:confidence="0">
                  <emma:literal>hit</emma:literal>
                </emma:interpretation>
                <emma:interpretation id="interp4" emma:lang="en-AU" emma:confidence="0">
                  <emma:literal>get</emma:literal>
                </emma:interpretation>
              </emma:one-of>
            </emma:emma>
          </inkml:annotationXML>
          <inkml:trace contextRef="#ctx0" brushRef="#br0">57 13 1382,'0'0'123,"0"0"-99,0 0-24,-4-7 0,-1-1 82,5 8 11,0 0 3,0 0 0,0 0 28,0 0 5,0 0 2,0 0 0,0 0-75,0 0-14,-4 8-3,4 7-1,0 0-16,0 5-3,-4-1-1,4 4 0,0 4-10,0 0-8,-9 0 9,5 8-9,-1-1 0,1 5 0,4-1 0,-4 1-10,-1-1-6,5-3-2,0-4 0,0 0 0,0 3-18,-8-10-4,8-5-1,0 0 0,0-7 41,0-1 17,8 1-1,-8-12 0,0 0-25,0 0-6,0-8-1,0-4 0,5 1 16,-1 3 0,0-3 0,5-1 0,0-3 8,-5 3 5,5 4 1,8-3 0,-4-1-22,-9 5-5,9-5-1,0 4 0,0 8 36,-4-4 7,0 4 2,4 0 0,-5 0-22,5 4-9,0 0 8,-4 4-8,8-4 0,-4 3 0,-4 1 0,4 0 0,0 3-42,0 1-7,0 0-2</inkml:trace>
          <inkml:trace contextRef="#ctx0" brushRef="#br0" timeOffset="392.4704">326 464 1324,'0'0'59,"0"0"12,0 0-57,0 0-14,0 0 0,0 0 0,0 0 142,0 0 26,13 0 4,-4-8 2,-1 5-66,1-5-14,4 0-2,-9 4-1,5-3-36,0-1-7,-1 0-2,1 0 0,-5 1-19,5-5-4,0 1-1,-1-1 0,-3 4-14,3-3-8,-3-5 8,-1 5-8,0-1 0,-4-3 9,0 3-9,0 5 0,0-5 8,-4 4-8,0-3 0,-1 3 0,-3 4 0,3-4 0,-3 1 0,-1 3-9,-4 4-3,4 0 0,-4 4 0,0 3 0,0-3-3,0 4-1,5 4 0,-1 3 0,5 0 5,-5 1 1,4 3 0,5 0 0,0 1 10,5-1-8,4 0 8,-5 4-8,0-3 8,1 3 0,3 0 0,1-4 0,4 4 8,-4-4 3,4 1 1,0-5 0,0 4 0,0-7 0,0-1 0,4-3 0,-4 0-12,0-8 0,4 4 0,-8-8 8,4 0-30,0-4-6,0-3-2</inkml:trace>
          <inkml:trace contextRef="#ctx0" brushRef="#br0" timeOffset="595.2752">616 318 691,'0'0'61,"0"0"-49,0 0-12,0 0 0,0 0 272,0 0 51,0 0 10,0 0 3,0 0-168,0 0-32,13-4-8,-4 0 0,4 0-42,4 0-8,-4 4-2,9-4 0,-9-3-28,4 3-5,-4 0-2,5-4 0,-5 4-31,0 1-10,4 3 0,-4-8 0,9 4-47,-5 0-16,-4 0-3,4 4-719,-4 0-144</inkml:trace>
          <inkml:trace contextRef="#ctx0" brushRef="#br0" timeOffset="794.3839">712-48 1720,'0'0'76,"0"0"16,0 0-73,0 0-19,-9 3 0,9 5 0,0 4 108,0-1 17,0 5 4,4 3 1,1 0-22,-1 8-4,0 12 0,1-8-1,3 3-47,-3 9-8,3-5-3,1 5 0,4-1-45,-4 4-23,-1 0 3,5 1 0,0-1-52,5-8-11,3-3-1</inkml:trace>
        </inkml:traceGroup>
        <inkml:traceGroup>
          <inkml:annotationXML>
            <emma:emma xmlns:emma="http://www.w3.org/2003/04/emma" version="1.0">
              <emma:interpretation id="{6547DB7E-4178-4417-B0C2-77BD112F99B0}" emma:medium="tactile" emma:mode="ink">
                <msink:context xmlns:msink="http://schemas.microsoft.com/ink/2010/main" type="inkWord" rotatedBoundingBox="2807,3596 4891,3526 4924,4506 2840,4576"/>
              </emma:interpretation>
              <emma:one-of disjunction-type="recognition" id="oneOf1">
                <emma:interpretation id="interp5" emma:lang="en-AU" emma:confidence="0">
                  <emma:literal>moa,</emma:literal>
                </emma:interpretation>
                <emma:interpretation id="interp6" emma:lang="en-AU" emma:confidence="0">
                  <emma:literal>m-a,</emma:literal>
                </emma:interpretation>
                <emma:interpretation id="interp7" emma:lang="en-AU" emma:confidence="0">
                  <emma:literal>M-a,</emma:literal>
                </emma:interpretation>
                <emma:interpretation id="interp8" emma:lang="en-AU" emma:confidence="0">
                  <emma:literal>me-a',</emma:literal>
                </emma:interpretation>
                <emma:interpretation id="interp9" emma:lang="en-AU" emma:confidence="0">
                  <emma:literal>Me-a,</emma:literal>
                </emma:interpretation>
              </emma:one-of>
            </emma:emma>
          </inkml:annotationXML>
          <inkml:trace contextRef="#ctx0" brushRef="#br0" timeOffset="1534.1977">1943 271 1440,'0'0'128,"0"0"-103,0 0-25,0-3 0,0 3 142,0 0 23,0 0 5,0 0 1,0 0-51,0 0-9,0 0-3,4 11 0,0 1-40,1 3-9,-1 4-2,0 4 0,-4 1-49,5 3-8,-5 3 0,0-6-11,0-1 11,0 0 0,4 0 10,0 0-10,1 0 0,-1-7 0,0-5 0,1 1 0,-5-12 0,0 0 0,0 0 0,0 0 0,0 0 0,0 0 0,0-12 0,0 1 0,-9-5 0,9 1-16,0-5 1,4-3 1,1 4 22,-5-4 5,0 4 1,4-4 0,5-1-14,-1 5 0,-3-4 0,-1 4 0,9 3 0,-4 1 0,-1 3 0,5 1 0,-4 3 0,4 0 0,-9 8 0,5 0 0,0 0 0,-1 8 0,1-4 0,0 8 0,-5 3 54,0-4 8,1 1 2,8 3 0,-13 1-52,0-1-12,4 1 0,0-5 0,-4-3 0,5 4 0,-1-5 0,-4-7 0,0 0 0,0 0 0,0 0 0,0 0 0,0 8 0,0-8 0,0 0 0,0 0 0,0 0 0,0 0-12,4-12 3,-4 1 0,9-5 58,-9 5 12,0-12 3,4 11 0,5-3-96,-5-1-18,5 1-4,8 3-1,-8-3 44,4 3 11,4 1 0,-4 3 0,0 4 0,0-7 0,0 7 0,-13 4 0,18 4 49,-5 0 12,0 3 3,0 1 0,-5 4-52,1 3-12,4-7 0,-4 7 0,0 0 0,-1 5 0,1-5 0,0 8 0,-5-3 0,0 3 0,1 0 0,3 4 0,1-4-48,-9 0-13,0-4-3,4 1 0,1-1 0,-1-8 0,-4 1 0</inkml:trace>
          <inkml:trace contextRef="#ctx0" brushRef="#br0" timeOffset="1719.8365">2528 383 748,'-4'8'67,"4"-8"-54,0 0-13,0 0 0,0 0 248,0 0 46,0 0 10,8-12 1,5 5-126,5-1-26,-18 8-5,8-4 0,5-4-59,0 4-11,0-3-2,0-1-1,5 4-60,-5-4-15,4 1 0,-4 3 0,0-4 0,4 8 0,1-4 0,-5 8-782,-5 0-159</inkml:trace>
          <inkml:trace contextRef="#ctx0" brushRef="#br0" timeOffset="1854.0897">2619 568 1036,'0'0'46,"0"0"10,0 0-45,0 0-11,0 0 0,0 0 0,9 0 106,-1-4 19,1-3 4,0 3 1,-1 0-122,5 4-25,0-4-5</inkml:trace>
          <inkml:trace contextRef="#ctx0" brushRef="#br0" timeOffset="2905.9811">3109 241 1504,'0'0'67,"0"0"13,0 0-64,0 0-16,0 0 0,0 0 0,0 0 150,0 0 26,0 0 6,0 0 1,-5-4-59,-3 0-12,-1-4-3,0 4 0,1 4-47,-1 0-10,9 0-1,-9 0-1,1 0-29,-5 0-5,4 0-2,0 0 0,1 4-14,-10-4 0,10 8-12,-1 0 12,-4 3-29,0 5 1,9-5 0,-5 5 0,9-1 1,-9 0 1,5 1 0,0 3 0,4 0 6,0 1 0,4-1 1,0 0 0,5 4-4,-5 0-1,5-3 0,0-5 0,-1 0 0,1-11 0,4 8 0,-4-8 0,4-4 6,-5-4 1,5-4 0,0 4 0,-4 0 17,4-11-10,-4 7 10,-1-3-8,1-5 8,0 1 0,-1-4 8,1-1-8,0 1 15,-5 0-2,0 0 0,1 3 0,-1 1 6,0-5 1,5 9 0,-9-4 0,0 3 4,-9 4 2,9 1 0,0 7 0,0 0-6,0 0-2,0 0 0,0 0 0,0 0-9,9 11-1,-9 1-8,0 7 12,0-4-12,0 5 0,4-1 0,1 0-10,-1 4 10,5-3 0,-5-1 0,0 0-8,5-4-12,-9-3-3,4 3 0,1-7 0,-1 4-35,0-5-7,5 1-2,-5-4-623,5 0-125</inkml:trace>
          <inkml:trace contextRef="#ctx0" brushRef="#br0" timeOffset="3274.0453">3174-45 1670,'8'-7'74,"-8"7"15,0 0-71,0 0-18,5-4 0,3 0 0,1-4 111,-5 1 18,5 3 4,0 0 1,-1-4-36,1 1-7,-5-1-2,5 4 0,0 0-44,4 4-9,-9-4-1,5 4-1,-9 0-7,4 0-2,5 0 0,-9 0 0,0 0-13,0 0-4,0 0 0,-5 16 0,1-1-36,4-3-8,-9 7-2,5 0 0,0-11-7,-5 7-2,0 1 0,1-1 0,8-3 15,0-12 4,-9 7 0,9-7 0,0 0 17,0 0 11,0 0-12,0 0 12,0 0 0,0 0 9,9 4 1,4 0 0,-13-4 18,8 0 3,10 0 1,-1 0 0,0-8 2,1 8 1,-5-3 0,4-1 0,-4 0-22,0-4-4,0 8-1,0-4 0,0 4-148,-4 4-29,4 4-7,4 0 0</inkml:trace>
          <inkml:trace contextRef="#ctx0" brushRef="#br0" timeOffset="8193.9402">4036 468 1749,'0'0'77,"0"0"17,0 0-75,0 0-19,0 0 0,0 11 0,0-3 131,0 0 22,0-8 5,0 11 1,0-11-40,0 8-8,-4 11-2,4-11 0,0 0-45,-4 3-8,4 1-3,-5 3 0,1 5-32,4-1-6,0 0-2,0 0 0,4 1-13,-8-1 0,0 0 0,4 0 0,4 5-44,-4-9-3,0 0 0,0 1 0,0-1-180,4-3-36</inkml:trace>
        </inkml:traceGroup>
        <inkml:traceGroup>
          <inkml:annotationXML>
            <emma:emma xmlns:emma="http://www.w3.org/2003/04/emma" version="1.0">
              <emma:interpretation id="{1B660D3B-EB3E-43D7-94AA-D6683AD33EFA}" emma:medium="tactile" emma:mode="ink">
                <msink:context xmlns:msink="http://schemas.microsoft.com/ink/2010/main" type="inkWord" rotatedBoundingBox="5222,3831 5519,3821 5528,4092 5231,4102"/>
              </emma:interpretation>
              <emma:one-of disjunction-type="recognition" id="oneOf2">
                <emma:interpretation id="interp10" emma:lang="en-AU" emma:confidence="0">
                  <emma:literal>a</emma:literal>
                </emma:interpretation>
                <emma:interpretation id="interp11" emma:lang="en-AU" emma:confidence="0">
                  <emma:literal>A</emma:literal>
                </emma:interpretation>
                <emma:interpretation id="interp12" emma:lang="en-AU" emma:confidence="0">
                  <emma:literal>9</emma:literal>
                </emma:interpretation>
                <emma:interpretation id="interp13" emma:lang="en-AU" emma:confidence="0">
                  <emma:literal>d</emma:literal>
                </emma:interpretation>
                <emma:interpretation id="interp14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8681.5587">4544 283 1267,'0'0'112,"-5"-8"-89,5 1-23,0-1 0,0 8 169,-4-8 30,4 4 5,-4-7 2,4 3-47,-5 0-10,1 1-1,0-1-1,-1 0-52,1 0-11,0 5-1,-1-5-1,-3 4-32,3-4-6,-3 5-2,-1-1 0,0 4-22,0 0-4,1 0 0,-5 0-1,4 4-15,0-1 0,1 1 0,-1 4 0,0 3-12,1 5-4,-1-5-2,5 5 0,-1-1-1,1 5 0,0-9 0,4 8 0,0-3-1,0 3 0,0 0 0,0-3 0,4-1-4,0 1 0,1-9-1,-1 1 0,0 4-2,5-5 0,-9-7 0,0 0 0,0 0 7,9-7 0,4-5 1,4 0 0,-4 5 11,0-9 8,0 1-12,0-4 12,0-1 0,0 1 0,-4 0 0,0 0 0,-5 7 16,5-3-2,-5 3-1,0 0 0,-4 5 16,0 7 3,0 0 1,0 0 0,0 0-3,0 0-1,0 0 0,0 0 0,5 11-13,-5-3-2,4 0-1,0 3 0,1 9-13,-1-9 0,0 1 8,1 3-8,3 0 0,-3-3 0,-1 0 0,0 3 0,5-7-22,0 3-1,-5 1 0,9-1 0,-4-7-50,-1 4-11,1-8-1,-9 0-695,0 0-138</inkml:trace>
        </inkml:traceGroup>
        <inkml:traceGroup>
          <inkml:annotationXML>
            <emma:emma xmlns:emma="http://www.w3.org/2003/04/emma" version="1.0">
              <emma:interpretation id="{3E5EC591-1790-4CA0-A215-569EECF25CDF}" emma:medium="tactile" emma:mode="ink">
                <msink:context xmlns:msink="http://schemas.microsoft.com/ink/2010/main" type="inkWord" rotatedBoundingBox="5597,3767 5836,3759 5846,4064 5608,4072"/>
              </emma:interpretation>
              <emma:one-of disjunction-type="recognition" id="oneOf3">
                <emma:interpretation id="interp15" emma:lang="en-AU" emma:confidence="0">
                  <emma:literal>E</emma:literal>
                </emma:interpretation>
                <emma:interpretation id="interp16" emma:lang="en-AU" emma:confidence="0">
                  <emma:literal>t</emma:literal>
                </emma:interpretation>
                <emma:interpretation id="interp17" emma:lang="en-AU" emma:confidence="0">
                  <emma:literal>€</emma:literal>
                </emma:interpretation>
                <emma:interpretation id="interp18" emma:lang="en-AU" emma:confidence="0">
                  <emma:literal>£</emma:literal>
                </emma:interpretation>
                <emma:interpretation id="interp19" emma:lang="en-AU" emma:confidence="0">
                  <emma:literal>e</emma:literal>
                </emma:interpretation>
              </emma:one-of>
            </emma:emma>
          </inkml:annotationXML>
          <inkml:trace contextRef="#ctx0" brushRef="#br0" timeOffset="8961.1746">4908 137 403,'-5'-4'36,"1"0"-36,-5 0 0,9 4 0,0 0 392,0-8 72,-8 1 15,8 3 2,0 4-257,0 0-51,-9-8-10,9 8-3,0 0-79,0 0-16,-9-4-3,1 4-1,-10 4-23,5 4-5,13-8-1,-13 4 0,-4-1-20,4 9-12,4 0 12,5-1-12,0 5 0,-5-1 0,5 0 0,4 1 0,4 3 0,0 0 0,-8 1-10,8-9 10,5 5-16,-5 3 0,5 0 1,-5-4 0,9-3-16,0 0-3,9-1-1,-13 1 0,-9-8-6,0-4-2,17 0 0,0 0 0,-17 0-17,13-8-4,5-4-1,3 1 0,-3-1-167,-1-3-32,-13-1-8</inkml:trace>
          <inkml:trace contextRef="#ctx0" brushRef="#br0" timeOffset="9185.3485">4739 217 1094,'0'0'97,"0"0"-77,-5 4-20,5-4 0,0 0 210,0 0 38,0 0 8,0 0 2,-8 4-98,8-4-20,0 0-4,0 0-1,0 0-50,13 0-9,4 0-3,0 0 0,-4 0-13,0 0-4,-13 0 0,18-4 0,-5 4-30,4-4-6,0 4-2,1 0 0,3-3-35,-3-1-7,-1 0-2,-8 0 0,-9 4-209,17-4-41</inkml:trace>
        </inkml:traceGroup>
        <inkml:traceGroup>
          <inkml:annotationXML>
            <emma:emma xmlns:emma="http://www.w3.org/2003/04/emma" version="1.0">
              <emma:interpretation id="{E68DD490-FADB-43F3-B5EA-3A9DB6563FD3}" emma:medium="tactile" emma:mode="ink">
                <msink:context xmlns:msink="http://schemas.microsoft.com/ink/2010/main" type="inkWord" rotatedBoundingBox="5944,3578 6331,3565 6349,4111 5963,4124"/>
              </emma:interpretation>
              <emma:one-of disjunction-type="recognition" id="oneOf4">
                <emma:interpretation id="interp20" emma:lang="en-AU" emma:confidence="0">
                  <emma:literal>¥</emma:literal>
                </emma:interpretation>
                <emma:interpretation id="interp21" emma:lang="en-AU" emma:confidence="0">
                  <emma:literal>T</emma:literal>
                </emma:interpretation>
                <emma:interpretation id="interp22" emma:lang="en-AU" emma:confidence="0">
                  <emma:literal>+</emma:literal>
                </emma:interpretation>
                <emma:interpretation id="interp23" emma:lang="en-AU" emma:confidence="0">
                  <emma:literal>€</emma:literal>
                </emma:interpretation>
                <emma:interpretation id="interp2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9515.966">5072 2 230,'0'0'20,"0"0"-20,0 0 0,0 0 0,13-4 451,-4 4 85,-9 0 18,13-8 3,0 0-333,4-3-68,-4 3-12,-4-3-4,4 7-64,0 0-14,4 0-2,1 4-1,-10-8-19,10 1-4,-1-1-1,-4 4 0,4 4-20,-4 0-4,0-4-1,5 0 0,-1 1-10,-4 3 0,-4 0 0,4 0 8,4-4-8,-8 4 0,-9 0 0,0 0 0,0 0 0,0 0 8,0 0-8,0 0 0,-5 11 0,1 1 0,0-1 8,-5 5-8,-8-1 0,4 4 0,8-3 0,-3 7-11,-5-4 2,4 4 0,-4 4 0,4 0 0,5 0-3,-5 0-1,-8 0 0,8-4 0,1 4-23,-1-4-5,0-3-1,-4-1 0,5-4-40,3 1-8,1-5-2,0 1 0,-5-4-157,5-5-32</inkml:trace>
          <inkml:trace contextRef="#ctx0" brushRef="#br0" timeOffset="9876.4068">5272 9 1497,'-5'-7'133,"5"-1"-106,-4 0-27,4 8 0,0 0 185,0 0 32,0 0 7,0 0 0,0-4-72,0 4-14,0 0-3,0 0-1,0 0-59,0 0-12,0 0-3,-4 4 0,-9 8-28,8 3-7,5 1-1,0 3 0,-8-4-13,-1 5-3,0 3-8,5 0 12,0 0-12,-1 4 0,-3-4 0,-1 0 0,9 0-12,-4 0-3,-5 1 0,0-1 0,5-4-9,0 0-3,4-3 0,-5 3 0,-3-11 7,8 7 0,0-3 1,0-1 0,-5-3 19,5-8-8,0 0 8,0 0 0,5 8 8,8-8 9,-5 0 2,5 0 0,5-4 9,-5 0 1,-5 0 1,5-4 0,9 4-1,-5 1 0,1-1 0,-5 0 0,4-4-11,5 4-2,-1-3-1,-3-1 0,-5 8-15,-9-12 0,9 8 8,-4 1-8,4-1-12,0 4-4,-5-4-2,5 4 0,-13 0-137,0 0-27,9-8-6</inkml:trace>
        </inkml:traceGroup>
      </inkml:traceGroup>
    </inkml:traceGroup>
    <inkml:traceGroup>
      <inkml:annotationXML>
        <emma:emma xmlns:emma="http://www.w3.org/2003/04/emma" version="1.0">
          <emma:interpretation id="{3B61B4FF-5BBC-41C5-A65C-CC07151B86C7}" emma:medium="tactile" emma:mode="ink">
            <msink:context xmlns:msink="http://schemas.microsoft.com/ink/2010/main" type="paragraph" rotatedBoundingBox="2850,4598 6640,4569 6649,5635 2858,5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006D0F-4217-4D7E-B1F6-9BD73FEAFC5E}" emma:medium="tactile" emma:mode="ink">
              <msink:context xmlns:msink="http://schemas.microsoft.com/ink/2010/main" type="line" rotatedBoundingBox="2850,4598 6640,4569 6649,5635 2858,5665"/>
            </emma:interpretation>
          </emma:emma>
        </inkml:annotationXML>
        <inkml:traceGroup>
          <inkml:annotationXML>
            <emma:emma xmlns:emma="http://www.w3.org/2003/04/emma" version="1.0">
              <emma:interpretation id="{0842C544-403A-462D-B8F2-BEDC2F5391FD}" emma:medium="tactile" emma:mode="ink">
                <msink:context xmlns:msink="http://schemas.microsoft.com/ink/2010/main" type="inkWord" rotatedBoundingBox="2850,4598 4725,4584 4733,5650 2858,5665"/>
              </emma:interpretation>
              <emma:one-of disjunction-type="recognition" id="oneOf5">
                <emma:interpretation id="interp25" emma:lang="en-AU" emma:confidence="0">
                  <emma:literal>n-b,</emma:literal>
                </emma:interpretation>
                <emma:interpretation id="interp26" emma:lang="en-AU" emma:confidence="0">
                  <emma:literal>nob,</emma:literal>
                </emma:interpretation>
                <emma:interpretation id="interp27" emma:lang="en-AU" emma:confidence="0">
                  <emma:literal>no-b,</emma:literal>
                </emma:interpretation>
                <emma:interpretation id="interp28" emma:lang="en-AU" emma:confidence="0">
                  <emma:literal>ne-b,</emma:literal>
                </emma:interpretation>
                <emma:interpretation id="interp29" emma:lang="en-AU" emma:confidence="0">
                  <emma:literal>no by</emma:literal>
                </emma:interpretation>
              </emma:one-of>
            </emma:emma>
          </inkml:annotationXML>
          <inkml:trace contextRef="#ctx0" brushRef="#br0" timeOffset="10863.8072">1986 1323 1036,'-9'-7'46,"9"3"10,5 0-45,-5-4-11,0 4 0,0-3 0,4 7 188,-4 0 36,0 0 8,0 0 0,0 0-116,0 0-23,0 0-5,0 0 0,0 0-20,0 11-3,4 1-1,1 3 0,-1 1-12,0 3-2,-4-4-1,5 5 0,-5-1-37,0 0-12,0 0 8,8 4-8,-8 1 0,0-9 0,0 4 0,0 4 0,-8-7 0,8-5 0,0 1 0,8-4 0,-8-8 0,0 0 0,0 7-11,0-7 11,0 0 8,0 0 8,0 0 1,0-7 1,0-5-42,5-3-9,-1 3-2,0-7 0,1 3 35,-1 1 0,0 0 0,5-5 0,-5 5 0,5-1 0,4-3 10,0 0-2,0 4 3,0-1 1,0 1 0,0 3 0,0-3 8,0 3 3,4 4 0,1 5 0,-5-5-3,0 8-1,-5 0 0,1 8 0,4-5 8,-4 5 1,-1 8 1,1-1 0,0 0-8,-1 1-1,1 3-1,-5 0 0,1 1-11,-1 3-8,-4-4 9,4 4-9,1 0 8,3 0-8,-8 0 0,5-3 0,-5-1 0,0-4 0,4 1-11,-4-1 11,4-3-52,-4-5-4,0-7 0,0 0 0,0 0-193,0 0-39</inkml:trace>
          <inkml:trace contextRef="#ctx0" brushRef="#br0" timeOffset="11052.4245">2376 1485 2041,'0'0'44,"0"0"10,0 0 2,0 0 2,9 0-46,-1 0-12,6-4 0,-6 4 0,5 0 86,0-4 15,5 4 3,-10 0 1,5-3-40,0 3-8,-4-4-1,4 4-1,0 0-37,-4 0-7,-9 0-2,8 0 0,1 4-58,0-1-12,-1 1-3,-8-4-1049</inkml:trace>
          <inkml:trace contextRef="#ctx0" brushRef="#br0" timeOffset="11211.006">2519 1601 1728,'0'0'76,"0"0"16,0 0-73,0 0-19,0 0 0,0 0 0,0 0 106,0 0 18,9-4 3,4 0 1,-4 4 0,4-4 0,0 0 0,4 0 0,0-3-103,1 3-25,-5-4 0,8 4 0,5 0-97,5-3-25,-1 3-5</inkml:trace>
          <inkml:trace contextRef="#ctx0" brushRef="#br0" timeOffset="11719.0637">3078 1092 2260,'0'0'50,"0"0"10,0 0 3,0 0 0,0 0-51,0 0-12,0 0 0,0 0 0,0 16 82,5-1 14,-1 4 2,0 0 1,5 5-55,-5 3-10,1 3-2,-1 5-1,0 0-12,1-1-3,3-3 0,-3 4 0,-5-4-16,4 0 0,0-1 0,-4-3 0,9-4 0,-9 1 0,0-9 0,0 4-9,0-7-4,0-4-1,0-8 0,0 0 0,0 0 2,0 0 0,0 0 0,0 0 0,0 0 2,0-12 1,0-3 0,4 3 0,1-3 9,-5 3 0,0 0 0,4-3-8,0 4 8,1-1 9,3 4-1,-3-3-8,-1 3 14,5 4-4,4 0-1,-5 0 0,5 1 3,-8-1 1,3 4 0,5-4 0,0 4 5,0 0 1,-13 0 0,9 0 0,4 4-3,0 0 0,-13-4 0,4 7 0,-4-7 0,5 8-1,-5-8 0,0 12 0,-5-5-2,5 1 0,0 4 0,-4-5 0,-5 5-13,1-1 9,-1 1-9,0-4 8,1-1-8,-5 1-12,4-4 2,-4 4 1,4-1-11,-4 1-3,0-8 0,0 0 0,5 0-41,-1 0-9,-4-4-2,4-4-730,5 1-147</inkml:trace>
          <inkml:trace contextRef="#ctx0" brushRef="#br0" timeOffset="12034.6204">3282 950 1555,'0'0'138,"0"0"-110,0 0-28,0 0 0,13 0 168,-9-8 28,5 4 5,4 0 2,0 0-60,0 0-12,0 1-3,0-1 0,0 8-47,0-1-9,-4-3-3,-1 4 0,1 0-33,-9-4-8,9 8 0,-5 0-1,-4 3-18,0 5-9,0-1 10,-4 0-10,0 1-17,-10 3-10,6 0-1,-1 1-1,5-1-18,-1-4-3,1 4-1,0-3 0,-1-5 11,1 1 3,0 0 0,4-5 0,0-7 24,0 0 5,0 0 8,0 0-13,0 0 13,0 0-9,8 0 9,-8 0-8,0 0 35,13-4 7,0 1 2,5-1 0,-1 0-20,1-4-4,3 0-1,-8 5 0,0 3-23,0 0-5,5 0-1,-1 0-806,-4 0-162</inkml:trace>
          <inkml:trace contextRef="#ctx0" brushRef="#br0" timeOffset="12253.0472">3854 1489 2466,'0'0'109,"0"0"23,0 0-106,0 0-26,0 8 0,0 3 0,0 9 108,0-5 17,-4 8 3,4-4 1,0 8-77,-4 0-16,4 4-4,-9 4 0,9 3-20,-4-3-4,-1 3 0,1 1-8,4-4-72,-4-1-22,4-3-4,-5-4-1168</inkml:trace>
        </inkml:traceGroup>
        <inkml:traceGroup>
          <inkml:annotationXML>
            <emma:emma xmlns:emma="http://www.w3.org/2003/04/emma" version="1.0">
              <emma:interpretation id="{8F6E5DE0-D344-4AF3-83E1-B4B2F81BF109}" emma:medium="tactile" emma:mode="ink">
                <msink:context xmlns:msink="http://schemas.microsoft.com/ink/2010/main" type="inkWord" rotatedBoundingBox="5275,4743 6642,4732 6647,5375 5280,5386"/>
              </emma:interpretation>
              <emma:one-of disjunction-type="recognition" id="oneOf6">
                <emma:interpretation id="interp30" emma:lang="en-AU" emma:confidence="0">
                  <emma:literal>bet</emma:literal>
                </emma:interpretation>
                <emma:interpretation id="interp31" emma:lang="en-AU" emma:confidence="0">
                  <emma:literal>bez</emma:literal>
                </emma:interpretation>
                <emma:interpretation id="interp32" emma:lang="en-AU" emma:confidence="0">
                  <emma:literal>set</emma:literal>
                </emma:interpretation>
                <emma:interpretation id="interp33" emma:lang="en-AU" emma:confidence="0">
                  <emma:literal>bell</emma:literal>
                </emma:interpretation>
                <emma:interpretation id="interp34" emma:lang="en-AU" emma:confidence="0">
                  <emma:literal>beat</emma:literal>
                </emma:interpretation>
              </emma:one-of>
            </emma:emma>
          </inkml:annotationXML>
          <inkml:trace contextRef="#ctx0" brushRef="#br0" timeOffset="12993.3861">4405 1154 1681,'0'0'74,"0"0"16,0 0-72,0-8-18,-5-4 0,5 12 0,0 0 141,5-7 25,-5 7 5,0 0 1,0 0-64,0 0-13,0 0-3,0 0 0,4 7-38,5 5-8,-1 3-2,-3 1 0,-1 7-20,0 0-4,1-4 0,-1 8-1,0 4-11,1-4-8,-1 4 9,-4-4-9,5 0 0,-1 0 0,-8-8 0,4 4 0,0-7 0,0-1-15,0 1 2,0-16 0,0 0-4,0 0-1,0 11 0,0-11 0,0 0 2,0 0 1,0 0 0,0 0 0,0 0-2,0 0-1,8-4 0,-3 0 0,3 1 18,1-5 0,-5 4-8,5-4 8,0 4 0,-1 1 0,1-5 0,4 4 0,0 4 0,4-4 0,1 0 0,-5 4 0,0-4 0,4 4 0,9-3 0,-9 6 0,-4 1 23,0 0-2,5 0 0,-10 0 0,1 4-2,-9-5-1,4 5 0,1 4 0,-5-12 19,0 7 4,0-7 1,0 12 0,0-1-42,-5 1 0,-8-4 0,0-1 0,0-3 0,0 4 13,-4-4-3,0 0-1,-5 0-1,5 3-8,4-7 12,-9 4-4,0-4-8,1-4 0,8 4 0,-5 0 0,5-4-11,0 1-1,5 3 0,8 0 0,0 0-33,-9-12-7,5 8-2,4 4 0,0-4-156,0-3-31,8 3-7</inkml:trace>
          <inkml:trace contextRef="#ctx0" brushRef="#br0" timeOffset="13291.6748">5064 1262 1382,'0'0'61,"0"0"13,0 0-59,0 0-15,0 0 0,0 0 0,0 0 289,0-8 55,-13-4 12,8 9 1,5 3-216,0 0-43,-13 3-9,0 5-1,-4-4-47,-5 4-9,14 3-1,-14 5-1,0 3-22,1 0-8,16 4 0,-3 0 9,-1 1-9,5 2 0,-1 1 0,5-3 0,5 3-10,-1-8 10,5 4 0,8-4-9,5 0 9,-5-3-8,-8 3 8,-1-3-8,5-9-5,5-3-1,-1 0 0,-4 0 0,0 0-7,0-4-2,9-4 0,-9 0 0,0 0-105,0-7-20,0 3-5,4-4-997</inkml:trace>
          <inkml:trace contextRef="#ctx0" brushRef="#br0" timeOffset="13505.9585">4929 1443 2145,'31'7'47,"-31"-7"9,-9 4 3,9-4 2,0 0-49,0 0-12,0 0 0,0 0 0,0 0 135,0 0 24,13 0 5,0 0 0,-13 0-69,13 0-15,4 0-2,5-4-1,-9 4-28,0-3-5,4-1-2,1 0 0,3 0-33,-3 0-9,-5 0 0,0 0 0,8 4-128,-3-7-29,-1 3-7,-4-4-1080</inkml:trace>
          <inkml:trace contextRef="#ctx0" brushRef="#br0" timeOffset="13843.3752">5328 1104 2185,'30'4'96,"-30"-4"21,0 0-93,0 0-24,9-8 0,0 4 0,4 4 145,-5 0 25,1-4 5,4 4 1,13-4-75,-4 0-14,-5 1-3,-8 3-1,-9 0-31,9 0-5,-1-4-2,1 4 0,4-4-19,0 4-4,0 0-1,-4 0 0,-9 0-13,0 0-8,13-4 10,0 0-10,4 4 0,-4 0 8,-13 0-8,13 4 0,4-4 0,-17 0 0,0 0 0,0 0 0,9 12 0,-5-1 0,-4-3 0,0 3 0,-8 9 0,3-1 0,-3 4 0,-5 4 0,-9-4-14,5 4 4,-1 0 1,5 0 0,9 4-7,0-4-2,-5 0 0,5-4 0,-1 4-18,1-4-3,0-4-1,4 4 0,0-7-29,-9-1-7,-13 1 0,9-5-1,4-3-141,9-8-28,5 11-6</inkml:trace>
          <inkml:trace contextRef="#ctx0" brushRef="#br0" timeOffset="14212.6767">5497 1192 2322,'-17'4'51,"8"-4"10,9 0 3,0 0 1,0 0-52,0 0-13,0 0 0,0 0 0,17 8 100,-17-8 16,0 0 4,-8 15 1,8 1-56,0 3-11,-9 0-2,0 0-1,-4 5-36,5 3-7,3-4-8,1 4 11,-13 0-11,8 0 8,5 0-8,-1 0 8,1-8-8,4 4-17,0 0 4,0-4 1,4 1-16,-4-1-2,-8-4-1,12 1 0,5-1 12,-1-3 3,-12-1 0,4 1 0,0-12 16,0 0 8,17 0-8,-4 4 12,-13-4 23,13 0 4,5 0 1,-5-4 0,-5-4 3,10-4 1,4 1 0,4-1 0,-5 5-8,1-5 0,-5 1-1,5 3 0,8 0-21,-12 0-4,-5 1-1,4-1 0,-4 0-9,0 4-17,-4-3 4,-9 7 1,0 0-140,8 0-27,5-4-5</inkml:trace>
        </inkml:traceGroup>
      </inkml:traceGroup>
    </inkml:traceGroup>
    <inkml:traceGroup>
      <inkml:annotationXML>
        <emma:emma xmlns:emma="http://www.w3.org/2003/04/emma" version="1.0">
          <emma:interpretation id="{4489955D-5D3A-4615-B795-BE43F44710A8}" emma:medium="tactile" emma:mode="ink">
            <msink:context xmlns:msink="http://schemas.microsoft.com/ink/2010/main" type="paragraph" rotatedBoundingBox="1550,6453 4759,6109 4842,6889 1633,7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9D18C-21E0-443B-BB64-520C4C34A83F}" emma:medium="tactile" emma:mode="ink">
              <msink:context xmlns:msink="http://schemas.microsoft.com/ink/2010/main" type="line" rotatedBoundingBox="1550,6453 4759,6109 4842,6889 1633,7232"/>
            </emma:interpretation>
          </emma:emma>
        </inkml:annotationXML>
        <inkml:traceGroup>
          <inkml:annotationXML>
            <emma:emma xmlns:emma="http://www.w3.org/2003/04/emma" version="1.0">
              <emma:interpretation id="{6750E17E-6B66-487C-A2AF-DABBC8C275AA}" emma:medium="tactile" emma:mode="ink">
                <msink:context xmlns:msink="http://schemas.microsoft.com/ink/2010/main" type="inkWord" rotatedBoundingBox="1550,6453 4759,6109 4842,6889 1633,7232"/>
              </emma:interpretation>
              <emma:one-of disjunction-type="recognition" id="oneOf7">
                <emma:interpretation id="interp35" emma:lang="en-AU" emma:confidence="0">
                  <emma:literal>min-arbs</emma:literal>
                </emma:interpretation>
                <emma:interpretation id="interp36" emma:lang="en-AU" emma:confidence="0">
                  <emma:literal>min-abt</emma:literal>
                </emma:interpretation>
                <emma:interpretation id="interp37" emma:lang="en-AU" emma:confidence="0">
                  <emma:literal>min-arb</emma:literal>
                </emma:interpretation>
                <emma:interpretation id="interp38" emma:lang="en-AU" emma:confidence="0">
                  <emma:literal>mins-abt</emma:literal>
                </emma:interpretation>
                <emma:interpretation id="interp39" emma:lang="en-AU" emma:confidence="0">
                  <emma:literal>mn=a'bz</emma:literal>
                </emma:interpretation>
              </emma:one-of>
            </emma:emma>
          </inkml:annotationXML>
          <inkml:trace contextRef="#ctx0" brushRef="#br0" timeOffset="15936.0234">703 2992 1555,'4'65'138,"-4"-46"-110,0-19-28,0 0 0,0 0 64,0 0 8,0 0 2,0 0 0,0 0-5,0 0-1,0 0 0,0 0 0,0 12-37,5 3-8,-1 1-2,0-1 0,-4 1-2,0-1-1,5 8 0,-5-4 0,0-3-7,0-1-2,0 1 0,8-5 0,-8 5-18,0-5-4,0-3-1,0-8 0,0 0 39,0 0 8,0 0 2,0 0 0,0 0-5,0 0-1,0 0 0,0 0 0,0 0-29,0-4 0,0-7 0,0 3 0,0-8 0,5 1-18,-1 0 2,0-5 1,5 1 15,0-4 0,-5 0 0,5 0 0,-1 3 10,5 5-2,-4-4 0,-5 7 0,5-3 13,0 3 3,-1 5 0,-8-1 0,0 8-3,13-4 0,-13 4 0,0 0 0,0 0-9,5 8-1,3-1-1,1 1 0,0 4-10,-9 3 0,4-3 9,0-1-9,5 5 0,-5-5 8,5-3-8,-5 0 0,5-1 0,-9 1 0,0-8 0,0 0 0,0 0 0,0 8 8,0-8-8,0 0 0,0 0 0,0 0 8,0 0-8,0 0 0,9-8 0,-5-4 8,5 1-8,-1-1 0,1 1 0,-5-5 8,5 5-8,0-1 0,-5-3 12,5 3-3,-1 1 0,1-1 0,4 4 3,-4-3 0,-1 3 0,5 0 0,0 5 0,0-5 0,5 4 0,-10 4 0,1 0 1,4 0 1,-4 4 0,-1 0 0,1 3 6,0 5 2,-1 0 0,1 3 0,-5 4-10,5-3-1,-9 3-1,9-4 0,-9 5-2,4-1-8,-4 0 12,4 0-4,-4-3-8,5-1 0,-5 1 0,0-1 0,0-3-22,0-5-6,4 1-2,-4-8 0,0 0-46,0 0-10,0 0-2,0 0 0,0 0-161,0 0-33</inkml:trace>
          <inkml:trace contextRef="#ctx0" brushRef="#br0" timeOffset="16350.4363">1366 2984 1713,'0'0'37,"0"0"8,0 0 2,0 0 2,0 0-39,0 0-10,0 0 0,0 0 0,5 15 120,-1-3 23,-4 3 4,0-3 1,0-1-76,4 5-16,-4-1-2,5 5-1,-5-1-5,0 0 0,-5 4-1,5-4 0,5 1-28,-5-5-6,4 1-1,-4-1 0,9 0 13,-9-7 3,0 0 0,0-8 0,0 0-45,0 0-9,0 0-2,0 0 0,0 0 53,0 0 11,0-12 1,4 1 1,0-5-28,1 1-10,3-1 0,1-3 9,-9-4-9,9 4 12,-5-4-12,5 3 12,-1 1-12,-3 0 0,3 0 0,-3 3 0,8 1 0,0-1 8,-5 1-8,1 3 8,0 5 4,8-1 0,-17 0 0,13 4 0,4 1 5,-8-1 2,0 4 0,-1 4 0,1 3 2,0 1 1,-5 0 0,5 3 0,-5 5-2,9-1-1,-13 1 0,9 7 0,-5-4-10,5 4-1,-5 0-8,5 0 12,-9 0-12,8-3 8,-8 3-8,0-4 0,5 0 0,-1-3 0,-4-1 0,4 1 0,1-5-56,-1 1-8,-4-1-2,0-11 0,0 0-85,0 0-17,0 0-3,0 0-937</inkml:trace>
          <inkml:trace contextRef="#ctx0" brushRef="#br0" timeOffset="16527.6008">1847 3042 1209,'0'0'108,"0"0"-87,0 0-21,0 0 0,0 0 195,0 0 34,0 0 7,9 0 2,4-4-92,-4 0-18,-1 0-4,1 0-1,4 4-53,-13 0-10,0 0-3,13-3 0,-4-1-48,4 4-9,-5-8 0,-8 8 0,0 0-40,13 0-2,-4 0-1,4 0-732,-13 0-146</inkml:trace>
          <inkml:trace contextRef="#ctx0" brushRef="#br0" timeOffset="16673.4051">1904 3250 1036,'0'0'46,"0"0"10,0 0-45,0 0-11,0 0 0,0 0 0,13 4 309,-5 0 60,-8-4 12,9 0 3,4-4-246,0-4-49,-4 8-9,4-4-3,0 0-35,0-3-7,0-1-2,4-4 0,0 5-165,1-1-34,8 0-6</inkml:trace>
          <inkml:trace contextRef="#ctx0" brushRef="#br0" timeOffset="17655.8008">2805 2911 2206,'0'0'48,"0"0"11,0 0 1,-8-8 3,3 4-51,5 4-12,-8 0 0,8-4 0,-9 1 38,0-1 5,5 0 1,4 4 0,-9 0-2,-4 4 0,0-4 0,5 7 0,-1-7-23,0 4-5,-4 4-1,5 3 0,-5 5-13,4 3-15,0 4 3,1 4 1,3 0-13,-3-4-4,8 4 0,0 4 0,0 0 5,8 0 1,-8-4 0,9 0 0,0-8-17,-1-4-3,1 1-1,0-8 0,4-1 35,4-3 8,-4 4 0,0-8 0,-4-4 0,-1 0 0,1-4 0,4 1 0,-4-5 0,-1-3 0,1-1 0,0-3 0,-1-4 16,-3-4 4,8 0 2,-9 0 0,-4 4-1,4 0 0,-4 3 0,5 1 0,3 4 1,-8-1 0,-8 5 0,8 3 0,0 0-3,0 8-1,0-7 0,0 7 0,0 0 1,0 0 0,0 0 0,0 0 0,-5 7-6,5 9-1,5-1 0,-5 1 0,-5 3-12,10-4 0,3 5 8,-8 3-8,5-4 0,-1 8 0,0-4 0,5 0 0,-5 0-12,5 0 2,-5 1 0,5-5 0,-5-4-49,1-3-9,-1-1-3</inkml:trace>
          <inkml:trace contextRef="#ctx0" brushRef="#br0" timeOffset="17988.2715">2922 2683 1962,'0'0'87,"0"0"17,9-7-83,0 3-21,4-4 0,0 0 0,-5 1 123,5-1 20,-4 0 4,-9 8 1,13-4-46,-13 4-9,0 0-1,0 0-1,0 0-48,9 0-10,4 8-1,-5-4-1,-3 4-20,-1 3-11,-4 5 12,0-1-12,-4 4-21,4 5-11,-5-5-3,-3 0 0,3-4-14,1 1-3,0-1-1,4-3 0,-5-4 17,5-1 3,0-3 1,0 0 0,0 0 19,0 0 4,0-4 1,0 0 0,0 0 16,0 0 3,0 0 1,0 0 0,0 0 12,13-4 4,0 0 0,5 0 0,-5 0-8,4-3-2,-4-5 0,4 4 0,1 1-18,-1-1 8,0 0-8,1 0 0,-1 1-36,0-5-13,-4 5-3,5-1-1102</inkml:trace>
          <inkml:trace contextRef="#ctx0" brushRef="#br0" timeOffset="18413.0158">3447 2591 1659,'0'0'73,"0"0"16,0 0-71,0 0-18,0 0 0,0 0 0,0 0 134,0 0 23,0 0 5,4 12 1,1-5-54,-5 5-10,0 3-3,4 1 0,-4 3-35,4 4-7,1 0-2,-5 12 0,0-1-4,0-3-2,0 4 0,-5 0 0,5-5-35,0 5-11,0-8 0,5 4 0,-5-4 12,0 0-4,0-4 0,8-4-8,-8-3-15,0-1-9,0-3-3,0-12 0,0 0 27,0 0 0,0 0 0,0 0 0,0 0 0,9-8 0,-5 0 0,1-7 0,-1-1-22,-4 1 1,9 0 0,-5-1 0,0-3 13,1 7 8,-1 1-10,0-1 10,5 1 0,4 3 0,-13 0 0,9 4 0,-1-3 0,1 7 0,0-4 0,-1 4 0,1 4 0,-5 3 0,5 1 0,0 4 10,-9-12-2,0 7-8,4 5 12,0 0-4,-4 3 20,0 4 4,5 0 1,-5-3 0,-5-5-41,1 5-9,0-1-2,4 5 0,-18-5 19,10 0 0,-1 1 0,-4 3 0,0 0 0,0-11 0,4 4 0,1-9 0,-5 1 0,4 0-10,-4-4 10,0-4-8,4-3-120,-4-9-23,5 1-5,-1-8-960</inkml:trace>
          <inkml:trace contextRef="#ctx0" brushRef="#br0" timeOffset="18682.8219">3551 2506 2008,'22'-8'89,"-18"8"19,9-3-87,-4-1-21,-1 0 0,10 0 0,-5 0 129,0 0 22,0 1 4,0-1 1,-5 0-41,5 4-8,-8-4-2,8 8 0,-5 0-65,1 7-14,-5-3-2,1 3-1,-1-3-12,0 4-3,1-5 0,-5 9 0,0 3 3,0 0 0,-5 1 0,5 7 0,-4-8-11,4 4 0,-4-4-10,4 1 10,0-1-19,4-4 3,-4-3 0,4 3 0,1-3 0,-1-1 1,0-3 0,5 4 0,-5-9 7,5 1 8,0-4-13,-1 0 5,5 0-5,-4 0-1,4 0 0,0-4 0,4-3-46,1-5-8,-1 1-3,0-1-1145</inkml:trace>
        </inkml:traceGroup>
      </inkml:traceGroup>
    </inkml:traceGroup>
    <inkml:traceGroup>
      <inkml:annotationXML>
        <emma:emma xmlns:emma="http://www.w3.org/2003/04/emma" version="1.0">
          <emma:interpretation id="{70E9261F-9701-4247-AA3C-598708AD76E7}" emma:medium="tactile" emma:mode="ink">
            <msink:context xmlns:msink="http://schemas.microsoft.com/ink/2010/main" type="paragraph" rotatedBoundingBox="3016,7652 4972,7230 5181,8198 3224,8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1622DC-4D5A-4C1F-BEB5-5433541E5FF6}" emma:medium="tactile" emma:mode="ink">
              <msink:context xmlns:msink="http://schemas.microsoft.com/ink/2010/main" type="line" rotatedBoundingBox="3016,7652 4972,7230 5181,8198 3224,8619"/>
            </emma:interpretation>
          </emma:emma>
        </inkml:annotationXML>
        <inkml:traceGroup>
          <inkml:annotationXML>
            <emma:emma xmlns:emma="http://www.w3.org/2003/04/emma" version="1.0">
              <emma:interpretation id="{FCFCBE45-91FB-4E7C-BF2F-262F2949AACD}" emma:medium="tactile" emma:mode="ink">
                <msink:context xmlns:msink="http://schemas.microsoft.com/ink/2010/main" type="inkWord" rotatedBoundingBox="3016,7652 4972,7230 5181,8198 3224,8619"/>
              </emma:interpretation>
              <emma:one-of disjunction-type="recognition" id="oneOf8">
                <emma:interpretation id="interp40" emma:lang="en-AU" emma:confidence="0">
                  <emma:literal>Fabry</emma:literal>
                </emma:interpretation>
                <emma:interpretation id="interp41" emma:lang="en-AU" emma:confidence="0">
                  <emma:literal>fab) 2</emma:literal>
                </emma:interpretation>
                <emma:interpretation id="interp42" emma:lang="en-AU" emma:confidence="0">
                  <emma:literal>fab) z</emma:literal>
                </emma:interpretation>
                <emma:interpretation id="interp43" emma:lang="en-AU" emma:confidence="0">
                  <emma:literal>fab) Z</emma:literal>
                </emma:interpretation>
                <emma:interpretation id="interp44" emma:lang="en-AU" emma:confidence="0">
                  <emma:literal>Taby</emma:literal>
                </emma:interpretation>
              </emma:one-of>
            </emma:emma>
          </inkml:annotationXML>
          <inkml:trace contextRef="#ctx0" brushRef="#br0" timeOffset="19093.8436">2203 4171 748,'-9'27'33,"9"-27"7,0 0-32,0 0-8,-9-8 0,9 8 0,0 0 332,9-4 64,0-4 12,-1 1 4,1-1-256,8 0-52,-4-3-9,5 3-3,-5 0-36,4 1-8,0-1-2,1 0 0,-1 4-24,-4 1-5,0-1-1,-4 4 0,-1-4-43,-8 4-9,0 0-1,9 8-766,-4-1-153</inkml:trace>
          <inkml:trace contextRef="#ctx0" brushRef="#br0" timeOffset="19218.0998">2359 4313 1497,'0'0'66,"0"0"14,0 0-64,0 0-16,8 4 0,10 0 0,-10-4 82,1 0 13,4-4 2,0 4 1,0-4-22,5 0-4,-5-3 0,4-1-1,5-4-39,-9 5-7,4-5-1,5 1-984</inkml:trace>
          <inkml:trace contextRef="#ctx0" brushRef="#br0" timeOffset="19471.2731">2875 3874 2091,'0'0'92,"-9"-4"20,0 4-89,1 0-23,-5 0 0,8 4 0,-3 4 128,-1-1 20,0 5 5,1-4 1,3 3-66,-3 1-12,-5 3-4,4 5 0,0 3-28,1 0-7,-5 4-1,4 4 0,5-1-13,-1 1-3,1 0-1,4 4 0,0 3-11,0 5-8,9-1 12,-1 0-12,1 5 0,4-13 0,0 9 0,9-9 0,-14-7-36,5 0-5,5 0-1,3-4 0,1-7-182,8 3-36,-8-7-7</inkml:trace>
          <inkml:trace contextRef="#ctx0" brushRef="#br0" timeOffset="19844.538">3187 4240 1324,'0'-15'118,"-5"7"-94,5 0-24,-4 1 0,-5-5 196,5 4 34,-5 4 7,5-3 2,-9 3-75,4 0-14,1 4-3,-1 0-1,0 4-75,-4 4-15,5-5-4,-5 9 0,4 3-52,0 1 0,5 7 0,-5 0 0,5 0 0,4 0 14,4 4-2,-4 0 0,5-4-12,-5 0-16,4 1 3,5-9 1,-5 0 12,5-3 0,-1 3 9,1-7-9,-5 0 0,-4-8 0,9 0 0,0 0 0,-1-4 0,-8 4 0,9 0 0,0-4 0,-1-7 9,1-9-9,-9 5 8,9-4-8,-1-1 0,-3-3 0,-1 0 8,0 0-8,1 4 8,-1-1-8,-4 5 12,0 0-4,0 3 6,0 1 1,4 3 0,-4 8 0,0 0-3,0 0 0,0 0 0,0 0 0,0 0-3,0 11-1,0 5 0,5-1 0,-1 8-8,-4 0 0,4 1 0,1 3 0,3-8 0,-3 0 0,-5 4 0,8-4 0,1-7-32,0 3-3,-5 1 0,0-5 0,1-3-138,-1-4-28,5 0-6</inkml:trace>
          <inkml:trace contextRef="#ctx0" brushRef="#br0" timeOffset="20413.3004">3369 3901 1497,'-5'-8'133,"5"8"-106,0 0-27,0 0 0,0 0 173,0 0 30,0 0 5,0 0 2,5 8-70,-1 7-13,-4-3-3,4 3-1,1 1-64,3 3-13,-3 8-2,-5-4-1,0 12-20,4-4-4,5-1-1,-5 1 0,-4 0-10,0-4-8,4 0 9,5 0-9,-9-4 0,5 0 0,-1-3 0,0-5 0,1-3-16,-5 7-5,4 0-2,0-4 0,1-3-25,-5-4-6,0-8-1,0 0 0,0 0 46,0 0 9,0-12 0,4 1 0,-4-1 0,0 4 0,0-3 0,4-1 0,1 1 0,3-1 0,-8 4 0,0-3 9,5-1 0,-1 1 0,0-1 0,5 4 0,-5 5 0,5-5 0,-9 0 0,9 4 0,-1-3-1,1-1 0,-5 0 0,5 4 0,4 1-8,0 3 8,-4-4-8,-9 4 8,8 4 12,-8-4 1,0 0 1,0 0 0,0 0 9,9 7 1,0 1 1,4 4 0,-13-1-9,0 4-1,0-3-1,0 3 0,-9-3-6,5 3-2,-5 1 0,0-1 0,5 1-14,0-5 0,-5 1 0,0-5 0,1 1 0,-1 0 0,0 3 0,1-7 0,-1-8-68,0 1-9,-4-1-3,5 0 0,-1 0 68,0-4 12,9-3 0,-8-1 0,-1-3-236,9-4-53</inkml:trace>
          <inkml:trace contextRef="#ctx0" brushRef="#br0" timeOffset="20560.4286">3690 3820 1875,'0'0'83,"0"0"17,0 0-80,8 4-20,5 0 0,-4 4 0,4-1 145,0 1 25,-4 0 5,-1 3 1,1 1-53,4 3-11,-4 4-1,4 1-1,-5-1-39,5 4-8,-4 4-2,0 0 0,4 4-28,-5 0-5,1-1-2,0 9 0,-5 3-13,-4 5-2,4-1-1,-4-15 0,-4-8-10,4 4 0,0 0 0,-4 4 0,-1-1-14,1-3-5,0 0-1,-1 0 0,-3 0-71,-1-7-14,5-1-3,-5-8-770,-4-3-154</inkml:trace>
          <inkml:trace contextRef="#ctx0" brushRef="#br0" timeOffset="20880.2235">3837 3620 2268,'0'0'100,"0"0"21,0 0-97,0 0-24,9-4 0,-1 4 0,1 0 140,0 0 24,-5-4 4,5 0 0,4 8-70,-5 0-14,1-4-4,-5 4 0,9 0-40,-8-1-8,-5-3-1,4 12-1,0 0-22,1-1-8,-5 1 0,-5 3 9,1 1-24,4-1-5,4 4 0,-4-3-1,-8-9-1,8-7 0,0 8 0,0 0 0,0 3 9,0-11 1,0 0 1,0 0 0,8 8 11,-3-4-10,-5-4 10,8 4-10,5 0 10,-4-4 0,-9 0 10,13 0-10,-4 0 12,8 0-4,0 0-8,-4-4 12,0 0-12,5 0 0,-1-4 0,5 8 0,-9-4-184,0 4-29</inkml:trace>
        </inkml:traceGroup>
      </inkml:traceGroup>
    </inkml:traceGroup>
    <inkml:traceGroup>
      <inkml:annotationXML>
        <emma:emma xmlns:emma="http://www.w3.org/2003/04/emma" version="1.0">
          <emma:interpretation id="{D07497B7-65E3-42C6-AA13-76596738661A}" emma:medium="tactile" emma:mode="ink">
            <msink:context xmlns:msink="http://schemas.microsoft.com/ink/2010/main" type="paragraph" rotatedBoundingBox="1095,8995 10224,8718 10270,10239 1141,10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46FB55-CBF2-4E91-8BA5-565CD174DED1}" emma:medium="tactile" emma:mode="ink">
              <msink:context xmlns:msink="http://schemas.microsoft.com/ink/2010/main" type="inkBullet" rotatedBoundingBox="1103,9239 1562,9225 1574,9632 1115,9646"/>
            </emma:interpretation>
            <emma:one-of disjunction-type="recognition" id="oneOf9">
              <emma:interpretation id="interp45" emma:lang="en-AU" emma:confidence="0">
                <emma:literal>:</emma:literal>
              </emma:interpretation>
              <emma:interpretation id="interp46" emma:lang="en-AU" emma:confidence="0">
                <emma:literal>/</emma:literal>
              </emma:interpretation>
              <emma:interpretation id="interp47" emma:lang="en-AU" emma:confidence="0">
                <emma:literal>|</emma:literal>
              </emma:interpretation>
              <emma:interpretation id="interp48" emma:lang="en-AU" emma:confidence="0">
                <emma:literal>"</emma:literal>
              </emma:interpretation>
              <emma:interpretation id="interp49" emma:lang="en-AU" emma:confidence="0">
                <emma:literal>!</emma:literal>
              </emma:interpretation>
            </emma:one-of>
          </emma:emma>
        </inkml:annotationXML>
        <inkml:trace contextRef="#ctx0" brushRef="#br0" timeOffset="23147.1984">239 5962 1926,'0'0'85,"0"0"18,0 0-83,0 0-20,0 0 0,0 0 0,0 0 60,0 0 8,0 0 2,13 0 0,-4 0-169,-1 0-33,1 0-8</inkml:trace>
        <inkml:trace contextRef="#ctx0" brushRef="#br0" timeOffset="22998.2101">348 5600 1382,'0'0'123,"0"0"-99,0 0-24,0 0 0,0 0 166,0 0 28,0 0 6,0 0 0,0-7-48,4 3-9,0 0-3,-4 4 0,0-4-80,0 4-16,0-8-3,9 4-1,-5 1-24,-4 3-6,0 0-1,0 0 0,0 0-125,0 0-26,0 0-5</inkml:trace>
        <inkml:trace contextRef="#ctx0" brushRef="#br0" timeOffset="23298.8279">686 5812 2268,'0'0'100,"0"0"21,0 0-97,0 0-24,0 0 0,0 0 0,0 0 113,0 0 18,0 0 3,0 0 1,0 0-95,0 0-20,0 0-3,0 0-1,0 0-216,8 4-44</inkml:trace>
      </inkml:traceGroup>
      <inkml:traceGroup>
        <inkml:annotationXML>
          <emma:emma xmlns:emma="http://www.w3.org/2003/04/emma" version="1.0">
            <emma:interpretation id="{452C5CCF-F2F7-4AE2-B1FE-EB1012FDA788}" emma:medium="tactile" emma:mode="ink">
              <msink:context xmlns:msink="http://schemas.microsoft.com/ink/2010/main" type="line" rotatedBoundingBox="2348,8957 10224,8718 10270,10239 2395,10479"/>
            </emma:interpretation>
          </emma:emma>
        </inkml:annotationXML>
        <inkml:traceGroup>
          <inkml:annotationXML>
            <emma:emma xmlns:emma="http://www.w3.org/2003/04/emma" version="1.0">
              <emma:interpretation id="{D451F261-BEF6-449B-93F8-3D85622DCE01}" emma:medium="tactile" emma:mode="ink">
                <msink:context xmlns:msink="http://schemas.microsoft.com/ink/2010/main" type="inkWord" rotatedBoundingBox="2363,9439 3356,9408 3369,9832 2376,9862"/>
              </emma:interpretation>
              <emma:one-of disjunction-type="recognition" id="oneOf10">
                <emma:interpretation id="interp50" emma:lang="en-AU" emma:confidence="0">
                  <emma:literal>mn</emma:literal>
                </emma:interpretation>
                <emma:interpretation id="interp51" emma:lang="en-AU" emma:confidence="0">
                  <emma:literal>min</emma:literal>
                </emma:interpretation>
                <emma:interpretation id="interp52" emma:lang="en-AU" emma:confidence="0">
                  <emma:literal>man</emma:literal>
                </emma:interpretation>
                <emma:interpretation id="interp53" emma:lang="en-AU" emma:confidence="0">
                  <emma:literal>m</emma:literal>
                </emma:interpretation>
                <emma:interpretation id="interp54" emma:lang="en-AU" emma:confidence="0">
                  <emma:literal>Min</emma:literal>
                </emma:interpretation>
              </emma:one-of>
            </emma:emma>
          </inkml:annotationXML>
          <inkml:trace contextRef="#ctx0" brushRef="#br0" timeOffset="24068.8839">1488 5770 2170,'0'0'96,"0"0"20,0 0-92,0 0-24,0 0 0,0 0 0,0 7 111,0 1 17,4 0 4,5 3 1,-9 5-55,0-1-11,0 1-3,0 3 0,4 0-51,-4 4-13,4 0 0,-4 4 0,-4 0 0,4-3 0,0-5 0,0 4 0,4-8 0,-4 1 0,-4-5 0,4 5 0,0-16 0,0 0 0,0 0 0,0 0 0,0 0 0,0 0 0,0 0 0,0 0 0,4-4 0,1 0 0,-1-4 0,0-3 0,1-5 0,-1 1 0,0-1 0,5 1 0,0 0 0,-5-5 0,5 5 0,4 0 0,-5 3 0,1-3 11,4-1-11,0 8 10,0-3-10,0 3 10,-9 1-10,-4 7 10,9 3-10,4 1 10,-4 4-10,-1 0 10,-3 3-10,-1 1 0,0 3 0,1-3 8,-1-1-8,5 5 0,-9-5 0,4 5 0,-4-5 0,0-11 0,0 8 0,4 3 0,-4-11 0,0 12 0,0-12 0,0 0 0,0 0 0,0 0-11,0 0 3,0 0 0,0 0-6,0 0-1,9-4 0,0-4 0,-1 1 7,1-9 8,0 5-13,-5-5 5,13 1 8,-12 0 0,3-5 0,5 5 0,-4-1 0,4 5 0,-4-1 0,8 1 0,-13-5 8,9 9 3,-4-1 1,8 8 0,-8 0-12,0 8 0,4-1 0,-13 5 0,8 3 0,1 1 0,0 3 0,-5 4 0,0 0 32,1 4 2,-5 0 0,0-4 0,0 4-54,0-7-12,0-1-1,0-4-1,0 1-24,4-1-5,5-7-1,-1-1 0,-3-3-192,3 0-40,-8-4-7,0-19-1</inkml:trace>
          <inkml:trace contextRef="#ctx0" brushRef="#br0" timeOffset="24416.1264">2164 5878 2188,'0'0'48,"0"0"11,0 0 1,0 0 1,0 0-49,0 0-12,0 0 0,0 0 0,8 15 94,1-3 16,-5 3 3,5 0 1,-9-3-80,4 3-16,-4 5-3,5-1-1,-1-4 26,0 1 6,1-1 1,-5 4 0,-5-7-33,5 3-6,0-3-8,0-12 11,0 0-1,0 0 0,0 0 0,0 0 0,0 0-10,0 0 0,0 0 0,5-8 0,-1 4 0,0-3 0,1-5 0,-5 1 0,8-5 0,-8 1 0,0-1 0,5 1 0,-1 3 0,0-3 0,1 0 0,8 3 0,-5-3 15,1-1-3,4 8 0,0-3 0,0 3 1,4 1 0,-8 3 0,-9 4 0,0 0 9,13 0 2,0 4 0,0 3 0,-13-7 2,13 8 1,0 7 0,-4 1 0,0 3-13,-1-4-2,1 5-1,0-1 0,-9 4-11,4 0 0,0-4 0,1 1-11,-1-5-85,0 1-18,5-1-3,-5-3-1178</inkml:trace>
        </inkml:traceGroup>
        <inkml:traceGroup>
          <inkml:annotationXML>
            <emma:emma xmlns:emma="http://www.w3.org/2003/04/emma" version="1.0">
              <emma:interpretation id="{7B25CDE2-269B-4D4E-8FE2-806C9FF6CEC9}" emma:medium="tactile" emma:mode="ink">
                <msink:context xmlns:msink="http://schemas.microsoft.com/ink/2010/main" type="inkWord" rotatedBoundingBox="4344,9423 4746,9411 4758,9800 4356,9813"/>
              </emma:interpretation>
              <emma:one-of disjunction-type="recognition" id="oneOf11">
                <emma:interpretation id="interp55" emma:lang="en-AU" emma:confidence="0">
                  <emma:literal>is</emma:literal>
                </emma:interpretation>
                <emma:interpretation id="interp56" emma:lang="en-AU" emma:confidence="0">
                  <emma:literal>TS</emma:literal>
                </emma:interpretation>
                <emma:interpretation id="interp57" emma:lang="en-AU" emma:confidence="0">
                  <emma:literal>Ts</emma:literal>
                </emma:interpretation>
                <emma:interpretation id="interp58" emma:lang="en-AU" emma:confidence="0">
                  <emma:literal>ts</emma:literal>
                </emma:interpretation>
                <emma:interpretation id="interp59" emma:lang="en-AU" emma:confidence="0">
                  <emma:literal>fs</emma:literal>
                </emma:interpretation>
              </emma:one-of>
            </emma:emma>
          </inkml:annotationXML>
          <inkml:trace contextRef="#ctx0" brushRef="#br0" timeOffset="24938.9758">3469 5758 1785,'0'0'159,"0"0"-127,0 0-32,0 0 0,0 0 45,0 0 3,8-4 1,1 4 0,4 0 12,0 0 3,4 0 0,5 0 0,-9 0-257,9 0-51,4 4-11,-5 0-1</inkml:trace>
          <inkml:trace contextRef="#ctx0" brushRef="#br0" timeOffset="24783.8257">3503 5847 2419,'0'0'107,"-4"-8"22,-5 4-103,9 4-26,0 0 0,0 0 0,-4 4 108,0 8 16,4-5 3,0 9 1,4-1-103,-4 4-25,0 5 0,4-1 0,5 0 0,0 0 0,-1 0 0,1 0 0,-5 0 0,1-7 0,-5-1 0,4 1 0,9-5-140,-13-11-32</inkml:trace>
          <inkml:trace contextRef="#ctx0" brushRef="#br0" timeOffset="25219.5256">3872 5793 806,'0'0'36,"0"0"7,0 0-35,0 0-8,0 0 0,0 0 0,0 0 342,0 0 66,0 0 14,0 0 2,-9-8-253,-4 4-51,0 0-11,-4 1-1,-1-1-52,1 4-9,4 0-3,-9 4 0,9-1-35,0 5-9,0 0 0,0 0 0,5-5 0,-1 5 0,5 4 0,-1-1 0,1 1 0,8-1 0,1 1 0,-5 0 0,4 3 0,5-4 0,-1 5 0,1-1 0,-5 1 0,9-5 0,-4 5 0,4-5 0,-4 5-11,-1-5-4,1 1-1,-5 3 0,5-3 16,-9-1 0,4 1 0,-4-12 0,5 11 0,-5-11 8,0 12 0,-5-4-8,1-1 14,-5 1-4,5-4-1,-18 0 0,9-4-9,-4 0 0,0 0 0,-1-4 0,1 0 0,0 0 0,-1-3 0,1-1 0,-5 0-100</inkml:trace>
        </inkml:traceGroup>
        <inkml:traceGroup>
          <inkml:annotationXML>
            <emma:emma xmlns:emma="http://www.w3.org/2003/04/emma" version="1.0">
              <emma:interpretation id="{9B9EACD3-99AC-4008-A686-33C31901A430}" emma:medium="tactile" emma:mode="ink">
                <msink:context xmlns:msink="http://schemas.microsoft.com/ink/2010/main" type="inkWord" rotatedBoundingBox="5378,9479 5700,9469 5712,9855 5390,9865"/>
              </emma:interpretation>
              <emma:one-of disjunction-type="recognition" id="oneOf12">
                <emma:interpretation id="interp60" emma:lang="en-AU" emma:confidence="0">
                  <emma:literal>a</emma:literal>
                </emma:interpretation>
                <emma:interpretation id="interp61" emma:lang="en-AU" emma:confidence="0">
                  <emma:literal>9</emma:literal>
                </emma:interpretation>
                <emma:interpretation id="interp62" emma:lang="en-AU" emma:confidence="0">
                  <emma:literal>A</emma:literal>
                </emma:interpretation>
                <emma:interpretation id="interp63" emma:lang="en-AU" emma:confidence="0">
                  <emma:literal>G</emma:literal>
                </emma:interpretation>
                <emma:interpretation id="interp64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25683.6004">4721 5982 1728,'-13'-4'153,"5"-4"-122,3-7-31,-3-1 0,-1 1 211,0-1 36,1-3 7,-1 4 2,0-1-142,5 5-28,-9 3-6,0-3 0,4 3-34,1 0-6,-5 4-2,4 4 0,-4 4-23,4 4-5,1 3-1,-1 9 0,0-5-9,5 8-9,0 0 9,-1 4-13,1 4-4,4-4-1,0 4 0,4-4 0,1 0 1,-1-4 0,5-4 0,-5 1 0,5-5-3,-1-4-1,1-3 0,0 0 0,-1-4 12,5 0 9,0-12-12,-4 4 12,-9 4 0,9-15 0,8 3 0,-8-7 9,-5 0-9,5-1 0,4 1 0,0 0 0,0-4 0,-5 0 12,1 3-4,4 1 0,4 4 11,-4 3 1,-13 4 1,13 1 0,0 3-7,0 0-2,-8 8 0,3 3 0,-3 5-12,3 3 0,-8 1 8,0 3-8,-4 0-9,4 4-5,4-3-1,1 3 0,-1 0-199</inkml:trace>
        </inkml:traceGroup>
        <inkml:traceGroup>
          <inkml:annotationXML>
            <emma:emma xmlns:emma="http://www.w3.org/2003/04/emma" version="1.0">
              <emma:interpretation id="{63C37177-A0F3-4890-8EF2-9C1585F1F15C}" emma:medium="tactile" emma:mode="ink">
                <msink:context xmlns:msink="http://schemas.microsoft.com/ink/2010/main" type="inkWord" rotatedBoundingBox="5973,9188 7830,8540 8205,9614 6348,10262"/>
              </emma:interpretation>
              <emma:one-of disjunction-type="recognition" id="oneOf13">
                <emma:interpretation id="interp65" emma:lang="en-AU" emma:confidence="0">
                  <emma:literal>perfect</emma:literal>
                </emma:interpretation>
                <emma:interpretation id="interp66" emma:lang="en-AU" emma:confidence="0">
                  <emma:literal>pefed</emma:literal>
                </emma:interpretation>
                <emma:interpretation id="interp67" emma:lang="en-AU" emma:confidence="0">
                  <emma:literal>perter</emma:literal>
                </emma:interpretation>
                <emma:interpretation id="interp68" emma:lang="en-AU" emma:confidence="0">
                  <emma:literal>pervert</emma:literal>
                </emma:interpretation>
                <emma:interpretation id="interp69" emma:lang="en-AU" emma:confidence="0">
                  <emma:literal>perked</emma:literal>
                </emma:interpretation>
              </emma:one-of>
            </emma:emma>
          </inkml:annotationXML>
          <inkml:trace contextRef="#ctx0" brushRef="#br0" timeOffset="26231.058">5358 6066 1843,'0'0'81,"0"0"18,0 0-79,0 0-20,0 0 0,0 0 0,0 0 173,0 0 31,9 12 7,4 0 1,-4 7-120,4 0-23,0 8-5,0 0 0,-5 0-24,1 4-5,-5 4-1,1-1 0,8 1-44,-5-4-9,-3 0-1,-5-1-1,-5-7 21,5 1 0,9-1 0,-9-4 0,0-7 18,0-1 8,-4-3 2,4-8 0,0 0-45,0 0-9,0 0-2,0 0 0,0 0 28,-5-8 0,-3 0 0,-1-7 0,-4-4-56,4-4-7,-4-8-1,5 0 0,-1-4 52,-4-3 12,4-1 0,1-3 0,3 3 21,1 5 7,0-5 2,4 4 0,4 1 3,0 3 1,1 0 0,3 4 0,1 4-34,4 4 0,-4-4 0,4 7 0,0 5 0,-5-1 0,-3 4 0,3 1 0,5 3 36,-4 0 1,-9 4 0,0 0 0,0 0-17,13 8-3,0 3-1,-4 5 0,-9-1-4,4 0 0,5 1-1,-5-1 0,-4 1-11,0-1 0,-13 1 0,9-1 0,4-4-49,-9 1-12,1-8-3,-1 4 0,0-5-7,0-3-1,-4-3-1,0-1 0,0-4-153,0-7-30,-8-20-7,12 4-1</inkml:trace>
          <inkml:trace contextRef="#ctx0" brushRef="#br0" timeOffset="26562.9337">5606 5870 1958,'0'0'43,"0"0"9,13 8 1,0-4 3,0 3-45,0-3-11,0 0 0,4 0 0,-4 0 104,0-1 20,0-3 3,0 0 1,-4-3 0,4-1 0,-5 0 0,-3 0 0,3 0-103,-3-3-25,-1 3 0,0-8 0,-4 4 56,5-7 7,-5 3 1,0-3 0,-5 3-52,1 1-12,0-1 0,-5 1 0,0-1 0,-4 5 0,0-1 0,0 0 0,0 8 0,0 0 0,-4-4 0,0 4 0,4 8-48,4 0-13,0 3-3,1 1 0,3 3 52,1 1 12,0 3 0,-1 4 0,5 4 0,5 0 0,-1 4 0,5-4 0,-1-4 0,1 0 0,0 0 0,8-8 0,-4 1 0,4-1 0,5-7 0,-5 0 0,1-4 0,-1-1 0,5-3 0,-5-3 0,0-1-61,-4-4-10,-4 4-1,0-7-1,-1-1-191,-3 0-37,3-18-8,-3 3-2</inkml:trace>
          <inkml:trace contextRef="#ctx0" brushRef="#br0" timeOffset="27061.2706">5896 5785 1728,'13'-4'38,"-13"4"8,0 0 2,0 0 0,0 0-39,0 12-9,-4-1 0,-5 1 0,9 3 104,-4-3 20,4 0 3,4 3 1,-4-3-52,4-1-9,1 1-3,-5-1 0,0-11 0,4 12 0,-4-12 0,4 7 0,-4-7-51,0 0-13,0 0 0,0 0 0,0 0 54,0 0 8,0 0 2,0 0 0,0-7-52,5-5-12,-5 1 0,0-1 0,-5-3 0,5-5 0,-4 5 0,4-4 0,0 3 0,0 1 0,0-4 0,9 3 0,-5 1 0,5-1 0,-1 5 0,1 3 0,-5-3-10,9-1-2,-4 4 0,4-3 0,0 3 12,-4 0 0,4 1 0,4 3 0,-8 0 0,4 0 0,4 0 0,0 0 0,1 0 0,-1 1 0,5 3-9,-1-4 9,1 0 0,0 0 0,-1 0 0,-3-3 0,-1-1 0,0 0 0,-4 0 0,0-3 0,0 3 8,-4-3 5,0-1 2,-1-3 0,-3 3 3,-1-3 1,-4-1 0,4-3 0,-8 7-19,0-3 0,-1-4 0,1 3 0,-5 1 0,5-4 0,-5-1 0,-4 1 0,0-4 11,0 0-2,0 0 0,0 0 0,0 7-9,0 1 0,-4-4 9,8 7-9,-4 4 0,5 1 0,-5 7 0,4 0 0,0 3 0,9 9 9,-4 3-9,4 12 10,-9 0-10,5 4 0,8 8 0,1-1 0,3 8-47,-3 5-14,3 2-3,-3 9-1,3 0 104,-3 3 21,-1 5 4,0 3 0,5-8-51,-5-3-13,1 0 0,-1-1 0,5-11-18,-5 0-6,0-7-2,1-1 0,-5-7-206,0 0-40</inkml:trace>
          <inkml:trace contextRef="#ctx0" brushRef="#br0" timeOffset="27409.1553">6095 5897 2350,'0'0'52,"0"0"10,0 0 2,13 4 3,5 0-54,-1-4-13,5 0 0,-1 0 0,-3-4 84,3 4 13,1-4 3,4 0 1,-4 0-36,-1 4-7,1-7-2,0 3 0,-1-4-13,1 0-3,-5 4-1,5-3 0,-5-5-16,-4 1-3,0-1-1,0 0 0,0 1-7,-4-1 0,0-3-1,-5 3 0,1 1 1,-1-1 1,0 5 0,-4-5 0,0 0-2,0 5-1,-4-5 0,4 4 0,-4 1-10,-5 3 10,4-4-10,-3 4 10,-1 4-10,-4 4 0,4 0 0,-4 4 0,0-1 0,0 9 0,5-5 0,-1 13 0,0 3-12,5 3 12,4-3-12,-4 4 12,4 0-14,4 0 5,0-4 1,1 0 0,3-4-9,1 0-2,0-4 0,4 0 0,-5-3-19,5-1-4,5-7-1,-5 0 0,0-4-141,4-8-29,1 0-6</inkml:trace>
          <inkml:trace contextRef="#ctx0" brushRef="#br0" timeOffset="27761.8982">6828 5662 748,'0'0'33,"-4"0"7,-5 4-32,0-4-8,-4 4 0,5-1 0,-1 1 392,0 4 76,1-4 15,-1 4 3,9 3-323,-4 5-65,4-5-13,0 5-2,4-1-47,-4-4-8,9 1-3,-5 3 0,5-3-7,-5 0-2,5-1 0,-1 1 0,5-5-2,0 1-1,0 0 0,0-4 0,-4 3-13,-9-7 0,13-3-9,0-1 9,4 4-48,-4-8-3,-4-4-1,4 1 0,0-1-136,0 1-27,-4 3-5,-1-4-2,1-3 70,4 0 15,-9 3 2,5-3 1,-5 3-89,1-19-17,-1 12-4,0 11-1,-4 1 134,0-1 27,0 0 6,0 8 1,0-8 277,0 1 56,5-1 12,-1 0 1,-4 8-61,4-11-13,1 3-3,-5 0 0,4 5-79,0-5-16,1 4-3,-5 4-1,4-8-9,5 8-1,-1-7-1,5 3 0,-4-4-32,4 4-6,0 0-2,-4 0 0,4-3-50,-5-1-11,5 0-1,-4 4-1200</inkml:trace>
          <inkml:trace contextRef="#ctx0" brushRef="#br0" timeOffset="27958.6179">7014 5280 2304,'0'0'204,"-4"4"-163,0 4-33,-1 0-8,5-1 170,-4 5 32,4 3 6,0 5 2,0 3-98,-4 4-20,4 7-4,4 9-1,-4 3-55,0 4-10,0 0-2,0 8-1,9-4-57,-1-4-11,1 0-3,0-7-1425</inkml:trace>
        </inkml:traceGroup>
        <inkml:traceGroup>
          <inkml:annotationXML>
            <emma:emma xmlns:emma="http://www.w3.org/2003/04/emma" version="1.0">
              <emma:interpretation id="{8779831D-282E-41B8-ACF1-0DC77CBEB407}" emma:medium="tactile" emma:mode="ink">
                <msink:context xmlns:msink="http://schemas.microsoft.com/ink/2010/main" type="inkWord" rotatedBoundingBox="8267,9471 10138,9026 10352,9923 8480,10369"/>
              </emma:interpretation>
              <emma:one-of disjunction-type="recognition" id="oneOf14">
                <emma:interpretation id="interp70" emma:lang="en-AU" emma:confidence="0">
                  <emma:literal>square</emma:literal>
                </emma:interpretation>
                <emma:interpretation id="interp71" emma:lang="en-AU" emma:confidence="0">
                  <emma:literal>Square</emma:literal>
                </emma:interpretation>
                <emma:interpretation id="interp72" emma:lang="en-AU" emma:confidence="0">
                  <emma:literal>squares</emma:literal>
                </emma:interpretation>
                <emma:interpretation id="interp73" emma:lang="en-AU" emma:confidence="0">
                  <emma:literal>squarer</emma:literal>
                </emma:interpretation>
                <emma:interpretation id="interp74" emma:lang="en-AU" emma:confidence="0">
                  <emma:literal>squared</emma:literal>
                </emma:interpretation>
              </emma:one-of>
            </emma:emma>
          </inkml:annotationXML>
          <inkml:trace contextRef="#ctx0" brushRef="#br0" timeOffset="28449.2164">7608 5889 2649,'0'-4'58,"0"-3"12,0-5 2,0 1 4,0-5-61,0 8-15,5-3 0,-5 3 0,-5-3 105,5-1 19,-4 4 3,4 1 1,-4-1-77,-5 4-15,9 4-4,0 0 0,-9 0 0,9 0 0,-8 0 0,3 8 0,-4-1-76,5 1-16,0 4-4,-1 3 0,5 1 28,0-1 6,0 4 1,9 4 0,-9-3-5,4 3-1,5-8 0,0 4 0,-5-3-23,5-1-5,-5-3-1,5-1 0,-5-3 34,5 4 6,-9-12 2,0 0 0,0 0 35,0 0 7,0 0 2,0 11 0,-9-3 34,5 0 6,-5-1 2,1-3 0,-5 4-52,-1-4-12,1 0 0,0-1 0,0 1 0,-4-4 0,4 0 0,4-4 0,1 1 0,-1-1 0,5-4 0,-1 0 0,1-3-69,4-1-17,0-3-3,9 3-1,4 1-132,0-1-26,0 1-6</inkml:trace>
          <inkml:trace contextRef="#ctx0" brushRef="#br0" timeOffset="28850.6638">7990 5716 2415,'0'0'53,"0"0"11,4-8 3,-4 8 1,0-8-55,0 1-13,0 3 0,-4-4 0,-1 4 147,1 0 26,-5 4 6,-4 0 1,5-3-93,-5 6-19,-5 1-3,1 0-1,4 4-25,-4 0-6,4 7-1,0 4 0,0 1-42,0-1-9,4 0-1,0 4-1,5 0 21,-5 4 0,5-4 0,0 0 0,4 1-49,0-5-12,0-4-3,4 1 0,0-1 52,1-3 12,-5-12 0,13 7 0,-13-7 0,8 0 0,1 0 0,4-3 0,0-9 0,0 4 0,0-3 0,0-1-9,0-3 9,0-1 0,0 1 0,0-4 0,0-1 0,-4 1 0,4 0 0,-5 3 0,1 1 0,0 3 0,-5 1 0,5 3 0,-5 4 56,-4 4 6,0 0 2,0 0 0,0 12-52,0 3-12,0 8 0,0 4 0,-4 0 0,-1 4 0,1 8 0,0-1 0,4 1 0,-5 7 0,1 0 0,0 0 0,-5 5 0,5-1 0,-5 4 0,5 0 0,-1-12 0,1 0 0,4-7 0,0-4 0,0-4-100,0-4-22,4-8-5,1 1-785,-1-12-158</inkml:trace>
          <inkml:trace contextRef="#ctx0" brushRef="#br0" timeOffset="29171.6394">8219 5751 1958,'-4'0'174,"4"0"-139,0 0-35,-9 3 0,5 1 220,0 4 38,4 0 7,-5 3 2,1 5-133,0 3-26,4 0-6,4 4-1,-4 4-61,4-4-12,-4 8-2,0-4-1,5-4-14,-1 0-3,-4-3-8,4-5 12,1 0-12,-1-3 0,-4-12 0,0 0 0,0 0-10,9 4-5,-9-4-1,13-4 0,-5-4 16,1-3 8,0-1 0,-1-7-8,1 0 0,-5-4 0,5-1 0,0-3 0,-1 4 0,1-4-9,0 0 9,-5 4 0,5 4 0,-5 0 0,-4 7 0,9 1 0,-9 11 0,0 0 0,0 0 0,0 0 0,0 0 0,0 11 11,4 8-11,0 1 12,-4 7-12,5 0 0,-1 0 0,5 0 0,-5-4 0,5 0-11,-5 0 1,5-4 0,-1-3-158,-3-1-32,3-7-7</inkml:trace>
          <inkml:trace contextRef="#ctx0" brushRef="#br0" timeOffset="29555.2391">8683 5646 2084,'0'0'92,"0"0"20,0 0-90,0 0-22,-4-3 0,4 3 0,-9-4 159,9 4 27,-4-4 6,4 4 0,-13 0-81,0 0-17,4 8-3,1-5-1,-5 1-39,8 4-8,-4 0-2,1 3 0,-1 1-21,5-1-4,-5 1 0,5 0-1,4-1-15,-5 8 0,1-3 0,4-1 0,0 4 0,0-3 0,4-1 0,-4 1 0,0-1 0,0-3 0,5-1 0,-5-11-10,0 0 10,4 12-13,-4-12 5,0 0 8,0 0-14,0 0 5,0 0 1,9 0 0,-1-4 8,1-4 0,-5-3-9,5-1 9,-4-3 0,3-5 0,1-3 0,-5 0 0,1 4 0,-1 0 0,5-1 0,-5 5 0,0 0 0,1-1 0,-1 8 0,-4 8 8,0 0 4,0 0 0,0 0 0,0 0 0,0 12-12,0 3 10,4 1-10,-4 7 10,5 4-20,-1-4-4,0 0-1,1 0 0,-1-3-99,0-5-20,5-3-4,0 3-741,-1-4-148</inkml:trace>
          <inkml:trace contextRef="#ctx0" brushRef="#br0" timeOffset="30050.9434">8848 5693 403,'0'0'17,"0"0"5,0 0-22,0 0 0,0 0 0,0 0 0,0 0 442,0 0 84,0 0 17,0 0 3,0 0-360,0 0-72,0 0-14,0 15-4,0 1-61,4-5-13,1 1-2,-5 3-1,0-3-19,0-12 0,0 0 0,0 0 0,0 0 0,0 0 0,0 0 0,0 0 0,0 0 15,0 0-4,0 0-1,0-8 0,4 0 26,-4 1 4,4-5 2,-4 4 0,0-7-16,5 3-3,3-3-1,1 3 0,-5 5 7,9-1 2,-4-4 0,4 5 0,0-1-31,0 0 0,0 0 0,0 1 0,4-1 0,1 4 0,-5-3 0,0-1 0,0 4 8,0 4-8,0-4 0,0 0 0,-5 4 13,5-4-3,-4 1-1,4-1 0,-9 4 4,5-4 1,0 0 0,-1 0 0,1 0-5,-5 0-1,1-3 0,3 3 0,1 0-8,-5 0 0,1-4 0,-5 1 0,4-1 9,0 4 0,-8-7 0,4 3 0,-4 0-9,-1 1-12,-3-1 2,-1 4 1,0 4 9,1 0 0,-1 0 0,0 8 0,-4-1 0,9 5-12,-5-1 2,5 9 0,-5-1 10,5 0-12,-5 4 12,5 1-12,4 6 12,0-3 0,0 0 0,4 4 0,5 0 0,4-4 0,-4 0 0,4 0 0,0-8 0,4 0 0,-4-3 0,4-1 0,5-7-8,-5 0 0,-4-12 0,5 0 0,3-4-34,1-3-6,-5-9-2,1 1-870,3-4-175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39.02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484227-FC09-41B7-9CA6-A289F93DB814}" emma:medium="tactile" emma:mode="ink">
          <msink:context xmlns:msink="http://schemas.microsoft.com/ink/2010/main" type="writingRegion" rotatedBoundingBox="5788,7223 10423,7313 10404,8303 5769,8213"/>
        </emma:interpretation>
      </emma:emma>
    </inkml:annotationXML>
    <inkml:traceGroup>
      <inkml:annotationXML>
        <emma:emma xmlns:emma="http://www.w3.org/2003/04/emma" version="1.0">
          <emma:interpretation id="{1E617147-C1B3-4F40-91F5-50EBEA801B3D}" emma:medium="tactile" emma:mode="ink">
            <msink:context xmlns:msink="http://schemas.microsoft.com/ink/2010/main" type="paragraph" rotatedBoundingBox="5788,7223 10423,7313 10404,8303 5769,8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120C5-66D9-42E4-8291-28D10C3C09B2}" emma:medium="tactile" emma:mode="ink">
              <msink:context xmlns:msink="http://schemas.microsoft.com/ink/2010/main" type="line" rotatedBoundingBox="5788,7223 10423,7313 10404,8303 5769,8213"/>
            </emma:interpretation>
          </emma:emma>
        </inkml:annotationXML>
        <inkml:traceGroup>
          <inkml:annotationXML>
            <emma:emma xmlns:emma="http://www.w3.org/2003/04/emma" version="1.0">
              <emma:interpretation id="{19F482AF-D9F3-40C9-B9BD-A2BAEEFA91DF}" emma:medium="tactile" emma:mode="ink">
                <msink:context xmlns:msink="http://schemas.microsoft.com/ink/2010/main" type="inkWord" rotatedBoundingBox="5749,7639 7083,7180 7291,7784 5957,8243"/>
              </emma:interpretation>
              <emma:one-of disjunction-type="recognition" id="oneOf0">
                <emma:interpretation id="interp0" emma:lang="en-AU" emma:confidence="0">
                  <emma:literal>I-lot</emma:literal>
                </emma:interpretation>
                <emma:interpretation id="interp1" emma:lang="en-AU" emma:confidence="0">
                  <emma:literal>"-lot</emma:literal>
                </emma:interpretation>
                <emma:interpretation id="interp2" emma:lang="en-AU" emma:confidence="0">
                  <emma:literal>"-let</emma:literal>
                </emma:interpretation>
                <emma:interpretation id="interp3" emma:lang="en-AU" emma:confidence="0">
                  <emma:literal>A-lot</emma:literal>
                </emma:interpretation>
                <emma:interpretation id="interp4" emma:lang="en-AU" emma:confidence="0">
                  <emma:literal>=lcr</emma:literal>
                </emma:interpretation>
              </emma:one-of>
            </emma:emma>
          </inkml:annotationXML>
          <inkml:trace contextRef="#ctx0" brushRef="#br0">620-245 2307,'0'0'51,"0"0"10,0 0 3,0 0 0,0 0-51,0 0-13,0 0 0,0 0 0,0 0 72,9 8 11,-5 3 2,5 5 1,4-1-34,-4 0-8,-5 1 0,0 7-1,9 4-11,-4 4-1,-5 0-1,5-1 0,-5-3-21,5 4-9,0 0 8,-5 0-8,5-4 15,-5 0-3,5-4 0,-1 0 0,-3-4-36,3 1-8,-3-5-2,3-3 0,1-1-112,-9-11-22,0 0-5,0 0-904</inkml:trace>
          <inkml:trace contextRef="#ctx0" brushRef="#br0" timeOffset="259.2682">1006 48 1958,'0'0'43,"0"0"9,0 0 1,0 0 3,-4-4-45,-5 0-11,0-4 0,-4 8 0,5 0 104,-5 4 20,4 0 3,-4 0 1,-4 4-103,4-1-25,0 5 0,4-1 0,-8-3 56,4 8 7,4-1 1,0 0 0,5 1-76,0-1-16,-5 4-2,9 1-1,0-5 31,0-3 0,4 3 0,1 1 0,-1-5 19,5 1 9,-1-1 3,1-3 0,4-4-31,0 0-20,0-1 4,0-3 0,4 0 16,-4 0 0,9-3 0,-5-1 0,1-8 0,-1-3 0,0 3 0,5-3 0,0-1-168,-1-3-40,14-23-8,-9 11-2</inkml:trace>
          <inkml:trace contextRef="#ctx0" brushRef="#br0" timeOffset="583.9317">1062-384 1868,'13'-4'83,"-13"4"17,9-4-80,0 1-20,-9 3 0,8-4 0,1 0 133,4 0 23,-4 0 5,4 4 1,-5-4-58,5 4-11,-4 4-2,0-4-1,4 0-59,-5 0-12,-8 0-3,0 0 0,-4 12 11,4-1 1,9-3 1,-5 7 0,0-3-21,-4 3-8,0 5 0,-4 3 0,4-4-19,-4 0-9,-5-3-3,9-1 0,0 1 15,0-1 4,0-3 0,0-12 0,4 7 12,-4-7 0,0 0 0,0 0 0,0 0 0,9 4 0,0 0 0,-5-4 0,5-4 0,-1 0 0,5 0 0,5-3 0,-1-1-21,0-4-2,5 5 0,-5-5 0,5 4-229,-5 1-45</inkml:trace>
          <inkml:trace contextRef="#ctx0" brushRef="#br0" timeOffset="-552.2405">0 63 1911,'13'0'84,"-8"-4"19,-5 4-83,8-7-20,1 3 0,0 0 0,-1-4 32,5 4 1,-4 0 1,4 1 0,0-5-11,-4 4-3,4-4 0,-5 8 0,1-4-20,0 4 0,-9 0 0,0 0-8,8 0-31,-8 0-5,5 4-2,-5-4-838</inkml:trace>
          <inkml:trace contextRef="#ctx0" brushRef="#br0" timeOffset="-403.0135">78 225 1688,'0'0'75,"0"0"15,0 0-72,0 0-18,0 0 0,0 0 0,0 0 115,0 0 19,0 0 4,13 0 1,0 0-37,5-4-7,-5 0-2,4-3 0,0 3-45,1-8-8,-1 4-3,0 1 0,5 3-49,-5-4-11,1 0-1,-1 5-1132</inkml:trace>
        </inkml:traceGroup>
        <inkml:traceGroup>
          <inkml:annotationXML>
            <emma:emma xmlns:emma="http://www.w3.org/2003/04/emma" version="1.0">
              <emma:interpretation id="{B76A3D35-9B78-4D9C-AACE-3D7F2F9A654F}" emma:medium="tactile" emma:mode="ink">
                <msink:context xmlns:msink="http://schemas.microsoft.com/ink/2010/main" type="inkWord" rotatedBoundingBox="8349,8262 8371,7963 8398,7964 8377,8264"/>
              </emma:interpretation>
              <emma:one-of disjunction-type="recognition" id="oneOf1">
                <emma:interpretation id="interp5" emma:lang="en-AU" emma:confidence="0">
                  <emma:literal>'</emma:literal>
                </emma:interpretation>
                <emma:interpretation id="interp6" emma:lang="en-AU" emma:confidence="0">
                  <emma:literal>l</emma:literal>
                </emma:interpretation>
                <emma:interpretation id="interp7" emma:lang="en-AU" emma:confidence="0">
                  <emma:literal>|</emma:literal>
                </emma:interpretation>
                <emma:interpretation id="interp8" emma:lang="en-AU" emma:confidence="0">
                  <emma:literal>1</emma:literal>
                </emma:interpretation>
                <emma:interpretation id="interp9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1145.4864">2592 302 1710,'0'0'76,"0"0"15,0 0-73,0 0-18,0 0 0,0 0 0,5 8 124,3-1 22,-3 5 4,-5 7 1,4-3-69,-4 7-14,-4-4-2,4 4-1,-5 0-65,1 0-17,0 1-2,-1-1 0,1 0 19,0 0 0,4-8 0,4 5 0</inkml:trace>
        </inkml:traceGroup>
        <inkml:traceGroup>
          <inkml:annotationXML>
            <emma:emma xmlns:emma="http://www.w3.org/2003/04/emma" version="1.0">
              <emma:interpretation id="{E6433EB6-F253-427B-ADA8-F9248C31ED4B}" emma:medium="tactile" emma:mode="ink">
                <msink:context xmlns:msink="http://schemas.microsoft.com/ink/2010/main" type="inkWord" rotatedBoundingBox="9247,7435 10420,7457 10410,7995 9236,7972"/>
              </emma:interpretation>
              <emma:one-of disjunction-type="recognition" id="oneOf2">
                <emma:interpretation id="interp10" emma:lang="en-AU" emma:confidence="0">
                  <emma:literal>to-a</emma:literal>
                </emma:interpretation>
                <emma:interpretation id="interp11" emma:lang="en-AU" emma:confidence="0">
                  <emma:literal>lot a</emma:literal>
                </emma:interpretation>
                <emma:interpretation id="interp12" emma:lang="en-AU" emma:confidence="0">
                  <emma:literal>let a</emma:literal>
                </emma:interpretation>
                <emma:interpretation id="interp13" emma:lang="en-AU" emma:confidence="0">
                  <emma:literal>lo: a</emma:literal>
                </emma:interpretation>
                <emma:interpretation id="interp14" emma:lang="en-AU" emma:confidence="0">
                  <emma:literal>la: a</emma:literal>
                </emma:interpretation>
              </emma:one-of>
            </emma:emma>
          </inkml:annotationXML>
          <inkml:trace contextRef="#ctx0" brushRef="#br0" timeOffset="1519.6938">3468-226 2336,'0'0'52,"0"0"10,0 0 2,0 0 1,0 0-52,0 0-13,0 0 0,0 0 0,0 0 57,4 16 9,1-1 2,-1 8 0,-4-4-24,4 8-5,-4 0-1,9 4 0,-9 4-38,4-4 0,1 3 0,-1 5-12,0-1 12,5-3 0,-5-4-9,9 4 9,-8-5-128,3-3-20,1-4-5,0 1-887</inkml:trace>
          <inkml:trace contextRef="#ctx0" brushRef="#br0" timeOffset="1770.6741">3798-2 1267,'0'0'56,"-9"0"12,-4 0-55,4 0-13,1 0 0,-5 0 0,0 3 188,0 1 34,0 0 7,4 4 2,-4 0-100,0-1-20,0 5-4,0-1-1,4 1-68,0 3-14,-4 5-2,9-5-1,0 0-8,-1 1-1,1-1-1,4 5 0,0-5 24,4 0 5,1 1 0,-1-1 1,0-7-19,1 4-4,3-1-1,1-3 0,0-1-8,-1 1-1,1-4-8,8 0 12,-4-4-12,5 0 0,-5-8 0,4 0 0,5 1-17,-5-9-7,5 1 0,-5-4-1,1 3-139,-1 1-28,5-4-6</inkml:trace>
          <inkml:trace contextRef="#ctx0" brushRef="#br0" timeOffset="1991.587">3954-41 2008,'0'0'89,"0"0"19,8 0-87,-3-4-21,3 4 0,1-4 0,0 1 112,4 3 19,0-4 3,0 4 1,4-4-39,-4 0-8,-4 0-2,4 0 0,0 4-45,0 0-9,-5 4-1,1 0-1,0-4-48,-9 0-10,0 0-1,8 8-816,-3-4-163</inkml:trace>
          <inkml:trace contextRef="#ctx0" brushRef="#br0" timeOffset="2102.9808">4101 129 288,'0'0'12,"0"0"4,0 0-16,0 0 0,0 0 0,0 0 0,0 0 474,0 0 92,0 0 18,0 0 4,0 0-391,4-4-78,5 0-16,0 0-3,4-4-54,-5 5-10,5-1-3,0 0 0,0 0-85,5 0-18,-1-4-3,5 8-1135</inkml:trace>
          <inkml:trace contextRef="#ctx0" brushRef="#br0" timeOffset="2510.0385">4595-2 2336,'-17'-12'104,"17"4"20,-5-3-99,-3 3-25,-5-7 0,4 3 0,5 1 116,-1-1 17,-3 4 4,-1 1 1,9 7-75,-9 0-15,-4 0-4,5 0 0,-5 3-30,4 5-6,0 4-8,1 3 11,-1 8-11,0 0 0,5 4 0,0 0 0,-1 4-14,5-4 2,0 4 0,0-8 0,5 0-8,-1 0 0,0-3-1,5-5 0,0 0-5,-1-3-1,1 0 0,0-5 0,-1-3 11,1 4 3,0-8 0,4 0 0,-9-8 3,5 0 1,-5-3 0,0-1 0,1 1 9,3-9 0,1 5 0,-5 0 0,1-5 0,3 1 0,-3-4 0,-1 4 0,5-1 9,-5 1-9,0 4 12,1-1-12,-1 5 18,-4-1-3,0 8-1,0 4 0,0 0-2,0 0 0,0 4 0,-4 4 0,-1 7-12,5 1 0,-4-1 0,4 4 0,4-3-13,1-1-6,-1 1-1,0-5 0,5 5-60,0-1-13,-5 0-3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1.9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1875,'0'0'83,"0"0"17,0 0-80,0 0-20,0 12 0,0 3 0,0 1 76,5 7 12,-5 4 1,0 3 1,4 1-34,-4 4-6,0 0-2,0 3 0,0-3-9,5 3-3,-5-3 0,4 0 0,0-8-5,1 0-2,-5-4 0,4-4 0,0-4-19,-4 1-10,0-16 10,0 0-10,0 0 9,0 0-9,0 0 8,0 0-8,5-8 0,3 0 8,-3-3-8,3-1 0,-3 5 0,3-1 0,-3 0 0,3-3 0,1-1 0,-5 4 0,5 1 0,-5 3 0,5 0-11,0 0 11,4 4-8,0 4 8,-5-4-11,1 4 11,4 0-13,0 3 5,-4 1 8,-1 4-12,1 3 12,-5-3-12,5 3 12,-5-3 0,-4-1 0,0-3 0,0 7 20,0 1 0,0-5 0,-4 5 0,0-5 6,-1 5 1,1-5 0,-9 1 0,0 3-7,0-3-2,4-5 0,1-3 0,-10 4-10,5 0-8,0-4 9,5-4-9,-5-4-9,4 0-8,0 0-2,1-4 0,8 1-68,-5 3-13,5-4-4,0 0-652,5 1-130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2.14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57 0 2127,'0'0'94,"0"0"20,0 7-91,4 9-23,-4-5 0,0 5 0,0-1 135,-4 1 22,4 3 5,0 4 1,4 0-106,-4 4-21,0-4-4,-4 4 0,-1-4-15,1 0-2,-5 1-1,5-1 0,-5 0-24,5-4-5,-5 0-1,5 4-826,-5-7-166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2.64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30 403,'0'0'36,"0"0"-36,0-7 0,-4-1 0,4-4 401,0 5 74,0 7 14,0 0 3,0 0-291,0 0-58,0 0-12,0 0-3,0 0-59,4 11-12,5 8-2,-5 1-1,0 11-22,1-1-4,3 5 0,1 0-1,0-1-19,-1 5-8,1 3 8,0 1-8,4-5 0,-4 5 0,-1-5-14,5 1 5,-4-9-134,0 5-26,4-8-6,0-4-945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2.87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245 20 1440,'0'0'128,"0"0"-103,-9-4-25,1-4 0,8 8 164,-9 0 27,-4-4 5,0 1 2,-4 3-34,4 0-6,0 0-2,0 7 0,4 1-94,-4 0-19,-4 3-4,-1 9-1,5-5-11,0 4-3,-4 1 0,4 3 0,4-4-24,5 0 0,-5 0 0,9 1 0,0-1 0,0-4-19,9 5 3,0-5 1,-1-3 15,10-1 0,3-3 0,-3 0-9,-1-5-7,5-3-2,-1-7 0,10-1 0,-1 0-122,-4-3-24,4-5-4,-4 1-563,5-8-112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3.12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187 15 576,'0'0'51,"0"0"-41,-4-7-10,4 7 0,0 0 398,0 0 78,-5-4 15,-3 0 3,-1 4-282,0 0-56,1 0-11,-1 0-2,-4 4-60,4 0-12,1 3-3,-1 5 0,-4 3-31,0-3-6,0 7-2,4 0 0,-4-3-20,5 7-9,-1 0 8,5 0-8,-1 0 0,1 0 0,0-3 0,4 3 0,0 4 0,4-4 0,5-4 0,-1 0 0,1-3-10,0-1 10,-1 4 0,5-7-9,-4 0 9,4-5-13,0 1 5,4-4 8,-4-4-22,5-4 3,3-4 1,-3 1 0,-1-5-16,-4 0-3,4 1-1,1-5 0,-1 1-125,-8 0-25,4 3-4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3.31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85 1267,'0'0'112,"0"0"-89,0 8-23,0-8 0,0 0 245,9 7 45,0 1 9,-1-4 1,-8-4-137,9 0-28,4 0-6,4 0-1,-4-4-36,5 0-7,-5 0-1,4 1-1,0-5-42,1 0-8,-5 0-1,4 1-1,5-1-31,-5 0-20,5-3 4,-5-1 0,-4-3-184,4 3-37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06:12.27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2-02-02T06:06:36.899"/>
    </inkml:context>
  </inkml:definitions>
  <inkml:traceGroup>
    <inkml:annotationXML>
      <emma:emma xmlns:emma="http://www.w3.org/2003/04/emma" version="1.0">
        <emma:interpretation id="{F8271FB1-0C76-4E20-9E56-D5ECF36BD7CA}" emma:medium="tactile" emma:mode="ink">
          <msink:context xmlns:msink="http://schemas.microsoft.com/ink/2010/main" type="writingRegion" rotatedBoundingBox="15380,4227 29959,3463 30356,11040 15777,11804"/>
        </emma:interpretation>
      </emma:emma>
    </inkml:annotationXML>
    <inkml:traceGroup>
      <inkml:annotationXML>
        <emma:emma xmlns:emma="http://www.w3.org/2003/04/emma" version="1.0">
          <emma:interpretation id="{7C1A65CC-E4BB-4571-88AC-680C443F7419}" emma:medium="tactile" emma:mode="ink">
            <msink:context xmlns:msink="http://schemas.microsoft.com/ink/2010/main" type="paragraph" rotatedBoundingBox="15378,4238 24240,3734 24292,4659 15431,5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4C229C-83C0-4F02-A03F-F727C98ED454}" emma:medium="tactile" emma:mode="ink">
              <msink:context xmlns:msink="http://schemas.microsoft.com/ink/2010/main" type="inkBullet" rotatedBoundingBox="15384,4348 16066,4309 16112,5124 15431,5162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by</emma:literal>
              </emma:interpretation>
              <emma:interpretation id="interp2" emma:lang="en-AU" emma:confidence="0">
                <emma:literal>b</emma:literal>
              </emma:interpretation>
              <emma:interpretation id="interp3" emma:lang="en-AU" emma:confidence="0">
                <emma:literal>b))</emma:literal>
              </emma:interpretation>
              <emma:interpretation id="interp4" emma:lang="en-AU" emma:confidence="0">
                <emma:literal>be</emma:literal>
              </emma:interpretation>
            </emma:one-of>
          </emma:emma>
        </inkml:annotationXML>
        <inkml:trace contextRef="#ctx0" brushRef="#br0">-321 100 1720,'-4'-11'76,"4"11"16,4-8-73,0 0-19,-4 1 0,5-1 0,-5 8 120,0 0 21,0 0 4,0 0 1,0 0-34,0 0-8,0 0 0,0 0-1,0 0-39,0 0-7,0 0-1,-5 11-1,5 1-23,0 3-4,0 1 0,0 3-1,0 0-18,0 1-9,0 3 10,0 0-10,0 4 0,0-4 0,0 4 0,0 0 0,0-4 0,0 0-13,0 4 4,0-8 1,0 1 8,0-9-13,0 1 5,0-1 8,0-3-18,0-8 4,0 0 1,0 0 0,0 0-3,0 0-1,5-12 0,-1 1 0,0-5 17,5 5-12,-5-8 12,1 3-10,3 1-2,-3 3-1,-1 1 0,-4-1 0,9 4 13,-5 1 0,0-1 0,5 4 0,-9 4 0,0 0 0,0 0 0,0 0 0,0 0 0,9 0 0,-1 4 0,5 0 0,-13-4 14,13 8-1,-4 3 0,0 1 0,-1-5-13,-3 5 0,4-1 0,-5 1 0,0 0 17,1-1-2,-5 5-1,0-1 0,0-3-5,-5-1-1,-3-3 0,-1 7 0,0 1 20,-4-5 3,-4 1 1,4-5 0,0 1-16,0-4-2,0 0-1,-5 0 0,1 0-1,0-1 0,-1 1 0,5-4 0,0-4-12,-4 4 0,4-7 0,0 3-10,4-4-18,1 0-4,-1-3-1,5-1 0,-1 1-108,1-5-22,4-3-4,4 8-956</inkml:trace>
        <inkml:trace contextRef="#ctx0" brushRef="#br0" timeOffset="268.0811">39 12 403,'0'0'36,"0"0"-36,13-4 0,-4 0 0,4 0 394,-5 4 72,1 0 14,4 0 4,-4 0-278,4 4-55,-5-4-11,5 8-3,-4-1-59,0 1-12,4 4-2,-5-1-1,1 8-24,0 1-5,-1-1-1,1 4 0,-5 4-13,-4 0-2,5 0-1,-10 8 0,1-1-8,-5 1-1,1 3-8,-1 9 12,-4-5-12,-4 0 0,-1 1 0,1 3 0,0-3-16,-1-5-7,1-3-1,4-8 0,-4 0-188,8-8-37,-17 19-8,13-18-2</inkml:trace>
      </inkml:traceGroup>
      <inkml:traceGroup>
        <inkml:annotationXML>
          <emma:emma xmlns:emma="http://www.w3.org/2003/04/emma" version="1.0">
            <emma:interpretation id="{8107D809-9DAE-4613-8DD8-D2ABAFED052D}" emma:medium="tactile" emma:mode="ink">
              <msink:context xmlns:msink="http://schemas.microsoft.com/ink/2010/main" type="line" rotatedBoundingBox="16896,4151 24240,3734 24286,4547 16943,4964"/>
            </emma:interpretation>
          </emma:emma>
        </inkml:annotationXML>
        <inkml:traceGroup>
          <inkml:annotationXML>
            <emma:emma xmlns:emma="http://www.w3.org/2003/04/emma" version="1.0">
              <emma:interpretation id="{0EC6C5A4-5795-4D91-A4B4-1EBC5737D6E0}" emma:medium="tactile" emma:mode="ink">
                <msink:context xmlns:msink="http://schemas.microsoft.com/ink/2010/main" type="inkWord" rotatedBoundingBox="16896,4151 17905,4094 17941,4730 16933,4788"/>
              </emma:interpretation>
              <emma:one-of disjunction-type="recognition" id="oneOf1">
                <emma:interpretation id="interp5" emma:lang="en-AU" emma:confidence="0">
                  <emma:literal>Let</emma:literal>
                </emma:interpretation>
                <emma:interpretation id="interp6" emma:lang="en-AU" emma:confidence="0">
                  <emma:literal>let</emma:literal>
                </emma:interpretation>
                <emma:interpretation id="interp7" emma:lang="en-AU" emma:confidence="0">
                  <emma:literal>het</emma:literal>
                </emma:interpretation>
                <emma:interpretation id="interp8" emma:lang="en-AU" emma:confidence="0">
                  <emma:literal>Get</emma:literal>
                </emma:interpretation>
                <emma:interpretation id="interp9" emma:lang="en-AU" emma:confidence="0">
                  <emma:literal>get</emma:literal>
                </emma:interpretation>
              </emma:one-of>
            </emma:emma>
          </inkml:annotationXML>
          <inkml:trace contextRef="#ctx0" brushRef="#br0" timeOffset="2251.4923">1209-42 1382,'0'-16'61,"0"16"13,0 0-59,0-7-15,0-1 0,0-4 0,0-3 236,0 3 44,0 1 8,0-1 3,0 4-139,0 8-28,0 0-6,0 0-1,-4-3-52,4 3-10,0 0-3,0 0 0,0 0-27,0 11-5,-4 8-2,4-7 0,-5 3-18,1 1 10,0 11-10,-1 4 8,1-1-8,-5 5 0,1-4 0,3 7 0,-3-3-11,-1 4-1,-4-1 0,4 1 0,1-8-20,-1-1-5,0-3-1,5 0 0,4-4 6,-4 1 0,4-9 1,0 0 0,0-7 7,0-8 2,0 0 0,0 0 0,0 0 22,0 0 0,0 0 0,0 0 0,0-8-10,0 1 10,0-1 0,0-4-9,4 1 9,5 3 14,-9 0-3,8 1-1,1-1 1,4 4 0,-4 0 0,8 0 0,0 1-3,1 3-8,-1-4 12,5 8-4,-1-1-8,-3 1 0,-1-4 0,0 8 0,1-4-14,-5 0 2,0 0 0,0-1 0,-5 1-97,-8-4-19,9 0-4,-9 0-971</inkml:trace>
          <inkml:trace contextRef="#ctx0" brushRef="#br0" timeOffset="2655.1767">1383 250 864,'0'0'76,"0"0"-60,0 0-16,0 0 0,0 0 197,8 0 37,1 0 7,0 4 2,-5 0-60,5-4-12,-1-4-3,1 0 0,0 4-60,-1 0-12,1 0-2,0 4-1,-1-8-32,1 4-6,0-3-2,4 3 0,-9 0-25,9 0-6,-13 0-1,4-4 0,5 0-21,0 0 9,-9 4-9,8-4 0,1 0 0,0-3 0,-5-1-10,0 4 10,-4-4-22,5 1 3,-5 7 1,-5-8 0,5 0-1,-8 1 0,3-1 0,1 0 0,-5-3 3,1 3 1,-1 0 0,0 0 0,1 5 2,-1-1 0,-4 4 0,4 0 0,1 0-3,-5 0 0,4 0 0,0 4 0,1 3 16,3-3-12,-3 8 12,-1-5-12,0 5 12,5 0 0,0-5-10,4 9 10,-9-5 0,9 1 0,0 3 8,0 1-8,4-1 20,1 0-2,-1-3 0,5 3 0,-5-3-2,5 0-1,-5-1 0,9 1 0,-4-1-7,-1 1-8,5-5 11,-4 1-11,4-4 0,0 4 0,0-8-12,0 0 3,0 4-119,0-4-23,4-4-5</inkml:trace>
          <inkml:trace contextRef="#ctx0" brushRef="#br0" timeOffset="2853.1762">1725 189 1440,'0'0'128,"0"0"-103,13 0-25,-4 0 0,-9 0 185,13 0 32,0 0 7,4-4 0,0 4-75,1 0-15,3 0-3,1-4-1,0-4-54,0 5-10,-1 3-2,-3-8-1,-1 4-35,0 0-8,1 0 0,-5 0-1,0-3-37,4 3-7,-4-4-2,-4 0-849,-1 5-171</inkml:trace>
          <inkml:trace contextRef="#ctx0" brushRef="#br0" timeOffset="3088.8669">1925-216 2124,'0'0'94,"0"0"19,0 0-90,0 8-23,-5-4 0,5 7 0,-4-3 136,4 7 24,0-3 4,0 0 0,0 7-61,4 0-13,-8 8-2,4 4-1,4-4-39,-4 0-8,0 8-2,0-5 0,5 1-22,-5 4-5,0-8-1,4 4 0,-4-4-10,9-4-14,-1 0 3,1-4 1,4-3-134,-4-5-26,8 5-6</inkml:trace>
        </inkml:traceGroup>
        <inkml:traceGroup>
          <inkml:annotationXML>
            <emma:emma xmlns:emma="http://www.w3.org/2003/04/emma" version="1.0">
              <emma:interpretation id="{33F91E45-19BC-4C19-85EF-F4A7E4D176E6}" emma:medium="tactile" emma:mode="ink">
                <msink:context xmlns:msink="http://schemas.microsoft.com/ink/2010/main" type="inkWord" rotatedBoundingBox="18346,4221 22048,4011 22086,4672 18383,4882"/>
              </emma:interpretation>
              <emma:one-of disjunction-type="recognition" id="oneOf2">
                <emma:interpretation id="interp10" emma:lang="en-AU" emma:confidence="0">
                  <emma:literal>admit,</emma:literal>
                </emma:interpretation>
                <emma:interpretation id="interp11" emma:lang="en-AU" emma:confidence="0">
                  <emma:literal>admit),</emma:literal>
                </emma:interpretation>
                <emma:interpretation id="interp12" emma:lang="en-AU" emma:confidence="0">
                  <emma:literal>a=2mtl,</emma:literal>
                </emma:interpretation>
                <emma:interpretation id="interp13" emma:lang="en-AU" emma:confidence="0">
                  <emma:literal>A=2mtl,</emma:literal>
                </emma:interpretation>
                <emma:interpretation id="interp14" emma:lang="en-AU" emma:confidence="0">
                  <emma:literal>a-amity,</emma:literal>
                </emma:interpretation>
              </emma:one-of>
            </emma:emma>
          </inkml:annotationXML>
          <inkml:trace contextRef="#ctx0" brushRef="#br0" timeOffset="5032.4785">3520-81 1818,'0'0'80,"0"0"17,0 0-77,0 0-20,8-4 0,-8 4 0,5-7 135,3-1 23,-3-4 5,3 8 1,5-3-55,-4 3-10,-5-4-3,5 4 0,8-3-32,-4 3-8,0-4 0,0 8-1,0-4-23,5 4-5,-5 0-1,0 4 0,-5-4-15,1 0-3,13 8-8,-18-1 12,-4-7-12,0 0 0,9 12 0,-5 3 0,0 1 0,1-1-16,-5 8 3,4-3 1,9 3-24,-13 0-5,-9 0-1,1 0 0,-1 0-28,0 4-6,-4-8 0,0 1-1,-4-5-16,0 1-3,-1-1-1,1-3 0,-5-1-25,5-3-5,8-1-1,-4 1 0,-4 0 56,8-4 12,-4-4 1,9 4 1,4-4 72,0 0 14,-9 0 4,9 0 0,0 0 56,0 0 12,0 0 3,0 0 0,0 0-15,0 0-2,9-4-1,-9 4 0,13-4-3,0 4-1,9 0 0,-9 0 0,-13 0-17,17-4-4,13 4-1,1 0 0,-14 0-26,0 4-5,5-4 0,-5 4-1,9-4-27,-4 4 0,-5-1 8,1-3-8,8 0-52,-9 0-12,-4 0-2,-4-3-776,4 3-155</inkml:trace>
          <inkml:trace contextRef="#ctx0" brushRef="#br0" timeOffset="5590.915">4036 50 1267,'-9'0'112,"9"0"-89,0 0-23,0 0 0,0 0 189,0 0 34,0 0 6,9 12 2,-5-5-95,5 5-20,-9 3-3,4-3-1,5-1-68,-1 5-13,-12-5-3,4 1-1,4 0-13,-4-5-2,0 5-1,0-1 0,0-11-3,0 0-8,0 8 12,0-8-4,0 0 1,0 0 0,0 0 0,0 0 0,0 0 6,9-8 1,-9 1 0,9-1 0,-1-7 0,-3-1 0,-1 1 0,0-5 0,5 1-4,0 4-1,-9-1 0,4-3 0,0 0 1,5 3 1,0 5 0,-5-5 0,-4 5-2,4 3-1,5 0 0,0 1 0,-9 7-2,0 0-8,13 0 12,-5 4-4,-3-4-8,3 3 0,-8-3 0,13 4 0,0 8 0,0-4 0,-8 3 0,-1-3 0,9 3 0,-9 1 0,1-8 0,-5 7 0,0-11 0,4 8 0,0 4 0,-4-5 0,-4 1 0,4-8 0,4 4 0,-4-4 0,0 0 0,0 0 0,0 0 0,0 0 0,5 8 0,-5-8-9,0 0 9,0 0 0,13 0-8,-5 0 8,-8 0 0,0 0 0,9-8 0,4 0 0,-9 1 0,1-1 0,-5 0 0,4-3 0,9 3 0,-4 4 0,-9 4 0,4-12 0,9 9 0,0-5 0,-4 8 8,-1-4-8,5 4 0,5 4 0,3-4 12,-3 4-3,-18-4-1,8 7 0,14 5-8,-5 0 0,-12-1 9,-5 5-9,8-5 0,-3 4 8,3 1-8,-8-5 0,-8 5 0,8-1 0,4-3-12,0-1 4,-12 5-37,8-5-7,4-3-2,5 0 0,-9-8-198,0 0-40</inkml:trace>
          <inkml:trace contextRef="#ctx0" brushRef="#br0" timeOffset="5816.0547">4677 92 2300,'9'-3'51,"4"3"10,0-4 3,-5 0 0,5 0-52,0-4-12,0 8 0,5-7 0,-10 3 96,5-4 16,9 4 3,-5 0 1,1 4-69,-5 0-14,4-3-2,5-1-1,-5 4 3,0-4 1,-8 4 0,8 0 0,5-4-34,-5 4 0,-8-8 0,4 4 0,0 1-40,0 3-12,-13 0-3,0 0 0,0 0-213,0-12-42</inkml:trace>
          <inkml:trace contextRef="#ctx0" brushRef="#br0" timeOffset="6058.7224">4850-170 576,'0'0'25,"0"0"6,0 12-31,0-12 0,-4 4 0,-5 4 0,9-1 364,0-7 66,-4 12 14,0-1 2,4-3-242,0 0-48,-5 7-9,5-3-3,-4 3-56,0 1-11,8 3-2,-4 0-1,-4-3-30,4 3-7,0-4-1,0 1 0,0 3-20,0-8-5,4 5-1,0-1 0,1 1-10,3-1 0,-8 1-12,9-5 12,0 1-44,-5-1 0,0-3-1,-4 3 0,5 1-152,-1-4-31,-4-8-5</inkml:trace>
          <inkml:trace contextRef="#ctx0" brushRef="#br0" timeOffset="6273.3159">5219-250 2127,'0'0'47,"0"0"9,0 0 3,0 0 1,0 0-48,4 7-12,-8 5 0,8 3 0,5 5 108,-5-1 19,-8 0 4,0 0 1,8 12-48,0-4-10,-4 4-2,0 0 0,0 0-30,5-1-6,-1 1-2,0-4 0,-4 0-34,0-8 0,0 5 0,5-5 0,3 0-197,-3-4-37,3 5-7,5-5-2</inkml:trace>
          <inkml:trace contextRef="#ctx0" brushRef="#br0" timeOffset="3898.5058">2770 15 1497,'0'0'133,"0"0"-106,0-7-27,0 3 0,0-4 175,0 0 29,-5 5 7,5 3 1,0-8-55,-8-4-10,3 5-3,1 3 0,4 4-74,-9-8-15,5 4-3,-5 0-1,-4 4-29,5-3-6,-1 3 0,-4 0-1,0 3-15,4-3 0,-4 4 0,0 4 0,0 0-14,0 3-2,0 1-1,0 3 0,5 1-5,-5-1-1,4 0 0,0 9 0,1-5 1,3 4 0,-3 0 0,3 0 0,1 0 2,4 0 0,4 0 0,5-3 0,-5-5 0,1-3 0,8 3 0,0-3 0,-5-5 9,5 1 3,0-4 0,0 0 0,0-8 8,0 4 0,5-4 0,-1-7 0,-4-5 18,4 1-1,-4-1 0,0-3 0,0 4-1,0-5 0,5 1 0,-10 0 0,1 0-16,0-1 0,-1 5 0,-3-1-9,3 5 22,-3-1 5,-5 1 1,4 3 0,-4 0 6,0 8 2,0 0 0,0 0 0,0 0-8,0 0-2,0 0 0,0 8 0,0 8-8,0-5-1,0 1-8,4 3 12,-4 0-12,0 1 0,5-1 0,-1 5 0,-4-9 0,0 1 0,4 3 0,1 0 0,-1-7-29,0 4 1,-4 3 0,5-3 0,3-1-52,-3-3-9,-5-8-3,4 4-703,-4-4-141</inkml:trace>
          <inkml:trace contextRef="#ctx0" brushRef="#br0" timeOffset="4089.9239">2974 96 1623,'0'0'72,"0"0"15,0 0-70,0 0-17,0 0 0,13-7 0,-9 3 142,9 0 25,0 0 5,0 0 0,0 0-67,0-3-13,0 3-4,0 0 0,-4 0-37,-1 0-8,5 4-2,0-4 0,0 4-32,0 0-9,-4 0 0,0 0 0,-1 4-136,-8-4-31,0 0-6,0 0-859</inkml:trace>
          <inkml:trace contextRef="#ctx0" brushRef="#br0" timeOffset="4231.4229">3008 162 345,'0'0'31,"0"0"-31,0 0 0,0 0 0,0 8 346,0-8 63,0 0 13,0 0 2,5 7-230,3-3-46,1-4-10,4 0-2,4 0-56,1-4-11,-5 0-2,4 1-1,5-5-54,-1 0-12,5 0 0,5 1-1155</inkml:trace>
          <inkml:trace contextRef="#ctx0" brushRef="#br0" timeOffset="7570.0026">6194 150 2268,'0'0'50,"0"0"10,9-4 3,-9 4 0,9-3-51,-1 3-12,-3-4 0,-5 4 0,0 0 107,0 0 18,0 0 4,0 0 1,0 0-58,0 0-11,0 0-2,0 0-1,0 11-36,-5 1-7,-3 3-2,3 1 0,-8-5-13,0 8 0,5 1 0,-5-1 0,0 0-32,0 1 0,0-5 0,8-3 0,-3 3-46,3-4-9,1-3-1,4-8-708,0 0-140</inkml:trace>
        </inkml:traceGroup>
        <inkml:traceGroup>
          <inkml:annotationXML>
            <emma:emma xmlns:emma="http://www.w3.org/2003/04/emma" version="1.0">
              <emma:interpretation id="{D4D13C91-6961-40A1-A05D-657C1FA4D972}" emma:medium="tactile" emma:mode="ink">
                <msink:context xmlns:msink="http://schemas.microsoft.com/ink/2010/main" type="inkWord" rotatedBoundingBox="22531,3959 24247,3861 24274,4336 22558,4433"/>
              </emma:interpretation>
              <emma:one-of disjunction-type="recognition" id="oneOf3">
                <emma:interpretation id="interp15" emma:lang="en-AU" emma:confidence="0">
                  <emma:literal>met</emma:literal>
                </emma:interpretation>
                <emma:interpretation id="interp16" emma:lang="en-AU" emma:confidence="0">
                  <emma:literal>mean</emma:literal>
                </emma:interpretation>
                <emma:interpretation id="interp17" emma:lang="en-AU" emma:confidence="0">
                  <emma:literal>me</emma:literal>
                </emma:interpretation>
                <emma:interpretation id="interp18" emma:lang="en-AU" emma:confidence="0">
                  <emma:literal>meet</emma:literal>
                </emma:interpretation>
                <emma:interpretation id="interp19" emma:lang="en-AU" emma:confidence="0">
                  <emma:literal>meth</emma:literal>
                </emma:interpretation>
              </emma:one-of>
            </emma:emma>
          </inkml:annotationXML>
          <inkml:trace contextRef="#ctx0" brushRef="#br0" timeOffset="8158.8472">6701-39 1094,'9'-7'48,"-9"3"11,4 0-47,1 4-12,-5 0 0,0 0 0,0 0 261,4 0 51,0 0 9,-4 0 3,0 0-216,0 0-42,0 0-9,0 15-1,-4 1-36,4-1-6,0-3-2,-4 3 0,4 1-12,-5-1 0,1-3 8,4 3-8,0-15 0,0 0 0,0 0 0,0 0 0,0 0 0,0 0 9,0 0-9,0 0 8,0 0-8,0 0 0,9-4 0,-5 0 8,0-7-8,1-1 0,-1-7 0,0 4 0,5-1 0,-5 1-11,1-5 3,3 5 0,-8 0 8,5-1 0,3 5 0,1-1 0,-5 4 8,5-3 4,-5 3 1,5 4 0,0 0 3,-5 1 1,-4 3 0,0 0 0,13 7-5,-9 5 0,5-8-1,-5 7 0,-4-11-11,5 12 12,-1-1-12,0 5 12,-4-5-12,0 1 8,5-1-8,-5-3 8,0 4-8,0-5 0,0 5 0,4-4 0,-4-8 0,0 0 0,0 0 0,0 0 0,0 0 0,0 0 8,0 0-8,0 0 0,9-4 0,-1-4 0,1 0 0,0 5 0,-1-9 0,1 0 0,4 5 0,0-5 0,-4-3 0,4 11 0,0 0 0,0-4 0,4 1 12,0-5-2,-4 4-1,5 1 0,-1 3 7,1 4 0,-1 0 1,0 0 0,1 0-4,3 4-1,-3 3 0,-1-7 0,0 8 16,-4-4 4,-4 4 0,0 3 0,-1 1-32,-3-1 0,3-3 0,-3 7 0,-5 1 0,0-5 0,0 5 0,-5-1 0,5-3 0,0-1 0,-4-3 0,0 0 0,-1-4-36,5-4-12,0 0-4,0 0 0,0 0-105,0 0-22,0 0-4,9-8-525,0 4-104</inkml:trace>
          <inkml:trace contextRef="#ctx0" brushRef="#br0" timeOffset="8685.414">7473-39 2026,'0'0'44,"0"0"10,0 0 2,0 0 1,0 0-45,0 0-12,0 0 0,0 0 0,0 0 156,0 0 28,0 0 7,0 0 1,0 0-86,0 0-17,13 8-3,0 0-1,4-4-27,-4 0-6,0-4 0,5 0-1,-1-4-37,0 0-14,1 0 11,-1-4-11,5 4 0,-1 1-18,5-5 2,0 0 1,-4 1-167,4-5-34,-4 0-6</inkml:trace>
          <inkml:trace contextRef="#ctx0" brushRef="#br0" timeOffset="8451.9542">7703-243 979,'0'0'87,"0"0"-70,0 0-17,8-4 0,5 1 220,-8-5 40,-5 8 8,0 0 1,0 0-72,0 0-14,0 0-3,0 0-1,0 0-67,-5-8-12,-3 4-4,-5 4 0,4 0-72,-4 12-14,-4-12-10,4 11 12,-5 1-12,5 0 0,-4-1 0,4 5 0,-9 3 0,9 0-9,0 0 9,0 4 0,5-11-10,-1 7 10,0 1-8,5 3 8,0-4-13,4 0 2,0-7 1,0 7 0,8-11-2,-3 3 0,3-3 0,5 0 0,-4-4 12,8-4 0,-4 0-9,5 0 9,-5-4 0,8 0-9,-3-4 9,3 4 0,1 0-32,-5-3 1,1-1 0</inkml:trace>
          <inkml:trace contextRef="#ctx0" brushRef="#br0" timeOffset="9461.2506">8158-358 1839,'0'0'81,"0"0"18,0 0-79,0 0-20,0 0 0,0 0 0,0 0 148,0 0 25,0 0 6,0 0 1,0 0-68,-4 11-12,-1-3-4,1 3 0,-5-3-46,5 4-10,-5-1-1,1 5-1,-1-5-29,0 9-9,-4-5 0,9 0 0,-5 1 0,0-1 0,1-3 0,3 3 0,1 1 0,0-1 0,-1 0-12,1 1 3,4-1 9,-4-3 0,-1 3 0,5-3 0,-4-1-28,4-3-3,0-8-1,-4 4 0,-1 4 16,5-1 4,0-7 0,0 0 0,0 0 12,9 4 0,-9-4 0,9 4 10,-1 0-2,1-4 0,0 0 0,4-4 0,-5-4 26,5 1 5,0 3 1,1-4 0,3 0-23,-4 1-4,9 3-1,-5-4 0,0 4-12,5-3 8,-5-1-8,5 4 0,0-4 0,-5 1 0,5-1 0,-1 8 0,-3-4-14,-5 0-9,0 0-1,4 0-860,-4 4-171</inkml:trace>
          <inkml:trace contextRef="#ctx0" brushRef="#br0" timeOffset="9053.2199">8002-412 230,'0'0'20,"0"0"-20,4 11 0,0-11 0,5 4 370,-9-4 70,4 0 13,9 0 3,-4 0-219,0 0-44,4 0-9,-9-4-1,5 4-79,-1 0-16,1-7-4,4 3 0,0 0-32,0 0-6,0 0-2,0-4 0,0 8-21,0-3-5,0-1-1,0 0 0,0 4-9,-4-4-8,4 4 9,-4 0-9,-1 0 0,1 0 0,-5 0 0,-4 0 0,0 0 0,5 4-12,-5-4 3,4 11 0,-8-3 0,4 0 0,0-8 0,-5 15 0,-3-3 1,3 3 0,-3 1 0,-1-1 0,0 0 8,-4 5-13,0-1 5,0 0 8,0 4-33,0 1 1,0-1 0,0 0 0,5 0-32,-5-4-7,4 4-1,0-3 0,5-9-105,-1 5-22,-3-5-4,3 4-737</inkml:trace>
        </inkml:traceGroup>
      </inkml:traceGroup>
    </inkml:traceGroup>
    <inkml:traceGroup>
      <inkml:annotationXML>
        <emma:emma xmlns:emma="http://www.w3.org/2003/04/emma" version="1.0">
          <emma:interpretation id="{CFB80624-A684-4BAB-9C4D-A269E9E00A3C}" emma:medium="tactile" emma:mode="ink">
            <msink:context xmlns:msink="http://schemas.microsoft.com/ink/2010/main" type="paragraph" rotatedBoundingBox="18470,5012 24372,4817 24406,5833 18504,60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313A749-5C01-4349-AB95-F17494DBC199}" emma:medium="tactile" emma:mode="ink">
              <msink:context xmlns:msink="http://schemas.microsoft.com/ink/2010/main" type="line" rotatedBoundingBox="18470,5012 24372,4817 24406,5833 18504,6028"/>
            </emma:interpretation>
          </emma:emma>
        </inkml:annotationXML>
        <inkml:traceGroup>
          <inkml:annotationXML>
            <emma:emma xmlns:emma="http://www.w3.org/2003/04/emma" version="1.0">
              <emma:interpretation id="{C7DD68BC-B554-4839-9F84-20400C9B61FA}" emma:medium="tactile" emma:mode="ink">
                <msink:context xmlns:msink="http://schemas.microsoft.com/ink/2010/main" type="inkWord" rotatedBoundingBox="18470,5012 19374,4982 19391,5510 18488,5540"/>
              </emma:interpretation>
              <emma:one-of disjunction-type="recognition" id="oneOf4">
                <emma:interpretation id="interp20" emma:lang="en-AU" emma:confidence="0">
                  <emma:literal>3:</emma:literal>
                </emma:interpretation>
                <emma:interpretation id="interp21" emma:lang="en-AU" emma:confidence="0">
                  <emma:literal>b =</emma:literal>
                </emma:interpretation>
                <emma:interpretation id="interp22" emma:lang="en-AU" emma:confidence="0">
                  <emma:literal>5,</emma:literal>
                </emma:interpretation>
                <emma:interpretation id="interp23" emma:lang="en-AU" emma:confidence="0">
                  <emma:literal>B =</emma:literal>
                </emma:interpretation>
                <emma:interpretation id="interp24" emma:lang="en-AU" emma:confidence="0">
                  <emma:literal>3 =</emma:literal>
                </emma:interpretation>
              </emma:one-of>
            </emma:emma>
          </inkml:annotationXML>
          <inkml:trace contextRef="#ctx0" brushRef="#br0" timeOffset="11084.8977">3307 1025 2185,'0'0'48,"0"0"9,0 0 3,0 0 2,0 0-50,0 0-12,0 0 0,9-4 0,-5 4 92,5 0 15,0-4 3,4 0 1,0 1-51,-5 3-11,5-4-1,-4 4-1,4 0-32,0 0-7,0 0 0,0-4-8,-4 4 0,-1 4-22,1 0 3,-9-4 1,9 0-162,-5 0-33,5 0-7</inkml:trace>
          <inkml:trace contextRef="#ctx0" brushRef="#br0" timeOffset="11235.4949">3390 1144 1094,'0'0'97,"0"0"-77,-5 4-20,-3 4 0,3 0 174,1-1 31,4-7 7,0 0 0,0 0-62,0 0-13,0 0-2,0 0-1,0 0-58,9 4-12,-1 0-3,5-4 0,5-4-32,-5 0-6,8 4-2,1-4 0,0-7-37,4-1-8,-5 1-2</inkml:trace>
          <inkml:trace contextRef="#ctx0" brushRef="#br0" timeOffset="10851.5225">2622 701 2199,'0'0'48,"0"0"11,0 0 1,0 0 2,5-7-50,-5 7-12,0 0 0,0 0 0,0 0 102,0 0 18,0 0 3,0 0 1,0 0-68,8 3-12,-3 9-4,-1 0 0,5 3-22,-5 0-5,0 1-1,-4 7 0,5-4-12,-5 4 9,0 0-9,0 1 8,0-5-8,0 4 0,0 0 0,0-4 0,0 1 0,-5-1-17,5 0 4,-4-7 1,4-1-13,-4 1-3,4-5 0,0 1 0,0-8 1,0 0 0,0 0 0,0 0 0,0 0 5,0 0 1,0 0 0,0 0 0,0 0 9,0 0 1,0 0 1,8-8 0,-3 5 10,3 3-8,1-4 8,4 0-8,-4 0 8,-1 0 0,5 0 0,0 4 0,0 0 0,0 0 0,-4 0 0,4 4 0,4-4 12,-4 0-1,-4 4-1,4-4 0,-9 8-1,5-1 0,-5 1 0,1 0 0,-5-8 4,0 11 1,4-3 0,-4 4 0,-4 3 3,-1-3 1,5-1 0,-8 1 0,3-5 2,-3 1 0,-1 0 0,0 0 0,5-5-3,-5 5 0,1 0 0,-5-4 0,4-4 0,-4 4 0,0-4 0,0 0 0,0 0-7,4 0-2,-4-4 0,5 0 0,-1 0-8,-4 0-14,4-7 3,5 3 1,0 0-42,4-3-9,0-5-2,8 5-746,1-5-150</inkml:trace>
        </inkml:traceGroup>
        <inkml:traceGroup>
          <inkml:annotationXML>
            <emma:emma xmlns:emma="http://www.w3.org/2003/04/emma" version="1.0">
              <emma:interpretation id="{ADB0FFF9-95E6-4478-8784-ED157F598050}" emma:medium="tactile" emma:mode="ink">
                <msink:context xmlns:msink="http://schemas.microsoft.com/ink/2010/main" type="inkWord" rotatedBoundingBox="19949,5092 21996,5024 22025,5912 19979,5979"/>
              </emma:interpretation>
              <emma:one-of disjunction-type="recognition" id="oneOf5">
                <emma:interpretation id="interp25" emma:lang="en-AU" emma:confidence="0">
                  <emma:literal>Intl,</emma:literal>
                </emma:interpretation>
                <emma:interpretation id="interp26" emma:lang="en-AU" emma:confidence="0">
                  <emma:literal>2ntl,</emma:literal>
                </emma:interpretation>
                <emma:interpretation id="interp27" emma:lang="en-AU" emma:confidence="0">
                  <emma:literal>anti,</emma:literal>
                </emma:interpretation>
                <emma:interpretation id="interp28" emma:lang="en-AU" emma:confidence="0">
                  <emma:literal>21st,</emma:literal>
                </emma:interpretation>
                <emma:interpretation id="interp29" emma:lang="en-AU" emma:confidence="0">
                  <emma:literal>ants,</emma:literal>
                </emma:interpretation>
              </emma:one-of>
            </emma:emma>
          </inkml:annotationXML>
          <inkml:trace contextRef="#ctx0" brushRef="#br0" timeOffset="11865.775">4153 925 1936,'0'0'86,"0"0"18,0 0-84,4-4-20,-4 4 0,4-8 0,5-3 119,0 3 19,-5-4 4,0 5 1,-4-1-36,9 4-7,0-4-2,4 5 0,-13 3-34,8-4-8,5 4 0,-4-4-1,4 0-27,-4 4-4,-1 0-2,10 4 0,-1 0-22,-4 3 0,-13-7-10,13 8 10,0 8-15,0-5 4,-13 4 1,0 1 0,-4-1-37,-1 5-7,1-1-2,-5 0 0,-12 0-6,12 4-2,5-3 0,-9 3 0,-5-4-40,1 0-9,8 1-2,1-5 0,-5-3 4,0-5 1,-5 5 0,5-4 0,9-5 70,-5-3 15,-8 0 2,8 0 1,5 0 53,0-3 10,-5-1 3,0 0 0,5 0 45,0-4 10,8-3 1,-4 3 1,-4 0-13,4 8-2,4-7-1,5-1 0,-9 8-18,8-8-4,5 4-1,0-3 0,5 3-14,-5 4-2,0 0-1,0-4 0,8 0-18,1 4-4,-9 8-1,0-4 0,4 0-22,1-1 0,-1-3 0,-4 4-8,-4 4-35,4 0-6,8-4-2,-8-1 0,-13-3-177,0 0-35</inkml:trace>
          <inkml:trace contextRef="#ctx0" brushRef="#br0" timeOffset="12345.9562">4673 1010 2286,'0'0'50,"0"0"10,0 0 3,0 0 1,0 0-51,0 0-13,0 0 0,0 0 0,4 11 99,-4-11 17,4 8 3,-8 3 1,4 1-67,4 3-13,-4-3-2,-4 3-1,0-3-9,-1 3-1,10 1-1,-5-1 0,-5-3-26,1-1 0,8 1 8,-4-1-8,5-3 0,-10 4 0,5-5 0,0-7 0,0 0-26,0 0-7,0 0-2,0 0 0,0 0 23,0 0 4,0 0 8,0 0-13,0 0-7,5-7-2,8-5 0,-9 0 0,-4-3 2,9-4 0,4 3 0,-5-3 0,1 4 9,0-1 3,-1 1 0,5-1 0,5 1 8,-5 7 11,-9-3-3,9-1 0,4 5 7,-4-1 1,-13 8 0,9 0 0,0-4-4,-9 4 0,0 0 0,0 0 0,0 0 4,13 8 0,0 3 0,-5 1 0,-8-1-8,5 5-8,-1-5 11,5 5-11,-1-1 0,-3-3-14,-10 3 1,10 4 0,-1-7-131,-4 3-27,0-7-5</inkml:trace>
          <inkml:trace contextRef="#ctx0" brushRef="#br0" timeOffset="12458.6545">5059 1013 2149,'0'0'47,"0"0"9,13 4 3,0-4 2,0-4-49,0 1-12,4 3 0,5-4 0,-1 0 104,1 4 17,-5-8 4,1 8 1,3-4-56,-3 0-11,-5 1-3,0-1 0,4 0-44,-4 0-12,-4 0 0,-1 0 0,1 0-44,0 1-12,-1-5-1,-8 8-1131</inkml:trace>
          <inkml:trace contextRef="#ctx0" brushRef="#br0" timeOffset="12684.3553">5267 736 2012,'0'0'44,"0"0"10,-5 8 2,5-8 0,0 0-45,5 11-11,-10-3 0,5 3 0,5-3 127,-1 4 23,-4-1 5,-4 5 1,-1-5-42,5 5-8,0-5-2,0 9 0,-8-5-58,8 0-12,4 5-2,0-5-1,-8 4-31,4-3 0,4-1 0,1 1 0,3-1-11,1 0-5,-5-3 0,5 3-1,4-3-93,-4-1-18,-9-3-4,4 0-1067</inkml:trace>
          <inkml:trace contextRef="#ctx0" brushRef="#br0" timeOffset="12903.9803">5531 782 1911,'0'0'84,"0"0"19,0 0-83,9 8-20,-5 3 0,-4 1 0,4-4 128,-4 7 20,5 1 5,-5-1 1,0 0-48,0 5-10,4-1-1,-4 4-1,0-4-34,0 1-8,0 3 0,0 0-1,0 4-51,0 0 0,0-4 0,0-4 0,0-7-152,4 3-28,-4 0-6</inkml:trace>
          <inkml:trace contextRef="#ctx0" brushRef="#br0" timeOffset="13311.1326">6142 1295 2584,'0'0'57,"0"0"12,0 0 3,9 7 0,-9-7-58,0 0-14,9 8 0,-5 0 0,-4-8 88,4 7 16,-8 5 2,4 3 1,-4 5-71,-5-5-13,0 1-3,1 3-1,-5 4-19,0 0 0,0 4 0,0-8-9,0 1-39,4-1-8,0 0-2,1-4 0,-1-3-180,9-12-36</inkml:trace>
        </inkml:traceGroup>
        <inkml:traceGroup>
          <inkml:annotationXML>
            <emma:emma xmlns:emma="http://www.w3.org/2003/04/emma" version="1.0">
              <emma:interpretation id="{D2B81327-BC37-419D-B5CE-698D5E4DD9DA}" emma:medium="tactile" emma:mode="ink">
                <msink:context xmlns:msink="http://schemas.microsoft.com/ink/2010/main" type="inkWord" rotatedBoundingBox="22644,4904 24373,4847 24396,5551 22668,5608"/>
              </emma:interpretation>
              <emma:one-of disjunction-type="recognition" id="oneOf6">
                <emma:interpretation id="interp30" emma:lang="en-AU" emma:confidence="0">
                  <emma:literal>net</emma:literal>
                </emma:interpretation>
                <emma:interpretation id="interp31" emma:lang="en-AU" emma:confidence="0">
                  <emma:literal>near</emma:literal>
                </emma:interpretation>
                <emma:interpretation id="interp32" emma:lang="en-AU" emma:confidence="0">
                  <emma:literal>nets</emma:literal>
                </emma:interpretation>
                <emma:interpretation id="interp33" emma:lang="en-AU" emma:confidence="0">
                  <emma:literal>nett</emma:literal>
                </emma:interpretation>
                <emma:interpretation id="interp34" emma:lang="en-AU" emma:confidence="0">
                  <emma:literal>neon</emma:literal>
                </emma:interpretation>
              </emma:one-of>
            </emma:emma>
          </inkml:annotationXML>
          <inkml:trace contextRef="#ctx0" brushRef="#br0" timeOffset="13915.0267">6857 1010 2523,'0'0'56,"0"0"11,0 0 2,0 0 2,0 0-57,0 0-14,0 0 0,0 0 0,0 11 70,0-3 11,0 3 3,0 5 0,0-1-40,-4 4-8,0-3-2,-1 3 0,5 0-34,-4 1 0,0-5 0,-1 0 0,1 1 0,4-1 0,-4 1 0,4-9 0,-5 5 0,5-12 0,0 0 0,0 0 0,0 0-19,0 0-10,0 0-3,9-12 0,0 5 21,-1-9 11,5 5-12,-4-9 12,4 1-10,0-4 10,0 0-8,-4 0 8,4 4 0,0-5 0,0 1 0,4 4 0,-8 0 0,4 0 12,4 3-4,-4 5 0,-4-5 19,-1 5 4,1-1 1,-5 8 0,-4 4-19,0 0-3,9-4-1,4 4 0,-13 0-1,5 8 0,3 0 0,-3 3 0,3-3-8,-8 4 10,0 3-10,0 0 10,0 1-10,0 3 0,5 0 9,-1 4-9,-4 1 0,0-5 8,0 4-8,4 0 0,1-8 0,-5 1 0,4-1-12,0 1 4,1-1-36,-1-3-8,0-1 0,1-3-1,-1 4-129,5-5-26,-9-7-4,13 0-2</inkml:trace>
          <inkml:trace contextRef="#ctx0" brushRef="#br0" timeOffset="14257.7832">7672 844 2091,'0'0'92,"0"0"20,0 0-89,0 0-23,0 0 0,0 0 0,0 0 118,0 0 19,0 0 4,0 0 1,0 0-38,-8 0-7,-5 4-1,0 3-1,0-3-71,0 4-15,0 0-9,4 3 12,-8 1-12,4 3 0,0 1-10,-5-1 10,5 4-32,0 1 0,5 3 0,3 0 0,-3-4 18,-1 0 3,5 1 1,4-1 0,0-4-10,4 1-1,0-1-1,1 0 0,-5-15-21,8 4-4,5-4-1,0 4 0,0 0 32,5 0 7,-1-4 1,0-8 0,5-3 0,0-1 0,4 1 0,0-1 0,-5-3-40,-3-1-8,-1-3-2,-4 7-644,4-3-129</inkml:trace>
          <inkml:trace contextRef="#ctx0" brushRef="#br0" timeOffset="14450.2392">7512 979 1713,'0'0'37,"0"0"8,0 0 2,0 0 2,0 0-39,0 0-10,0 0 0,0 0 0,0 0 136,0 0 24,0 0 6,0 0 1,13 4-44,0-4-9,0 0-2,0 0 0,0 0-39,4-4-8,1 0-1,3 0-1,1-4-32,0 4-7,-1 1 0,-3-5-1,3 0-23,1 0 0,-5 1-12,5-1 4,-5 0-120,5-3-23,0 3-5</inkml:trace>
          <inkml:trace contextRef="#ctx0" brushRef="#br0" timeOffset="14987.2094">8088 624 2070,'0'0'92,"0"0"18,9 0-88,0-4-22,0-3 0,4 7 0,0-4 116,0 0 20,-5-4 3,5 4 1,0 1-29,5-1-6,-5 4-1,8-8 0,-3 4-52,-1 0-10,0-3-2,5 3-1,0 0-5,-5 4-1,0-4 0,1 0 0,-1 0-17,0-3-3,-4 7-1,5-4 0,-1 4-12,-4 0 0,-13 0 0,13 0 0,-13 0 12,9 4-4,-5-1-8,0 5 12,-4-8-12,0 0 0,-4 8 0,0 3 0,-1-3 0,-3 8 0,-5 3 0,4 0 0,0-4 0,-4 9 0,-4-1 0,-5-4 0,5 4 0,0-4-8,-1 4 8,1 1 0,0-1 0,4-4-10,0 0 10,0 1-8,0-1-3,4 0 0,-4 0 0,0-3 0,4-1-9,1 1-3,3-5 0,1 5 0,0-5 3,-1 4 1,1 1 0,4-5 0,-4-3 8,4-8 2,-5 8 0,5-8 0,0 0 9,0 11 0,0-11 0,0 0 0,0 0 0,0 0 0,0 0 10,0 0-10,9 4 13,-9-4-3,0 0-1,9 0 0,-1-4-9,1 1 8,0-1-8,-1 4 8,5-4-8,-4-4 0,0 4 0,4-3 0,-5-1 0,5 4 0,0 0 0,0 0 0,0-3 0,5-1 0,-1 4 0,0-4 0,1 1-11,-1 3-4,0-4-1,1 0 0,-1 1-36,0 3-8,-4 0-2,5 0-800,-10 0-160</inkml:trace>
          <inkml:trace contextRef="#ctx0" brushRef="#br0" timeOffset="15462.3424">8310 632 1249,'0'0'55,"0"0"12,0 0-54,0 0-13,0 0 0,0 0 0,0 0 153,0 0 28,0 0 6,0 0 1,0 0-53,0 0-11,0 0-1,0 0-1,0 0-35,0 0-7,0 0-2,-9 4 0,5 0-25,-5 7-5,0-3 0,1 3-1,-1 1-20,0 3-4,-4-3-1,5 3 0,-5 1-10,4-1-1,0-3-1,-4 7 0,0 0-10,5 1 0,-5-1 0,0-4 0,4 5 0,-4-5 0,4 4 12,0-3-4,1-1-36,3-3-8,1-5-2,0 5 0,4-4-34,0-8-6,0 0-2,0 0-1089</inkml:trace>
        </inkml:traceGroup>
      </inkml:traceGroup>
    </inkml:traceGroup>
    <inkml:traceGroup>
      <inkml:annotationXML>
        <emma:emma xmlns:emma="http://www.w3.org/2003/04/emma" version="1.0">
          <emma:interpretation id="{F3DC1716-AC69-4921-9688-D1C4BE26EBF5}" emma:medium="tactile" emma:mode="ink">
            <msink:context xmlns:msink="http://schemas.microsoft.com/ink/2010/main" type="paragraph" rotatedBoundingBox="17091,6345 24868,6033 24902,6887 17125,7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5E5250-0045-4C08-BEF1-4085434ACA72}" emma:medium="tactile" emma:mode="ink">
              <msink:context xmlns:msink="http://schemas.microsoft.com/ink/2010/main" type="line" rotatedBoundingBox="17091,6345 24868,6033 24902,6887 17125,7198"/>
            </emma:interpretation>
          </emma:emma>
        </inkml:annotationXML>
        <inkml:traceGroup>
          <inkml:annotationXML>
            <emma:emma xmlns:emma="http://www.w3.org/2003/04/emma" version="1.0">
              <emma:interpretation id="{18AF5A9B-39AC-4070-B90D-B20EF3781E1C}" emma:medium="tactile" emma:mode="ink">
                <msink:context xmlns:msink="http://schemas.microsoft.com/ink/2010/main" type="inkWord" rotatedBoundingBox="17091,6345 18056,6306 18082,6956 17117,6994"/>
              </emma:interpretation>
              <emma:one-of disjunction-type="recognition" id="oneOf7">
                <emma:interpretation id="interp35" emma:lang="en-AU" emma:confidence="0">
                  <emma:literal>ab</emma:literal>
                </emma:interpretation>
                <emma:interpretation id="interp36" emma:lang="en-AU" emma:confidence="0">
                  <emma:literal>abt</emma:literal>
                </emma:interpretation>
                <emma:interpretation id="interp37" emma:lang="en-AU" emma:confidence="0">
                  <emma:literal>abs</emma:literal>
                </emma:interpretation>
                <emma:interpretation id="interp38" emma:lang="en-AU" emma:confidence="0">
                  <emma:literal>abo</emma:literal>
                </emma:interpretation>
                <emma:interpretation id="interp39" emma:lang="en-AU" emma:confidence="0">
                  <emma:literal>abv</emma:literal>
                </emma:interpretation>
              </emma:one-of>
            </emma:emma>
          </inkml:annotationXML>
          <inkml:trace contextRef="#ctx0" brushRef="#br0" timeOffset="16780.693">1439 2250 288,'0'0'25,"0"0"-25,0 0 0,0 0 0,0 0 302,0 0 55,0 0 11,0 0 3,0 0-160,0 0-32,-4-4-7,4 4 0,-5-7-44,-3 7-8,3-4-1,-3 4-1,3-4-43,-3 0-9,3 4-2,-3 0 0,-1 4-40,0 0-8,-4 0-1,5 0-1,-1 3-14,0 1 0,1 3 0,-1 5-10,-4-1-6,9 5-2,-5-1 0,0 4 0,1 4 2,8 0 1,-5 0 0,5 0 0,0-4 7,5-4 8,-1 4-13,0-3 5,5-5-8,0 0-2,-1-3 0,5 0 0,-4-5-4,4-3-1,0-4 0,-4-4 0,4-3 7,0-1 0,0-4 1,4-3 0,-4-4 6,0 3 1,0 1 0,0-4 0,0-1 8,0-3-10,0 0 10,-4 8-10,-1-1 10,1-3 0,-5 4 0,5-1-8,-5 1 8,5 3 0,-5 1 8,-4-1-8,5 4 16,-5 8 0,0 0-1,0 0 0,4-7 5,-4 7 2,0 0 0,0 0 0,0 0-5,0 0-1,9 11 0,-5 1 0,0-1-4,1 1-2,3-1 0,-3 9 0,-1 3-10,0 0 10,5 4-10,0-4 10,-1-4-10,1 1 0,-5 3 0,5-4 0,0 0 0,-1 0 0,-3-3 0,3-1 0,1-3-23,-5-1-6,1 1-2,3-4 0,-8-8-57,0 0-12,9-4-3,0 0-629,-1-4-125</inkml:trace>
          <inkml:trace contextRef="#ctx0" brushRef="#br0" timeOffset="17274.6419">1916 2015 403,'0'0'36,"0"0"-36,0 0 0,0 0 0,0 0 316,4-8 57,1 1 11,-5 7 3,0 0-198,0 0-39,0 0-8,0 0-2,0 0-54,8 7-11,1 5-3,-5 0 0,1 3-48,-1 4-9,0 1-3,1-1 0,-5 4 16,0 0 4,0 4 0,0 0 0,0-4-32,4 0 0,-4 0 0,0 0 0,0 1-20,0-1-9,0-8-3,4 1 0,1-5 16,-5 1 2,0-5 1,0-7 0,0 0-5,13-4-1,-5 1 0,-3-5 0,3 4-9,1-4-1,0 1-1,-5-1 0,5-7 21,-5 3 9,5 4-8,-1 1 8,1-1 0,-5 0 0,5 4 0,-9 4 0,9 0 0,4 0 0,-5 0 9,5 4-9,-4-4 13,0 4-4,-1 4-1,1-1 0,4 1 2,-9 0 0,5 0 0,0-1 0,-9 1 6,8 0 2,-3 3 0,3-3 0,-3-4 6,-5-4 0,0 0 1,0 0 0,0 11 5,-5-3 1,-3 4 0,3-1 0,-3-7-19,-1 4-3,-4-1-1,0-3 0,0 0-8,-4 0 8,-1 4-8,5-8 8,-4 4-8,0-4 0,4 3 0,0-6-11,-5-5-42,10 0-9,-5-7-2,8 3 0,1 1-148,0-1-31</inkml:trace>
        </inkml:traceGroup>
        <inkml:traceGroup>
          <inkml:annotationXML>
            <emma:emma xmlns:emma="http://www.w3.org/2003/04/emma" version="1.0">
              <emma:interpretation id="{D6B293C2-184B-471C-8F72-9399D834BCD2}" emma:medium="tactile" emma:mode="ink">
                <msink:context xmlns:msink="http://schemas.microsoft.com/ink/2010/main" type="inkWord" rotatedBoundingBox="18385,6321 24869,6061 24902,6887 18418,7146"/>
              </emma:interpretation>
              <emma:one-of disjunction-type="recognition" id="oneOf8">
                <emma:interpretation id="interp40" emma:lang="en-AU" emma:confidence="0">
                  <emma:literal>In-meant.)</emma:literal>
                </emma:interpretation>
                <emma:interpretation id="interp41" emma:lang="en-AU" emma:confidence="0">
                  <emma:literal>= (ameliorant')</emma:literal>
                </emma:interpretation>
                <emma:interpretation id="interp42" emma:lang="en-AU" emma:confidence="0">
                  <emma:literal>= (ameliorant.)</emma:literal>
                </emma:interpretation>
                <emma:interpretation id="interp43" emma:lang="en-AU" emma:confidence="0">
                  <emma:literal>= (2mt1)(2nty</emma:literal>
                </emma:interpretation>
                <emma:interpretation id="interp44" emma:lang="en-AU" emma:confidence="0">
                  <emma:literal>=(2mt1)(2nti)</emma:literal>
                </emma:interpretation>
              </emma:one-of>
            </emma:emma>
          </inkml:annotationXML>
          <inkml:trace contextRef="#ctx0" brushRef="#br0" timeOffset="19267.9341">5206 2285 633,'0'0'56,"0"0"-44,0 0-12,0 0 0,22-4 344,-5 0 66,-4 0 14,4-3 2,-4 7-221,5-4-44,-5-4-9,4 4-1,-4 0-94,4-3-18,1-1-4,3 4-1,-8 0-2,5 0-1,-10 1 0,5 3 0,0-4-31,-4 4 0,-9 0-13,9-4 4,4 0-25,-5 0-5,-8 4-1,9-4 0,-9 4-153,0 0-31,0 0-7</inkml:trace>
          <inkml:trace contextRef="#ctx0" brushRef="#br0" timeOffset="19500.1463">5414 1988 1267,'0'0'56,"0"0"12,0 0-55,0 0-13,0 0 0,0 12 0,0-1 224,0 5 41,-4-5 9,4 1 2,0 3-127,0-3-25,0 7-4,0-3-2,0 3-36,0-4-7,0 1-2,0 3 0,4 0-49,-4-3-9,0-5-3,4 8 0,1-7-12,-1 3-18,0-3 4,1 3 1,-1-3-130,0-4-25,5-5-6,-5 5-960</inkml:trace>
          <inkml:trace contextRef="#ctx0" brushRef="#br0" timeOffset="19760.8852">5713 2042 345,'0'0'31,"0"0"-31,0 0 0,4 8 0,-4-8 430,0 8 80,5-1 16,-5 5 3,0-4-325,0 3-64,0 5-14,4-5-2,0 1-57,1 3-11,-5-3-3,4 3 0,-4-3-25,4-1-6,-4 5-1,5-5 0,-1 1-21,0-1-10,1 1 1,-1-1 0,0-3-131,-4 0-27,0-8-5,0 0-957</inkml:trace>
          <inkml:trace contextRef="#ctx0" brushRef="#br0" timeOffset="19987.2838">5990 1865 288,'0'0'12,"0"0"4,0 0-16,9 4 0,0 0 0,-1-1 0,1 1 432,0 0 83,4 4 17,-4 0 3,-1-1-336,5 5-67,-4 3-14,0-3-2,-1 3-39,-3 4-7,3 1-2,1-1 0,0 0-26,-5 4-6,0 1 0,1-1-1,-5 0-4,4 4-1,-4-4 0,-4 0 0,4 4-14,-9 4-4,0-4 0,-4 4 0,5-4-12,-1 0-8,0-4 8,1 0-13,-1-4-13,0-4-2,-4 1-1,5-5 0,-1-3-188,0 0-38</inkml:trace>
          <inkml:trace contextRef="#ctx0" brushRef="#br0" timeOffset="18124.6894">3814 2108 345,'0'0'31,"0"0"-31,13-4 0,-13 4 0,-13-4 368,13 4 68,0 0 14,0 0 2,-13-4-241,0 4-49,13 0-10,0 0-1,0 0-69,0 0-14,-8 8-2,-1 7-1,9-3-30,-9 3-7,-4 1 0,5 3-1,8 8-19,0 0-8,0 0 0,-5 7 8,1 5-8,8 0 0,5-1-10,-9 4 10,0-3-24,0-1 2,13-7 0,-9 4 0,5-4-45,4-4-9,4-8-1,9 0-695,-4-11-138</inkml:trace>
          <inkml:trace contextRef="#ctx0" brushRef="#br0" timeOffset="18512.9748">4118 2204 1951,'0'0'86,"0"0"18,0 0-83,9-4-21,-1-4 0,1 5 0,0-1 128,-1 0 22,5 0 4,0 0 1,0 0-57,0 0-11,5 1-3,-5 3 0,8 3-37,-3-3-8,-10 4-2,5-4 0,5 8-25,-5-4-12,-13 4 10,0 3-10,4 1 0,0-1-21,1 1 3,-10-1 1,-8 9-29,0-5-6,9 0 0,-5 1-1,-8 3-35,4-3-6,4-1-2,-4 4 0,5-7 1,-5 3 0,-5-3 0,5-1 0,9-3 31,-5 0 7,-4-1 1,0-7 0,13 0 56,-4 0 9,0-7 3,-1 7 1,-3-4 50,8 4 9,0 0 3,0 0 0,0-8-10,0 8-1,4-8-1,9 5 0,-9-5-5,5 4-1,4 0 0,4 0 0,1 4-13,-5 4-4,0-4 0,0 0 0,8 0-40,-3 0 0,-10-4-16,10 8 5,-5-4-45,4 0-8,5 0-3,-9-4-1057</inkml:trace>
          <inkml:trace contextRef="#ctx0" brushRef="#br0" timeOffset="19073.7126">4547 2296 748,'-30'0'67,"30"0"-54,0 0-13,0 0 0,0 0 257,0 0 49,0 0 10,13 4 1,4 4-121,-8 0-25,-9-1-5,4 1-1,0 0-98,1 0-20,-5-1-4,-5 1-1,5 4-19,-4-1-4,4 1-1,-4-5 0,-5 1-6,9-8 0,0 0-1,0 0 0,0 0-11,0 0 0,0 0 0,0 0 0,0 0 0,0 0 0,0 0 0,0 0 0,17-12 0,-4 1-11,-13-1 11,5 1-12,8-1 12,-5 1 0,1-5 0,4 5 0,-9-1 0,5-3 0,4 3 0,0 1 0,-4-1 0,-1 1 9,5-1-1,0 4-8,-4 4 24,0 1-1,-1-1-1,5 4 0,0-4-7,-13 4-2,0 0 0,0 0 0,13 8-13,-4-1 11,-5 1-11,1 4 10,-5-1-10,4 1 0,0-1 0,-4 5 0,0-5-8,0-3-1,0-8 0,0 11 0,-4-3 9,4 4-10,0-12 10,0 0-10,0 0 10,0 0 0,0 0 0,0 0 0,9 4 0,-9-4 0,0 0 0,0 0 0,13-4 0,-13 4 0,0 0 0,4-12 0,5 1 0,-1-1 0,1 0 0,0 5 0,-9-5 10,8 4-2,10-3-8,-10 3 12,1 1 4,4 3 0,0-4 0,9 4 0,-5-4 7,0 5 1,-4-1 1,5 4 0,8 0-5,-9 4 0,-8-1-1,0 1 0,4 0-7,0 4-2,-9 0 0,0-1 0,-4 1-10,9 0 0,0 3 0,-5-3 8,-4-8-18,0 15-4,9-7-1,-1 4 0,-8-12-41,0 11-8,0-3-1,5-4-1,8 3-179,-13-7-36</inkml:trace>
          <inkml:trace contextRef="#ctx0" brushRef="#br0" timeOffset="20786.0074">6545 1876 2401,'0'0'52,"0"0"12,0 0 1,0 0 3,0 0-54,0 0-14,0 0 0,0 0 0,0 0 80,-8 8 12,-1 0 4,0 0 0,-4 3-64,5 1-13,-1 3-3,-4 1 0,0 3-6,0-4-2,13 4 0,-9 8 0,-4 4-8,5-8 0,-1 4 0,0 0 0,5 4-15,0-4 2,4 0 0,0 4 0,4-8-23,-4 4-4,0-4 0,9 0-1,4-3-46,4-1-9,5-8-1,-5-3-624,9 0-125</inkml:trace>
          <inkml:trace contextRef="#ctx0" brushRef="#br0" timeOffset="17402.5595">2544 2181 1713,'0'0'76,"13"0"16,0 0-74,5 0-18,-5-4 0,4 0 0,0 0 72,1 0 10,-1 1 2,0-1 1,1 0-57,-5 4-12,0-4-3,0 4-619,-5-4-124</inkml:trace>
          <inkml:trace contextRef="#ctx0" brushRef="#br0" timeOffset="17572.0298">2557 2381 1267,'5'8'112,"-1"-4"-89,-4 0-23,9-4 0,-5 3 186,5-3 33,-1 4 6,10-4 2,-5-4-86,4 1-17,5-5-3,-5 8-1,0-8-73,5 4-15,-5-3-4,5 3 0,-5-4-188,5 0-39</inkml:trace>
          <inkml:trace contextRef="#ctx0" brushRef="#br0" timeOffset="21181.7337">6849 1988 1267,'0'0'112,"0"0"-89,8-4-23,5 0 0,-4 4 204,0 0 36,-1 0 7,5 0 1,0 0-78,0 0-16,5 0-3,-5 0-1,0 4-61,4-4-12,-4 4-2,4 0-1,1 4-39,-5-4-8,-9-1-2,5 9 0,0-4-25,-9 7 0,0-3 0,0 3 0,4 1 0,-8-1-11,-1 0 1,-4 5 0,-8-5-46,4 4-10,-4 1-2,-1-5 0,5 0-12,0 1-2,0-5-1,0 1 0,0-1 23,5-3 5,-5-4 1,4 4 0,0-1 34,5-3 8,4-4 0,-9 4 1,1-4 23,8 0 4,0 0 0,0 0 1,0 0 23,0 0 5,0 0 1,0 0 0,0 0 2,0 0 0,13 4 0,-5 0 0,5-4-7,0 4-1,0-4 0,9 0 0,-5-4-16,1 4-4,3-4-1,1 0 0,-5 4-27,5-4-6,-13 0-1,8 1 0,5 3-161,-5-4-32</inkml:trace>
          <inkml:trace contextRef="#ctx0" brushRef="#br0" timeOffset="21563.9275">7365 2189 2444,'0'0'54,"0"0"11,0 0 3,0 0 0,0 0-55,8 11-13,-3-3 0,-1 0 0,0-1 83,-4 1 13,0 0 4,5 3 0,-5 1-48,0-5-10,0 5-2,0-4 0,0-8-26,-5 7-6,5 1 0,0-8-8,0 8 0,0-8 0,0 0 0,0 0 0,0 0 0,0 0 0,0 0 8,0 0-8,0 0 0,0 0-11,0 0 2,0 0 0,5-8-18,-1-3-3,0 3-1,1-4 0,-1 5 31,5-5 0,-5-3 0,5 3 0,-1 1 0,1-5 0,-5 1 0,5 3 0,0 1 0,-1 3 0,1-4 0,0 5 0,-1-1 13,5 4 3,-4 0 0,4 4 0,-4 0 1,4 0 1,-5 4 0,1 0 0,0 4-1,-1-1 0,-3 5 0,3-1 0,-3 5-17,-5-5 10,8 5-10,-3-1 8,-1 5-8,0-5 0,1 4 0,-1-3 0,0-5-51,1 5-2,-1-5-1,0 1 0,1-5-196,-1 1-39</inkml:trace>
          <inkml:trace contextRef="#ctx0" brushRef="#br0" timeOffset="21994.514">7911 2138 2300,'0'0'51,"0"0"10,0 0 3,0 0 0,0 0-52,8 0-12,1 0 0,0 0 0,4-3 105,-5-1 19,5 4 3,0 0 1,0-4-52,0 0-9,0 0-3,0 0 0,0 4-24,0 0-4,-13 0-2,9-3 0,4 3-22,-4 0-12,4-4 12,-4 4-12,4-4 0,0 4-12,-13 0 0,13 0 0,-5-4-47,1 4-9,0-4-1,-1 4-805,-8 0-161</inkml:trace>
          <inkml:trace contextRef="#ctx0" brushRef="#br0" timeOffset="22248.3708">8084 1977 2066,'0'0'45,"0"0"10,0 0 1,0 0 3,0 0-47,0 0-12,0 0 0,0 0 0,0 0 114,-4 11 21,4-3 4,0 3 1,0-3-60,-5 4-12,1-1-3,0 9 0,4-5-20,-5 4-4,1-3-1,0 3 0,-1 0-32,-3 4-8,3-3 0,1-1 0,0-4-24,4 1-6,0-1-2,0-3 0,0-1 0,0-3 0,0-8 0</inkml:trace>
          <inkml:trace contextRef="#ctx0" brushRef="#br0" timeOffset="22532.9999">8492 2015 2070,'0'0'92,"0"0"18,0 0-88,0 0-22,0 0 0,0 0 0,4 12 122,-4-5 20,0 1 4,0 4 1,-4-1-56,4 1-11,-5-4-3,5 7 0,-4-3-36,4-1-7,0 1-2,-4 3 0,4-3-22,-5 3-10,1-3 8,4 3-8,0-3-8,0-1-8,0-3 0,0-8-1,0 11-65,0-11-13,0 0-2,4 8-1114</inkml:trace>
          <inkml:trace contextRef="#ctx0" brushRef="#br0" timeOffset="22834.0657">8921 1796 2134,'17'0'95,"-17"0"19,9 0-91,-1 0-23,-8 0 0,9 3 0,4 9 134,-4-4 22,-1-1 5,1 1 1,0 4-68,-5-1-14,0 5-2,-4 7-1,0 0-21,5 0-4,-1 0 0,-4 4-1,-4 0-34,-1 0-6,1 0-2,4 0 0,-9-4-9,5 4 12,-5 0-12,5 4 12,-5-4-12,-4 0 0,0-4 0,-4 8 0,0 3-43,-1-3-1,-3-4 0,-1 0 0,0 4-169,1 0-35,-23 15-6,5-7-2</inkml:trace>
        </inkml:traceGroup>
      </inkml:traceGroup>
    </inkml:traceGroup>
    <inkml:traceGroup>
      <inkml:annotationXML>
        <emma:emma xmlns:emma="http://www.w3.org/2003/04/emma" version="1.0">
          <emma:interpretation id="{5DD35261-93CF-49EC-BD62-8B93B643102A}" emma:medium="tactile" emma:mode="ink">
            <msink:context xmlns:msink="http://schemas.microsoft.com/ink/2010/main" type="paragraph" rotatedBoundingBox="18813,7610 26803,7153 26839,7773 18848,82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729178-7DAD-48B9-A915-A500283C81A1}" emma:medium="tactile" emma:mode="ink">
              <msink:context xmlns:msink="http://schemas.microsoft.com/ink/2010/main" type="line" rotatedBoundingBox="18813,7610 26803,7153 26839,7773 18848,8230"/>
            </emma:interpretation>
          </emma:emma>
        </inkml:annotationXML>
        <inkml:traceGroup>
          <inkml:annotationXML>
            <emma:emma xmlns:emma="http://www.w3.org/2003/04/emma" version="1.0">
              <emma:interpretation id="{857CEC7E-0DEC-49E6-AF02-731127290938}" emma:medium="tactile" emma:mode="ink">
                <msink:context xmlns:msink="http://schemas.microsoft.com/ink/2010/main" type="inkWord" rotatedBoundingBox="18813,7610 26803,7153 26839,7773 18848,8230"/>
              </emma:interpretation>
              <emma:one-of disjunction-type="recognition" id="oneOf9">
                <emma:interpretation id="interp45" emma:lang="en-AU" emma:confidence="0">
                  <emma:literal>=4mntamitant</emma:literal>
                </emma:interpretation>
                <emma:interpretation id="interp46" emma:lang="en-AU" emma:confidence="0">
                  <emma:literal>=4mnt2mt2ntl</emma:literal>
                </emma:interpretation>
                <emma:interpretation id="interp47" emma:lang="en-AU" emma:confidence="0">
                  <emma:literal>=4mnt2mt2nt1</emma:literal>
                </emma:interpretation>
                <emma:interpretation id="interp48" emma:lang="en-AU" emma:confidence="0">
                  <emma:literal>=4mnt2mt2ntI</emma:literal>
                </emma:interpretation>
                <emma:interpretation id="interp49" emma:lang="en-AU" emma:confidence="0">
                  <emma:literal>=4mnt2mt2n+1</emma:literal>
                </emma:interpretation>
              </emma:one-of>
            </emma:emma>
          </inkml:annotationXML>
          <inkml:trace contextRef="#ctx0" brushRef="#br0" timeOffset="25703.1131">4192 3302 2073,'8'0'184,"-8"0"-147,0 0-29,0 0-8,0 0 104,0 0 20,0 0 4,0 0 1,0 0-25,0 0-6,0 0-1,0 0 0,0 0-58,0 0-12,-4 12-3,4-1 0,4 5-14,-4-1-10,-4 0 12,-5 1-12,5 3 0,0 0 0,-1-3 0,5 3 0,-4-4-20,0 5-7,-1-1-1,5-4-1,-4 5 1,4-5 0,0-3 0,-4-1 0,-9-3 12,8 0 4,5-8 0,0 0 0,0 0 12,0 0 0,0 0 0,0 0 0,0 0 0,0 0 16,0 0-3,0 0-1,0 0 1,0 0 0,9 4 0,0-1 0,-1 1-1,5 0 0,-4 0 0,-9-4 0,0 0 7,17 4 1,1-4 0,-1 4 0,-4-4-20,9 0 0,4 0 0,-5-4-9,1 4 9,-9-4 0,-13 4 0,22-4 0,8 0-41,-13-3-10,-8 3-1,8-4-1,5 0-119,-5-3-23,-8 3-5,-5 0-820</inkml:trace>
          <inkml:trace contextRef="#ctx0" brushRef="#br0" timeOffset="25918.1823">4413 3406 748,'0'0'67,"0"0"-54,0 0-13,0 0 0,-13 0 196,13 0 36,0 0 7,0 0 1,0 0-51,0 0-10,8 4-3,5 4 0,0 3-78,5 1-16,-5-1-3,0 5-1,0-1-22,-9 1-5,-8 3-1,4 0 0,4 0-34,0 5-6,1 3-2,-10-1 0,1 1-8,4 0 0,4 0-12,-4-3 12,-8-1-54,8-4-3,4-4-1,9-3 0,0-4-138,-9-1-28,-4-7-6</inkml:trace>
          <inkml:trace contextRef="#ctx0" brushRef="#br0" timeOffset="26490.9951">4781 3437 748,'9'4'67,"-5"0"-54,-4-4-13,9 7 0,-9-7 294,4 4 56,9 4 11,-9 3 3,-4-11-203,5 12-40,3 0-8,-3-1-1,-5 1-59,4 3-11,-4 1-2,4-1-1,1-3-21,-1-1-4,-8 1-1,8-1 0,0 1-13,1-1 11,-5-3-11,-5 0 10,5-8-10,0 0 0,0 0 0,0 0 0,0 0 0,0 0 0,0 0 0,5-8 0,-5-4 0,0 1 0,8-4 0,1-1 0,0 1 0,-5-5 0,0 5 0,5 0 0,8-1 9,-4 1 0,-4 3 0,4 1 0,4-1 11,1 1 3,-14 3 0,5 0 0,4 4-8,-4 0-2,-1 1 0,-8 3 0,0 0-13,0 0 0,9 7 0,-5 5 0,-8-4 0,4-1 8,9 5-8,4 3 0,-9 1 0,5-1 0,-9 0 0,4 1 0,9-1 0,-9 1 0,-8-5 0,4 5-10,13-5 2,-9-3 0,-8 0 0,-5-1 0,1-3 8,8-4 0,0 0 0,0 0 0,0 0-9,0 0 0,0 0 0,13-4 0,-13 4 9,8-7 0,1-5 0,4 1 0,4-1 0,-4-3 0,-4 3 0,4-3 0,4-1 8,1 5 0,-10-1 0,5 4 0,0-3 7,5 3 1,-10 4 1,1-4 0,0 5-8,-5-1-1,5 4-8,-9 0 12,8 4 6,1-1 1,0 5 0,-1 4 0,1-5-19,-5 5-19,1 0 4,3-1 1,-3 5 14,-1-1 0,0 0 0,5 1 0,-5-1-19,1-3-1,-5 3 0,0-3 0,4 3-44,-4-7-10,0-8-2,0 8-714,0-1-143</inkml:trace>
          <inkml:trace contextRef="#ctx0" brushRef="#br0" timeOffset="26871.2347">5553 3456 2055,'0'0'91,"0"0"19,0 0-88,0 0-22,8 4 0,-8-4 0,13 4 124,-13-4 21,0 0 4,9 8 1,-5-1-69,1 1-13,-1 0-4,0 3 0,-4-3-42,5 0-9,-5 3-1,4 1-1,-4-1 9,0 1 3,0-12 0,0 8 0,-4 3-23,4-11 0,0 0 0,0 0 0,0 0 0,0 0 0,0 0 0,0 0 0,0 0-28,0 0-3,0 0-1,0 0 0,8-11 32,-3 3 0,3-4 0,-3 1 0,3-5 0,1 5 0,0-1 10,-1-3-10,5 3 13,0-3-2,-4 3-1,4-3 0,0 7 7,-4 1 2,4-1 0,0 0 0,0 4 13,-5 0 2,5 4 1,0 0 0,-4 4-7,0 0 0,-1 0-1,1 4 0,4 3-15,-9 5-2,1-1-1,-1 0 0,5 5-9,-5 3 8,-4-4-8,0 8 8,0 0-18,-4 0-4,4 0-1,-9 0 0,5 0-112,4-4-22,-5 4-5</inkml:trace>
          <inkml:trace contextRef="#ctx0" brushRef="#br0" timeOffset="27144.2735">6086 3445 2329,'0'0'103,"0"0"21,9 0-99,-1-4-25,1 0 0,0 0 0,4 0 136,0 0 21,-5-3 5,5 3 1,-4 0-59,4 0-11,0 4-2,0-4-1,0 4-43,0 4-9,0-4-2,4 0 0,-4 0-15,0 0-3,5 0-1,-5 4 0,8-4-26,-8 0-6,0 0-1,0 0 0,0 0-23,-4-4-5,-9 4 0,9 0-1,-1-4-149,-3 0-30,3 1-5,-3 3-2</inkml:trace>
          <inkml:trace contextRef="#ctx0" brushRef="#br0" timeOffset="27346.7367">6294 3102 2138,'0'0'95,"0"0"19,0 0-91,0 0-23,0 0 0,0 0 0,0 0 121,0 0 20,0 7 4,-4 9 1,4-1-48,0 1-10,-5 3-1,5 4-1,-4 8-50,4 0-9,-4 3-3,-1 1 0,1-4-24,4 0 0,-4 0 0,4-4 0,0-4-158</inkml:trace>
          <inkml:trace contextRef="#ctx0" brushRef="#br0" timeOffset="24883.5206">2978 3537 806,'0'0'72,"9"8"-58,-9-8-14,8 4 0,5-4 273,0 0 52,0-8 11,0 4 1,5-4-190,3 1-39,1-1-7,0-4-1,-1 5-38,-3-1-7,3 0-2,1 1 0,-5-1-39,-4 0-14,5 1 9,-1 3-9,-4 0-53,0 4-16,-4 0-3</inkml:trace>
          <inkml:trace contextRef="#ctx0" brushRef="#br0" timeOffset="25048.0812">3047 3741 1900,'0'0'84,"13"8"18,0-8-82,0 0-20,5 0 0,3 0 0,10-4 86,-1-3 13,0 3 2,5-4 1,0-4-55,4 5-11,0-1-3,0 0-725,-5-3-144</inkml:trace>
          <inkml:trace contextRef="#ctx0" brushRef="#br0" timeOffset="28029.6239">6948 3302 1555,'0'0'138,"5"-8"-110,3-3-28,1-1 0,-5 5 160,5-5 28,0 4 4,4-3 2,4-1-48,-4 1-10,0-1-1,0 8-1,0-3-55,-4 3-11,-9 4-3,9 0 0,4 0-39,-5 4-8,1 3-2,-5 1 0,5 0-16,-5-1 0,-4 5 0,9 3 0,-9 1 0,0 3-17,0 0 3,-4 4 1,-1-3-32,1 3-7,0 0 0,-5 0-1,0 0-30,-4-4-5,-4 1-2,-1-1 0,1 0-37,0 0-7,-1-7-2,5 0 0,-4-5 51,4 1 9,0 0 3,4-8 0,-4 0 73,9 0 20,-5-4 2,9 4 0,0 0 56,0 0 11,0 0 3,0 0 0,-4-4 7,4 4 1,0 0 1,0 0 0,13-4-19,-4 0-4,4 0-1,4 4 0,0 0-13,5 0-4,0 0 0,4-3 0,-4 3-38,-1-4-8,-3 4-2,3 0 0,1-4-12,-5 4 0,1 0 0,3-4 0,-3 4-37,-1-4-14,0 4-2,-4-4-811,0 0-163</inkml:trace>
          <inkml:trace contextRef="#ctx0" brushRef="#br0" timeOffset="28568.9379">7399 3410 2224,'0'0'49,"5"0"11,3 0 1,-3 0 1,3 4-50,-8-4-12,9 4 0,-9-4 0,4 7 78,-4-7 13,5 12 2,-5 0 1,0-12-60,4 7-12,-4 1-2,0 3-1,0 1 4,-4-4 1,4-1 0,0-7 0,0 0-24,0 0 0,0 0 0,0 0 0,0 0 0,0 0 0,0 0 0,0 0 0,0 0-16,0 0-8,0 0-2,0 0 0,4-7 26,5-5-8,-5 1 8,0 3 0,1-4 0,3 1 0,1-1 0,-5-3 0,5 7 0,-5-3 9,5-1 0,0 0 0,-1 5 9,1-1 2,-5 0 0,-4 8 0,0 0-11,9 0-1,0 4-8,-9-4 12,4 4-12,0 4 9,1 3-9,-1 1 8,-4-4-8,4 3 0,1-3 0,-1 3 0,-4-3 0,4 4 0,1-5 0,-1-3 0,0 4 0,-4-8 8,0 0-8,5 4 0,-1 0 0,-4-4 0,0 0 0,9 0 0,-5 0 11,5-4-3,4 0-8,0 0 12,-5-4-2,5 1-1,0-5 0,0 4 0,5-3-9,-5 3 0,-5-3 0,1 3 0,4-4 36,4 5 6,1-1 1,-5 0 0,4 0 6,-4 5 2,0-5 0,0 8 0,0 0-25,0 4-5,-4-4-1,-1 4 0,5 3-12,-4 1-8,0 0 10,-1 3-10,1 1 0,0-4 0,-5 3 0,0-3 0,1 3-13,-1 1-9,0 3-2,1-3 0,-1-4-126,0 3-26,-4-3-4</inkml:trace>
          <inkml:trace contextRef="#ctx0" brushRef="#br0" timeOffset="28772.1249">8123 3360 2718,'0'0'60,"0"0"12,13-8 2,-4 4 2,4-3-60,0-5-16,0 4 0,0 1 0,0-1 60,4 0 8,1 1 3,3-1 0,-3 0-31,-1 4-7,0 0-1,1 1 0,-5 3-32,0-4 0,0 0-15,0 0 5,-9 4-94,-4 0-20,9-4-3,-9 4-701,8 0-141</inkml:trace>
          <inkml:trace contextRef="#ctx0" brushRef="#br0" timeOffset="28981.7095">8284 3036 1497,'0'0'133,"0"0"-106,0 0-27,0 0 0,0 0 208,0 0 36,0 12 7,0-1 1,0 1-91,0-1-18,0 1-4,-5 7-1,5 4-69,0 4-13,-4 4-4,0 0 0,-1 0-34,1 0-7,0 0-2,-1-1 0,5-7-26,0 4-6,5-3-1,3-5 0,1 0-195,0-4-39</inkml:trace>
          <inkml:trace contextRef="#ctx0" brushRef="#br0" timeOffset="29674.8031">8873 3156 2124,'0'0'94,"0"0"19,0 0-90,0 0-23,0 0 0,0 0 0,9-8 112,4 0 17,-5-3 4,1 7 1,0 0-28,4 0-6,-9-4 0,9 8-1,-4-7-45,4 3-9,0 0-1,0 0-1,0 0-21,4 4-4,-4-4-1,0 4 0,0 4-17,0 0 0,-13-4 0,4 4 0,9 0 0,-8 0 0,-5-4 0,4 11 0,0 5-40,1-5-3,-5 5 0,0-1 0,-5 1-21,-8 3-5,0 0-1,-4 0 0,-5 4-38,1-3-8,3-1-2,-3 4 0,-1-4-15,0-3-3,5 3-1,0-4 0,-1-3 33,1 0 6,4-1 2,0-3 0,0-4 60,0 0 12,9-4 2,-5 3 1,9-3 87,0 0 18,0 0 3,0 0 1,0 0 44,0 0 8,0 0 3,0 0 0,0 0-32,13-3-7,0-1 0,0 4-1,4-4-16,1 4-3,-1 0-1,5 0 0,-5-4-27,9 4-6,-9 4-1,1-4 0,3 0-25,1 0-6,4 0-1,-9 0 0,-4 4-17,0-4 0,0 4 0,0-1 0,-4-3-26,4 4 1,-13-4 0,9 4 0,0 0-27,-1-4-6,5 4-1,-8-4 0,-5 0-129,0 0-27,0 0-5</inkml:trace>
          <inkml:trace contextRef="#ctx0" brushRef="#br0" timeOffset="30641.0976">9471 3264 806,'0'0'72,"0"0"-58,0 0-14,0 0 0,0 0 331,0 0 63,0 0 13,0 0 2,0 0-214,0 0-43,13 0-9,-13 0-2,9 0-49,-9 0-9,9 3-3,-1 5 0,-3 0-35,-1 0-7,0 3-2,-4-3 0,0 0-23,0-1-5,0 1 0,5 0-8,-5-1 8,0 5-8,0-4 0,0-8 0,0 0 0,0 0 0,0 0 0,0 0 0,0 0 0,0 3-9,0-3 9,0 0-12,0 0 2,0 0 0,0 0 0,0 0 0,0 0-3,8-7-1,1-1 0,-5-4 0,1 1 3,3-1 1,1 1 0,0-1 0,-1-3 10,1-1 0,0 1-9,4 7 9,0-3 0,0 3 0,0 4-9,0-4 9,-5 5 0,5-1 0,0-4 11,0 8-11,-4 0 15,0 8-4,4-8-1,0 4 0,-9 3 0,0 1 0,5 0 0,0-1 0,-1 5-10,1 0 0,-5-1 9,5 5-9,4-5 0,-4 1 0,-5 3 0,5 0 0,-5-3-27,0 0 0,1-5 0,-1 5 0,0-1-102,1 1-21,-5 0-4,0-12-1054</inkml:trace>
          <inkml:trace contextRef="#ctx0" brushRef="#br0" timeOffset="31106.9845">10239 3244 1850,'0'0'82,"0"0"17,0 0-79,0 0-20,0 0 0,13-4 0,0 1 120,-5-1 20,1 4 4,4 0 0,0-4-20,0 0-5,4 0-1,-4 0 0,-4 0-51,4 1-11,4-1-1,1 4-1,3-8-34,1 0-6,4 1-2,-4 3 0,-5-4-12,0 4-15,1-3 3,-1 3 1,-4-4-97,0 0-20,0 1-4,-4-1-1067</inkml:trace>
          <inkml:trace contextRef="#ctx0" brushRef="#br0" timeOffset="31453.4977">10416 2959 2023,'-8'8'89,"8"-8"19,0 0-86,0 0-22,0 0 0,0 0 0,0 0 120,0 0 20,0 0 4,13 11 1,0-3-26,-5 0-6,-8-8-1,5 15 0,-1 8-60,0-3-13,-8-1-3,4 0 0,-4 4-20,4 4-5,-5-4-1,1 8 0,8 0-21,-4-8-4,0 0-1,0 0 0,0 1-40,5-5-8,-5 0-1,8-4-1,5-3-169,-4-4-33</inkml:trace>
          <inkml:trace contextRef="#ctx0" brushRef="#br0" timeOffset="31565.2006">10962 2963 2350,'0'0'104,"0"0"22,0 0-101,0 0-25,0 12 0,0-1 0,0 1 93,0 7 14,0-4 2,-4 9 1,4-5-45,-4 0-9,-5 8-1,5 4-1,-5 0-34,5-1-6,-5 5-2,5-4 0,-1 0-45,1 0-10,0-4-1,-1 0-1238</inkml:trace>
        </inkml:traceGroup>
      </inkml:traceGroup>
    </inkml:traceGroup>
    <inkml:traceGroup>
      <inkml:annotationXML>
        <emma:emma xmlns:emma="http://www.w3.org/2003/04/emma" version="1.0">
          <emma:interpretation id="{EAD48748-10D2-41B8-9448-D792FA36184F}" emma:medium="tactile" emma:mode="ink">
            <msink:context xmlns:msink="http://schemas.microsoft.com/ink/2010/main" type="paragraph" rotatedBoundingBox="18813,8800 25943,8426 25980,9145 18850,95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9AE863-EC14-43C5-94EA-1CB3A23BF2BB}" emma:medium="tactile" emma:mode="ink">
              <msink:context xmlns:msink="http://schemas.microsoft.com/ink/2010/main" type="line" rotatedBoundingBox="18813,8800 25943,8426 25980,9145 18850,9519"/>
            </emma:interpretation>
          </emma:emma>
        </inkml:annotationXML>
        <inkml:traceGroup>
          <inkml:annotationXML>
            <emma:emma xmlns:emma="http://www.w3.org/2003/04/emma" version="1.0">
              <emma:interpretation id="{AF3058A0-EE88-4BC6-9CC5-70DA397198B6}" emma:medium="tactile" emma:mode="ink">
                <msink:context xmlns:msink="http://schemas.microsoft.com/ink/2010/main" type="inkWord" rotatedBoundingBox="18819,8916 19127,8899 19140,9143 18832,9159"/>
              </emma:interpretation>
              <emma:one-of disjunction-type="recognition" id="oneOf10">
                <emma:interpretation id="interp50" emma:lang="en-AU" emma:confidence="0">
                  <emma:literal>=</emma:literal>
                </emma:interpretation>
                <emma:interpretation id="interp51" emma:lang="en-AU" emma:confidence="0">
                  <emma:literal>#</emma:literal>
                </emma:interpretation>
                <emma:interpretation id="interp52" emma:lang="en-AU" emma:confidence="0">
                  <emma:literal>E</emma:literal>
                </emma:interpretation>
                <emma:interpretation id="interp53" emma:lang="en-AU" emma:confidence="0">
                  <emma:literal>X</emma:literal>
                </emma:interpretation>
                <emma:interpretation id="interp5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33275.2711">2982 4820 1036,'0'0'92,"0"0"-73,0 0-19,13 4 0,-4 4 230,4-8 42,4 4 9,1-4 2,-1 0-131,5 0-25,-5-4-6,9 4-1,-4-4-67,4 0-13,4 0-4,-4-3 0,0 7-154,0-8-31</inkml:trace>
          <inkml:trace contextRef="#ctx0" brushRef="#br0" timeOffset="33116.4585">2991 4597 1094,'0'0'97,"0"0"-77,0 0-20,0 0 0,0 0 212,0 0 40,9 4 7,-1-1 1,5-3-102,-4 4-21,4 0-4,-4-4-1,4 0-53,0 4-11,0 0-3,4 0 0,-4 0-40,4-1-8,1 1-1,-5 0-1,0-4-15,0 0 0,4 4 0,-4 0 0,0 0-108,0 3-17,-13-7-4</inkml:trace>
        </inkml:traceGroup>
        <inkml:traceGroup>
          <inkml:annotationXML>
            <emma:emma xmlns:emma="http://www.w3.org/2003/04/emma" version="1.0">
              <emma:interpretation id="{2A1EE5CA-B5DD-44A3-A39E-51F2CEE78396}" emma:medium="tactile" emma:mode="ink">
                <msink:context xmlns:msink="http://schemas.microsoft.com/ink/2010/main" type="inkWord" rotatedBoundingBox="19899,8743 21262,8672 21298,9361 19935,9432"/>
              </emma:interpretation>
              <emma:one-of disjunction-type="recognition" id="oneOf11">
                <emma:interpretation id="interp55" emma:lang="en-AU" emma:confidence="0">
                  <emma:literal>2/2</emma:literal>
                </emma:interpretation>
                <emma:interpretation id="interp56" emma:lang="en-AU" emma:confidence="0">
                  <emma:literal>22</emma:literal>
                </emma:interpretation>
                <emma:interpretation id="interp57" emma:lang="en-AU" emma:confidence="0">
                  <emma:literal>222</emma:literal>
                </emma:interpretation>
                <emma:interpretation id="interp58" emma:lang="en-AU" emma:confidence="0">
                  <emma:literal>2</emma:literal>
                </emma:interpretation>
                <emma:interpretation id="interp59" emma:lang="en-AU" emma:confidence="0">
                  <emma:literal>2/</emma:literal>
                </emma:interpretation>
              </emma:one-of>
            </emma:emma>
          </inkml:annotationXML>
          <inkml:trace contextRef="#ctx0" brushRef="#br0" timeOffset="34288.0558">4959 4396 1267,'0'0'112,"0"0"-89,8-7-23,-8 7 0,0 0 216,0 0 38,0 0 8,5-4 2,-1-4-91,-4 8-17,0 0-4,0 0-1,0 0-69,0 0-14,-9 8-2,1 0-1,-1 3-36,0 1-7,1 3-2,-5 4 0,0 4-20,4 4 0,5 4 0,-1 0 8,-8 0-8,5 4-8,-1-1 8,5 5-12,4-1-5,0-3-2,0 4 0,4-1 0,9-3-22,-4 3-5,-9-3-1,8 0 0,-3-8-119,8 0-24,4-4-5</inkml:trace>
          <inkml:trace contextRef="#ctx0" brushRef="#br0" timeOffset="34684.3352">5150 4581 1555,'13'0'138,"-13"0"-110,0 0-28,13 0 0,13-4 172,-9 1 30,-4 3 6,4 0 0,1 0-65,-5 0-14,4 0-2,-4 3-1,-13-3-58,13 8-12,0-4-3,0 4 0,-13-8-33,4 11-6,5-3-2,-5 4 0,-4-1-12,0 1-18,-4 3 4,0-3 1,-1 7-40,1-4-8,-13 1-2,4-1 0,-5 1-43,1-1-9,0 0-1,-1 1-1,1-5 5,4-3 0,0 4 1,0-5 0,4 1 43,-4 0 9,5-4 2,-5 3 0,-9-3 49,9 0 8,13-4 0,0 0 8,0 0 63,0 0 13,0 0 2,0 0 1,22-4 1,-9 0 1,-13 4 0,13 0 0,4 0-12,0 0-2,1 0-1,-1 0 0,0 0-12,1 0-2,-1 0-1,0 0 0,1 0-37,3 0-7,-3 0-2,-1-4 0,-4 4-34,0 0-7,0-3-2,0 3-802,0-4-161</inkml:trace>
          <inkml:trace contextRef="#ctx0" brushRef="#br0" timeOffset="33994.8398">4070 4720 748,'-4'-4'67,"4"4"-54,9-8-13,-1 1 0,-3-1 337,3 0 65,1 1 13,4-1 2,0 4-253,0 0-50,0 0-10,0 4-3,4-3-45,-4 3-8,0 0-3,-4 3 0,4-3-24,-4 8-5,-1 0 0,1 3-1,-9-3-15,9 4 0,-1-5 0,-8 9 0,-4-5-20,-5 5-3,5 3-1,0-4 0,4 1-58,-5-1-12,1 1-2,0-1-1,-1-3-51,-8-1-9,-4 1-3,4-1 0,0-3 38,0 0 7,0-4 2,9 3 0,-5-3 79,9-4 16,-9 0 3,1 0 1,8 0 74,0 0 14,-5-4 3,-3 4 1,-5-4 36,0 1 7,4 3 2,9 0 0,0 0-20,0 0-4,0 0-1,0 0 0,0 0-14,13 0-2,-13 0-1,9 0 0,4 7-25,0-7-6,4 8-1,0-4 0,5 0-21,0 0-5,-1 3-1,-3-3 0,-5 4-22,8-1 0,5-3 0,0 0 0,-8 0-16,3 0-8,1-4-2,8 0 0,1 0-122,3-4-25,-3 0-5</inkml:trace>
        </inkml:traceGroup>
        <inkml:traceGroup>
          <inkml:annotationXML>
            <emma:emma xmlns:emma="http://www.w3.org/2003/04/emma" version="1.0">
              <emma:interpretation id="{6416D57F-8115-4094-9BD4-DD4295CCE920}" emma:medium="tactile" emma:mode="ink">
                <msink:context xmlns:msink="http://schemas.microsoft.com/ink/2010/main" type="inkWord" rotatedBoundingBox="21494,8725 23541,8617 23566,9094 21519,9201"/>
              </emma:interpretation>
              <emma:one-of disjunction-type="recognition" id="oneOf12">
                <emma:interpretation id="interp60" emma:lang="en-AU" emma:confidence="0">
                  <emma:literal>mntm</emma:literal>
                </emma:interpretation>
                <emma:interpretation id="interp61" emma:lang="en-AU" emma:confidence="0">
                  <emma:literal>muntin</emma:literal>
                </emma:interpretation>
                <emma:interpretation id="interp62" emma:lang="en-AU" emma:confidence="0">
                  <emma:literal>muton</emma:literal>
                </emma:interpretation>
                <emma:interpretation id="interp63" emma:lang="en-AU" emma:confidence="0">
                  <emma:literal>mention</emma:literal>
                </emma:interpretation>
                <emma:interpretation id="interp64" emma:lang="en-AU" emma:confidence="0">
                  <emma:literal>mntin</emma:literal>
                </emma:interpretation>
              </emma:one-of>
            </emma:emma>
          </inkml:annotationXML>
          <inkml:trace contextRef="#ctx0" brushRef="#br0" timeOffset="35254.5126">5657 4631 2055,'0'0'91,"0"0"19,0 0-88,4 8-22,0 0 0,5 0 0,-9-1 119,4 1 19,-4 4 4,5-1 1,-5-3-72,0 3-15,0 1-2,4-1-1,-4-3-36,0 0-7,0 3-2,0-3 0,-4 4-8,4-5 0,-5-3 0,5-4 0,0 0 0,0 0 0,0 0 0,0 0 0,0 0-9,0 0 9,0 0 0,0 0 0,0 0 0,0 0 0,9-7 0,-5-1 0,1-4 0,3 5 0,-3-5 0,3 0 0,1-3 0,0 0 0,4-1 0,-5 1 0,1-1 0,-5 5 0,5-1 0,4 1 0,-4 3 16,4 0-2,-5 1-1,1 3 0,-9 4 8,0 0 2,0 0 0,0 0 0,13 7-11,-4-3-3,-9-4 0,4 12 0,5-1-9,-5 1 0,0 0 0,1-1 0,-5 1 0,4-5 0,-4 5 0,4-4 0,-4-8 0,0 11 0,0-3 0,0 3 0,0-11 0,0 0 0,0 0 0,0 0 0,0 0 0,0 0 0,0 0-11,0 0 11,0 0 0,0 0 0,0 0 0,13-3 8,-4-1-8,0-4 0,4 4-8,-5-4 8,1-3 0,0 3 0,4-3 0,-5 3 8,1 4 0,0-4 1,-1 1 0,1 3 0,4 0 11,-13 4 1,0 0 1,9-4 0,0 4 1,-9 0 0,0 0 0,0 0 0,13 4-6,-5 0-1,-8-4 0,9 11 0,0 1-16,-5-4 8,0 7-8,1-3 0,-1-1 0,-4-3 0,4 3-12,1 1 3,-5-4-86,4-1-17,-4-7-3,4 12-757,1 0-151</inkml:trace>
          <inkml:trace contextRef="#ctx0" brushRef="#br0" timeOffset="35950.7578">6264 4689 748,'0'0'67,"0"0"-54,0 0-13,0 0 0,4-11 287,0 3 54,5 0 11,-9 8 3,9-7-171,-9 7-33,0 0-7,0 0-2,0 0-66,0 0-12,8 0-4,-8 0 0,9 3-37,-5 1-8,1 4-2,-1 4 0,0-1-4,1 1-1,-1-1 0,0 1 0,1 3-8,-5-3-12,4-5 2,-4-7 1,4 8 9,-4-8 0,0 8 0,0-8-8,5 8 8,3-5 0,-8-3 0,0 0 0,5-3 0,3-5 0,5 4 0,-4-8 0,0 5 0,-5-5 0,-4 1 0,4-1 8,5-3 0,-5-1 1,-4 5 0,9-1 0,0-3 19,-1 3 3,-3 4 1,-1-3 0,5 3-18,-9 8-3,0 0-1,8-4 0,1 0 7,-9 4 2,0 0 0,13 4 0,-4 0-19,-1 4 8,1 0-8,0 3 0,-1 5 0,1-1 0,0 0 0,-1 1 0,1-1 0,0 1-11,4-1 2,-5 0 0,1 1-36,-5-5-7,5 1-2,0 0 0,-1-5-166,-3 5-32</inkml:trace>
          <inkml:trace contextRef="#ctx0" brushRef="#br0" timeOffset="36152.1722">6771 4612 2322,'0'0'51,"0"0"10,13 0 3,-5-4 1,5 4-52,0-4-13,0 4 0,0 0 0,0-7 93,5 7 16,-1-4 3,-4 0 1,4 0-57,-4-4-12,5 1-3,-5 3 0,0-4-41,-5 4-14,5 1 0,-4-1 0,-9 4-47,0 0-10,9 0-1,-9 0-722,0 0-144</inkml:trace>
          <inkml:trace contextRef="#ctx0" brushRef="#br0" timeOffset="36344.1827">6944 4339 2066,'0'0'92,"0"0"18,0 0-88,-4 7-22,-1 1 0,5 4 0,-4-5 112,4 5 17,-4 3 4,4 1 1,-5-1-51,5 4-11,-4 1-1,4 3-1,-4 4-25,4 0-5,-5 0 0,1-4-1,4 0-55,4 4-12,1-4-1,-1-4-1,0 0-38,1-3-7,-1-5-1,5 1-1107</inkml:trace>
          <inkml:trace contextRef="#ctx0" brushRef="#br0" timeOffset="37010.4349">7230 4581 2026,'-4'12'44,"4"-4"10,-4-5 2,4 5 1,0 0-45,0 3-12,-5-7 0,5 8 0,-4-4 37,4 3 6,0-3 1,0 3 0,0-3-22,-4 4-4,4-1-1,-5 1 0,5-5-34,0 1-7,-4 0-2,4 0 0,0-8 15,0 0 11,0 0-13,0 0 5,0 0 8,0 0 0,0 0 0,0 0 0,0 0 0,9-4 11,4 0-3,-5-4 0,1-3-8,-5-1 8,5 0-8,4 1 8,-4-4 19,-1 3 3,5 0 1,-4-3 0,4 3 3,0 1 1,-4-1 0,-1 5 0,1-1 13,0 4 4,-1 0 0,-8 4 0,0 0-4,0 0 0,9 0 0,-9 0 0,0 0-24,4 8-6,5 3-1,-9-11 0,0 0-17,4 8 0,1 0 0,-1 3 0,0 5 0,1-5 0,-5-11 0,0 12 0,4-4 0,-4-8-19,4 11 4,-4-11 1,0 0 14,0 0-11,0 0 11,9 8-10,-9-8 10,0 0 0,0 0 0,13 0 0,-4-4 0,-1 0 0,1-3 0,4-1 0,-4 0 13,-1-3 2,5-5 0,0 5 0,0-1 17,0 0 3,0 1 1,0-1 0,-4 1-7,4 3-1,-4 4 0,4 0 0,0 4 6,-5 0 1,-8 0 0,0 0 0,9 12-35,0-4 0,-1 3 0,1 1 0,-5-1-44,5 5-15,0-1-3,-1 1-1286</inkml:trace>
        </inkml:traceGroup>
        <inkml:traceGroup>
          <inkml:annotationXML>
            <emma:emma xmlns:emma="http://www.w3.org/2003/04/emma" version="1.0">
              <emma:interpretation id="{99F44576-F4C2-4CC5-A908-99C939623598}" emma:medium="tactile" emma:mode="ink">
                <msink:context xmlns:msink="http://schemas.microsoft.com/ink/2010/main" type="inkWord" rotatedBoundingBox="23928,8569 25013,8512 25049,9194 23964,9251"/>
              </emma:interpretation>
              <emma:one-of disjunction-type="recognition" id="oneOf13">
                <emma:interpretation id="interp65" emma:lang="en-AU" emma:confidence="0">
                  <emma:literal>the</emma:literal>
                </emma:interpretation>
                <emma:interpretation id="interp66" emma:lang="en-AU" emma:confidence="0">
                  <emma:literal>in)</emma:literal>
                </emma:interpretation>
                <emma:interpretation id="interp67" emma:lang="en-AU" emma:confidence="0">
                  <emma:literal>the)</emma:literal>
                </emma:interpretation>
                <emma:interpretation id="interp68" emma:lang="en-AU" emma:confidence="0">
                  <emma:literal>the,</emma:literal>
                </emma:interpretation>
                <emma:interpretation id="interp69" emma:lang="en-AU" emma:confidence="0">
                  <emma:literal>tn)</emma:literal>
                </emma:interpretation>
              </emma:one-of>
            </emma:emma>
          </inkml:annotationXML>
          <inkml:trace contextRef="#ctx0" brushRef="#br0" timeOffset="37215.8857">8097 4585 2602,'0'0'57,"0"0"12,0 0 3,0 0 1,0 0-58,13 0-15,-4 0 0,-9 0 0,0 0 85,9 0 15,4-4 2,0 0 1,0 1-63,4-1-12,0 0-2,-4 4-1,5-8 3,-5 4 1,0 1 0,0-1 0,-5 0-43,1 0-9,4 4-1,-4-4-1,-1-4-155,-3 8-30,-5 0-6,0 0-2</inkml:trace>
          <inkml:trace contextRef="#ctx0" brushRef="#br0" timeOffset="37448.2648">8154 4366 2602,'0'0'57,"0"0"12,0 0 3,0 0 1,0 0-58,0 0-15,0 0 0,0 0 0,0 11 90,0-3 15,0 7 3,0-3 1,0-4-48,0 3-9,0 8-3,-5 1 0,5 3-39,5 0-10,-5-4 0,0 4 0,0-4-28,0 1-8,4-5-2,0 4 0,-4-3-86,5-5-18,-1 1-3,5 0-667,-5-5-132</inkml:trace>
          <inkml:trace contextRef="#ctx0" brushRef="#br0" timeOffset="37836.5432">8461 4412 748,'0'0'33,"0"8"7,0-8-32,0 0-8,0 0 0,0 7 0,0 1 412,5 0 80,-1 3 16,-4-3 3,0 3-331,4 1-65,-4 3-14,0-3-2,0 3-63,0-3-13,0 3-3,0-3 0,0-1-11,0 1-9,0 3 12,0-7-12,0 4 8,0-5-8,0-7 0,0 0 0,0 8 8,0-8-8,0 0 0,0 0 0,0 0 0,0 0 0,0 0 8,0 0-8,0 0 0,13-8 10,-4-3-10,4 3 8,0-3-8,0-5 0,-4 1 9,4-4-9,0-1 0,0 5 9,0-4-9,0 7 0,-5 0 11,5 1-11,0 3 10,-4 4-10,4 0 16,-4 1-4,-1 3 0,1 0 0,0 0 6,-1 0 1,1 7 0,0-3 0,-1 4-9,-3 0-2,3-5 0,1 1 0,-5 4-8,5 4 0,0 3 9,-1-3-9,1-1 0,0 1 0,-5-5 0,5 9 0,-5-5-55,0 1-5,1-4-2,-1 3-864,-4-3-173</inkml:trace>
          <inkml:trace contextRef="#ctx0" brushRef="#br0" timeOffset="38105.8938">9068 4200 1670,'0'0'148,"0"0"-118,9 0-30,-1 0 0,-8 0 144,9 4 24,0 0 4,4 3 0,0 5-27,-5-1-5,-3 1-2,-1 3 0,5 1-53,0 3-10,-5 0-3,0-3 0,-4 7-20,0-4-4,-4 4 0,4 0-1,-4 4-27,4-4-6,0 1-1,0 3 0,-9 0-13,0-1 0,0 5 0,-4 4 0,0 0-24,0-1 0,0-3-1,-4 4 0,4-8-141,0 4-28,0-8-6,0 4-1007</inkml:trace>
        </inkml:traceGroup>
        <inkml:traceGroup>
          <inkml:annotationXML>
            <emma:emma xmlns:emma="http://www.w3.org/2003/04/emma" version="1.0">
              <emma:interpretation id="{03EDFDA3-D6F9-4EFC-9158-DFAFE58DD5C7}" emma:medium="tactile" emma:mode="ink">
                <msink:context xmlns:msink="http://schemas.microsoft.com/ink/2010/main" type="inkWord" rotatedBoundingBox="25347,8564 25948,8532 25974,9029 25373,9061"/>
              </emma:interpretation>
              <emma:one-of disjunction-type="recognition" id="oneOf14">
                <emma:interpretation id="interp70" emma:lang="en-AU" emma:confidence="0">
                  <emma:literal>"</emma:literal>
                </emma:interpretation>
                <emma:interpretation id="interp71" emma:lang="en-AU" emma:confidence="0">
                  <emma:literal>N</emma:literal>
                </emma:interpretation>
                <emma:interpretation id="interp72" emma:lang="en-AU" emma:confidence="0">
                  <emma:literal>1</emma:literal>
                </emma:interpretation>
                <emma:interpretation id="interp73" emma:lang="en-AU" emma:confidence="0">
                  <emma:literal>y</emma:literal>
                </emma:interpretation>
                <emma:interpretation id="interp7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38485.6914">9515 4554 2829,'0'0'62,"0"0"13,4-7 2,-4 7 3,0 0-64,9 0-16,-1-8 0,1 4 0,0-4 80,-5 5 13,9-1 3,-4 0 0,-1 4-60,5-4-11,0 0-2,0 4-1,0 0-22,0 0 0,5 0 0,-5 0 0,4 4-8,-4-4-7,0-4-1,4 4 0,-12 0-84,8 0-18,-5-4-3,1 0-753,-9 4-150</inkml:trace>
          <inkml:trace contextRef="#ctx0" brushRef="#br0" timeOffset="38788.9142">9606 4315 2232,'0'0'99,"0"0"20,0 0-95,-5 12-24,5-4 0,-4 7 0,4 1 132,0-5 21,-4 5 5,4-1 1,-5-3-54,5-1-10,0 1-3,-4 3 0,4 0-46,0 1-10,-4 3-1,4 0-1,-5 5-20,1-5-4,4 4-1,0-4 0,-4 4-18,4-3-4,0-5-1,0 0 0,0 1-41,0-5-8,4 1-1,-4-1-857,0-11-171</inkml:trace>
          <inkml:trace contextRef="#ctx0" brushRef="#br0" timeOffset="38958.6029">10091 4215 2718,'0'0'60,"0"0"12,0 0 2,0 0 2,9 8-60,-9-8-16,0 12 0,0-1 0,0 1 68,-5 3 12,1 4 1,0 4 1,-1-3-25,1 7-5,-5-4 0,1 8-1,-1-1-19,0 1-4,1 0-1,-1-4 0,-4 4-27,4-4-14,5-8 2,0 4 0,-1-3-167,1-5-33,-9 16-6,9-12-2</inkml:trace>
        </inkml:traceGroup>
      </inkml:traceGroup>
    </inkml:traceGroup>
    <inkml:traceGroup>
      <inkml:annotationXML>
        <emma:emma xmlns:emma="http://www.w3.org/2003/04/emma" version="1.0">
          <emma:interpretation id="{0CA49BEB-F88D-4389-9159-64F90177DAC7}" emma:medium="tactile" emma:mode="ink">
            <msink:context xmlns:msink="http://schemas.microsoft.com/ink/2010/main" type="paragraph" rotatedBoundingBox="18950,9848 30268,9326 30348,11060 19030,115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3C2FD9-9C79-405C-9E3E-22B12FCEA365}" emma:medium="tactile" emma:mode="ink">
              <msink:context xmlns:msink="http://schemas.microsoft.com/ink/2010/main" type="line" rotatedBoundingBox="18950,9848 30268,9326 30317,10374 18998,10896"/>
            </emma:interpretation>
          </emma:emma>
        </inkml:annotationXML>
        <inkml:traceGroup>
          <inkml:annotationXML>
            <emma:emma xmlns:emma="http://www.w3.org/2003/04/emma" version="1.0">
              <emma:interpretation id="{486A2950-8D53-407F-93AA-66C245EB9B02}" emma:medium="tactile" emma:mode="ink">
                <msink:context xmlns:msink="http://schemas.microsoft.com/ink/2010/main" type="inkWord" rotatedBoundingBox="18962,10102 19347,10084 19357,10285 18971,10303"/>
              </emma:interpretation>
              <emma:one-of disjunction-type="recognition" id="oneOf15">
                <emma:interpretation id="interp75" emma:lang="en-AU" emma:confidence="0">
                  <emma:literal>#</emma:literal>
                </emma:interpretation>
                <emma:interpretation id="interp76" emma:lang="en-AU" emma:confidence="0">
                  <emma:literal>=</emma:literal>
                </emma:interpretation>
                <emma:interpretation id="interp77" emma:lang="en-AU" emma:confidence="0">
                  <emma:literal>t</emma:literal>
                </emma:interpretation>
                <emma:interpretation id="interp78" emma:lang="en-AU" emma:confidence="0">
                  <emma:literal>¥</emma:literal>
                </emma:interpretation>
                <emma:interpretation id="interp7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39837.1893">3117 5868 2041,'21'-4'44,"-8"1"10,-8-5 2,8 4 2,4-4-46,5 4-12,-5-3 0,0-5 0,5 4 76,0 1 12,-1-1 4,-3 4 0,-1-3-55,0 3-10,1-4-3,-5 8 0,-5 0-36,1 0-8,0 4-2,-1 0-694,-3 3-138</inkml:trace>
          <inkml:trace contextRef="#ctx0" brushRef="#br0" timeOffset="39978.9421">3260 5972 1440,'13'4'128,"-5"-4"-103,5 0-25,5 0 0,-1 0 146,9-4 24,-9 0 5,9-3 1,-4 3-106,8 0-21,-4 0-4,5-4-1010</inkml:trace>
        </inkml:traceGroup>
        <inkml:traceGroup>
          <inkml:annotationXML>
            <emma:emma xmlns:emma="http://www.w3.org/2003/04/emma" version="1.0">
              <emma:interpretation id="{D55AD69C-F62D-4024-9C36-B45915A11724}" emma:medium="tactile" emma:mode="ink">
                <msink:context xmlns:msink="http://schemas.microsoft.com/ink/2010/main" type="inkWord" rotatedBoundingBox="20050,9662 22974,9843 22920,10720 19995,10539"/>
              </emma:interpretation>
              <emma:one-of disjunction-type="recognition" id="oneOf16">
                <emma:interpretation id="interp80" emma:lang="en-AU" emma:confidence="0">
                  <emma:literal>Hat,</emma:literal>
                </emma:interpretation>
                <emma:interpretation id="interp81" emma:lang="en-AU" emma:confidence="0">
                  <emma:literal>Hot,</emma:literal>
                </emma:interpretation>
                <emma:interpretation id="interp82" emma:lang="en-AU" emma:confidence="0">
                  <emma:literal>that,</emma:literal>
                </emma:interpretation>
                <emma:interpretation id="interp83" emma:lang="en-AU" emma:confidence="0">
                  <emma:literal>Hill,</emma:literal>
                </emma:interpretation>
                <emma:interpretation id="interp84" emma:lang="en-AU" emma:confidence="0">
                  <emma:literal>Flat,</emma:literal>
                </emma:interpretation>
              </emma:one-of>
            </emma:emma>
          </inkml:annotationXML>
          <inkml:trace contextRef="#ctx0" brushRef="#br0" timeOffset="40437.539">4166 6084 1796,'0'0'80,"-5"-8"16,1-3-77,4 3-19,4-3 0,-4-1 0,0 0 124,0 5 20,9-1 5,0 4 1,-1-4-30,1 5-5,-9 3-2,17 0 0,5 0-45,-5 0-8,1 0-3,-1 7 0,13-3-41,-4 0-8,-8 8-8,-5-5 12,4 5-12,5-4 0,-1-1-12,-3 1 12,-10 0-88,10-1-11,12-3-1,-8 0-713,-9 0-143</inkml:trace>
          <inkml:trace contextRef="#ctx0" brushRef="#br0" timeOffset="40265.6455">4200 5610 403,'0'0'36,"0"0"-36,0 0 0,0 0 0,0 0 452,5-4 84,8-3 17,0 7 3,-5-4-350,5 4-70,5 4-15,-1-4-2,5 3-46,-1 5-9,-8-4-1,5 4-1,3-1-22,-3 5-5,-10 3-1,1 5 0,0-1-45,-1 0-9,-3 0-1,-5 8-1,-9 0-48,5 0-10,-1 4-1,-8 0-1,-13 4-178,9-5-35,8-3-7,-4 0-2</inkml:trace>
          <inkml:trace contextRef="#ctx0" brushRef="#br0" timeOffset="40765.6656">4660 5495 2152,'17'-4'96,"-17"4"19,0 0-92,0 0-23,0 0 0,0 0 0,0 0 105,0 0 17,0 0 3,9 4 1,-1-4-47,1 7-10,-5-3-1,5 8-1,0-5-22,-1 9-4,1-1-1,-9 1 0,0 7-18,4 0-4,-4 0-1,5 4 0,-5 0 7,4 0 0,0 4 1,1-4 0,-1 3-14,0-3-3,-4 0-8,9 0 12,0 0-12,-5-4 0,-4-3 0,0-1 0,4 0-29,1-3-3,8-1 0,-5 1 0,1-5-101,-5 1-21,5-5-4,-9-7-649,0 0-129</inkml:trace>
          <inkml:trace contextRef="#ctx0" brushRef="#br0" timeOffset="41045.8263">4959 5830 2631,'0'0'58,"0"0"12,0 0 2,0 0 2,0 0-59,-9 4-15,0-1 0,1 1 0,8-4 63,-9 8 9,-8-4 3,8 4 0,0 3-51,1 1-11,-1-1-1,0 1-1,-8 3-3,8-3 0,5-1 0,0 5 0,-5-5-8,5 5-16,4-5 4,4 1 1,0-1 11,1 1 0,-1-4 0,9 3 8,-4-3-8,4-4 0,-5 3 0,5 1 0,0-4 0,0 0 9,-4-4-9,4 0 0,0-4 10,4 4-10,1-8 8,-5 4-8,0-3-19,4-5-9,9 5-1,-8-5-1,-10 0-202,5 1-40,35-16-8,-13 8-1</inkml:trace>
          <inkml:trace contextRef="#ctx0" brushRef="#br0" timeOffset="41422.6611">5210 5795 2343,'0'0'52,"0"0"10,0 0 2,0 0 2,0 0-53,13 0-13,0 0 0,0 0 0,0 0 112,-4 0 19,8 0 4,-4 0 1,5 0-58,-5 0-11,4 4-3,0-4 0,1 0-19,-5 0-4,4 4-1,0-4 0,-4 0-32,5 0-8,-5-4 0,0 0 0,0 4-14,4-4-5,-4 4-1,-4-4 0,-1 1-84,5-1-16,-4-4-4,0 4-730,-5-4-146</inkml:trace>
          <inkml:trace contextRef="#ctx0" brushRef="#br0" timeOffset="41542.3409">5388 5425 2066,'0'0'92,"-4"8"18,4-8-88,-5 8-22,5-1 0,0 5 0,-4-1 128,0 5 22,4-5 4,0 5 1,0 3-43,0-4-8,4 9-1,0-5-1,1 8-41,3 0-8,-3 0-1,-1 0-1,0 0-31,1 0-5,-1 0-2,0 3 0,1-6-13,3-1 0,-3-4 0,3 0-10,-3 1-101,-1-5-20,0-4-4,5 5-1154</inkml:trace>
          <inkml:trace contextRef="#ctx0" brushRef="#br0" timeOffset="41766.741">5765 5441 2563,'0'0'56,"0"7"12,0 1 3,0 4 1,4-5-58,-4 9-14,9-1 0,-9 4 0,4 4 87,-4 4 14,5 4 3,-5 0 1,0 4-63,0-1-13,0 5-2,4 3-1,-4 1-17,0-5-9,4-3 10,1 3-10,-5-3-62,4-4-18,-4-4-4,4 0-770,-4-4-154</inkml:trace>
          <inkml:trace contextRef="#ctx0" brushRef="#br0" timeOffset="44079.1818">7061 6130 403,'0'0'17,"0"0"5,0 0-22,0 0 0,0 0 0,0 0 0,0 0 400,0 0 76,0 0 16,0 0 2,0 0-280,0 0-56,0 0-11,0 0-3,0 0-55,0 0-11,4 12-2,-4-1-1,5 5-39,-1-5-8,1 9-2,-1-1 0,-8 0-26,-1 4-12,1 0 0,-5 1 1,0 2-113,1-2-22,-1-1-5,0-4-1042</inkml:trace>
        </inkml:traceGroup>
        <inkml:traceGroup>
          <inkml:annotationXML>
            <emma:emma xmlns:emma="http://www.w3.org/2003/04/emma" version="1.0">
              <emma:interpretation id="{9302B0AC-AC36-4C4F-BF53-89419EB9BC49}" emma:medium="tactile" emma:mode="ink">
                <msink:context xmlns:msink="http://schemas.microsoft.com/ink/2010/main" type="inkWord" rotatedBoundingBox="23279,10010 25019,9812 25085,10391 23345,10589"/>
              </emma:interpretation>
              <emma:one-of disjunction-type="recognition" id="oneOf17">
                <emma:interpretation id="interp85" emma:lang="en-AU" emma:confidence="0">
                  <emma:literal>where</emma:literal>
                </emma:interpretation>
                <emma:interpretation id="interp86" emma:lang="en-AU" emma:confidence="0">
                  <emma:literal>when</emma:literal>
                </emma:interpretation>
                <emma:interpretation id="interp87" emma:lang="en-AU" emma:confidence="0">
                  <emma:literal>Where</emma:literal>
                </emma:interpretation>
                <emma:interpretation id="interp88" emma:lang="en-AU" emma:confidence="0">
                  <emma:literal>whore</emma:literal>
                </emma:interpretation>
                <emma:interpretation id="interp89" emma:lang="en-AU" emma:confidence="0">
                  <emma:literal>whee</emma:literal>
                </emma:interpretation>
              </emma:one-of>
            </emma:emma>
          </inkml:annotationXML>
          <inkml:trace contextRef="#ctx0" brushRef="#br0" timeOffset="44500.2452">7516 5915 1612,'0'0'144,"0"0"-116,0 0-28,0 0 0,0 0 200,-4 7 35,-5 5 6,9-1 2,-4 5-145,4-5-29,-4 1-5,-1 3-2,5 1-49,-4-5-13,-5 5 0,9-1 0,0-3 0,0-1-17,0-3 2,0 3 1,0-11 2,0 0 1,0 0 0,0 0 0,0 0 11,0 0-8,0 0 8,0 0-8,13 0-6,-13 0-1,9-3 0,0-1 0,-1-4-1,1 0-1,-5 1 0,1-1 0,-1 4-3,-4 4 0,0 0 0,0 0 0,9-8-1,-9 8-1,0 0 0,8 4 0,-8-4 10,9 8 1,0 0 1,-1-1 0,1 5 10,0-1 0,4-3 0,4 4 0,-4-5 33,4 5 3,-4-4 0,0-1 0,0-3 29,0 0 7,-8-4 0,8 0 1,-5 0-42,5-8-9,0 5-2,0-5 0,0 0-20,0-3 9,-4 3-9,-5-4 0,5 1 0,-5-1 0,-4 1 0,0-5 0,0 1-39,0 3-5,-8-7 0,3 4-1,1-5-190,0 1-37,-5-23-8,5 7-2</inkml:trace>
          <inkml:trace contextRef="#ctx0" brushRef="#br0" timeOffset="45528.4103">7880 5641 2232,'0'0'49,"0"0"11,0 0 1,9 8 1,0-1-50,-1 5-12,1-4 0,0 3 0,4 1 92,-5 3 15,1-3 3,0 3 1,-1 4-51,1 5-9,-5-1-3,1 4 0,-5-4-32,4 8-6,0-4-2,-4-1 0,0 5-8,0-4 0,0-4 0,0 4 0,0-7 0,0-1 0,-4-4 0,8 1 0,-4-5 0,0-3 0,0-8 0,0 0 0,0 0-14,0 0-5,0 0-1,9-8 0,0 1 20,-5-1-10,0-4 10,5 1-8,-5-5 8,1 1 0,3 0 0,1-5 0,-5 5 0,5-4 0,-5 3 8,1 1-8,3-1 20,1 5 0,-5-5 0,1 5 0,4 3 14,-5 0 2,-4 8 1,0 0 0,0 0-15,0 0-3,9-3-1,-9 3 0,8 7-9,-3-3-1,-1 4-8,5 3 12,-5 1-12,5-1 0,-1 5 0,5-1 0,0-3 0,0 3-10,5-3 0,3-1 0,-3-3-2,-1 0 0,9 0 0,-4-1 0,-5-3 2,5 0 0,-5-4 0,0 0 0,1 0 10,-1 4 0,0-8 0,-4 4 0,0-4 0,0 0 0,0-3 0,-4 3 0,4 0 0,-4-4 0,-1 0 0,1 1 0,-5-5 8,1 4 0,-1-3 0,0 3 0,-4-3-8,-4-1 0,0 4 0,-1-3 8,1-1-8,-5 5 0,1-1 8,-1 4-8,0 0-8,-4 4-7,5 0-1,-5 4 0,0 8-16,4-5-4,0 5-1,-4 3 0,9 1 16,0 3 3,4-4 1,4 5 0,5-1 7,-1-4 2,5 1 0,5-1 0,-5-3-20,4-5-4,0 5-1,5-4 0,-5-1 18,5-3 4,-5-4 1,1 4 0,-1-4-8,0 0-2,-4-4 0,5 0 0,-10 0-19,5-3-4,-4 3-1,0-4 0,-1 0 14,1 1 2,-5-5 1,1 4 0,3-3 16,-8-4 11,5 3-13,-1-3 5,0 3 24,1 4 4,-5-3 2,4 3 0,-4 0 19,4 1 4,-4 7 1,0 0 0,0 0 22,0 0 5,0 0 1,0 0 0,0 0-40,0 0-8,0 0-2,0 0 0,0 0-12,0 0-4,5 7 0,-1 5 0,-4-12 20,4 8 3,-4-8 1,5 11 0,-5-11-32,0 0 0,0 0 0,0 0 0,0 0 0,0 0 0,0 0 0,0 0 0,0 0 12,0 0-3,0-8-1,0-3 0,0-1-8,4 1 0,-4-1 0,9 1 0,-5-5 0,0 1 0,5 3 0,0 1 8,-5-5 3,0 5 0,5 3 0,0-4 0,-1 5-2,1-5 0,4 4 0,0 5 0,0-5 3,4 4 1,1 0 0,3-3 0,1 3-13,0-4 8,-1 8-8,-8 0 0,5-8 19,-5 4-3,-5 4 0,5-3 0,0-1-16,-4 4 0,0 0 0,0 0 0,-1 0 0,1-4 0,0 4 0,-9 0 0,8-4-21,-8 4-8,0 0-2,0 0 0,0 0 15,0 0 4,0-8 0,-8 1 0,3 3-6,-3 0-1,-5 4 0,4 0 0,0 0-10,9 0-3,-4 8 0,-5 3 0,0-3 18,1 3 3,-1 5 1,5-1 0,-5 4 10,5 1 14,-1 7-3,5-8-1,5 4-10,-1 0 0,0-4 0,5-3 0,0-1 0,-1 1-11,5-9 3,5 1 0,4-4-157,4-4-31</inkml:trace>
        </inkml:traceGroup>
        <inkml:traceGroup>
          <inkml:annotationXML>
            <emma:emma xmlns:emma="http://www.w3.org/2003/04/emma" version="1.0">
              <emma:interpretation id="{3C171ECE-70AF-49FB-8C18-067333DB55AF}" emma:medium="tactile" emma:mode="ink">
                <msink:context xmlns:msink="http://schemas.microsoft.com/ink/2010/main" type="inkWord" rotatedBoundingBox="26696,9652 30276,9487 30298,9973 26719,10138"/>
              </emma:interpretation>
              <emma:one-of disjunction-type="recognition" id="oneOf18">
                <emma:interpretation id="interp90" emma:lang="en-AU" emma:confidence="0">
                  <emma:literal>K=zmntmtn</emma:literal>
                </emma:interpretation>
                <emma:interpretation id="interp91" emma:lang="en-AU" emma:confidence="0">
                  <emma:literal>K=Zmntmtn</emma:literal>
                </emma:interpretation>
                <emma:interpretation id="interp92" emma:lang="en-AU" emma:confidence="0">
                  <emma:literal>K=amntmtn</emma:literal>
                </emma:interpretation>
                <emma:interpretation id="interp93" emma:lang="en-AU" emma:confidence="0">
                  <emma:literal>Key-mitmita</emma:literal>
                </emma:interpretation>
                <emma:interpretation id="interp94" emma:lang="en-AU" emma:confidence="0">
                  <emma:literal>le-mitmita</emma:literal>
                </emma:interpretation>
              </emma:one-of>
            </emma:emma>
          </inkml:annotationXML>
          <inkml:trace contextRef="#ctx0" brushRef="#br0" timeOffset="47334.7849">10884 5525 403,'0'0'36,"0"0"-36,0 0 0,9-4 0,4-7 415,-4 3 76,-1 1 15,1-1 3,4 0-302,0 0-61,0 5-12,4-5-2,-8 4-48,8-4-10,-4 8-2,5-4 0,-5 1-32,-5 3-8,5 0 0,0 0-1,0 0-20,-4 0-11,-9 0 12,9 7-12,-1-3 0,-3 4-12,-5-8 0,0 15 0,-5-3-10,1 7-2,-5-4 0,-4 5 0,-4 3-30,-5-4-6,5 4-2,0-3 0,-9-1 14,8 0 4,1-4 0,0 1 0,-5-1 20,9-7 4,4 0 0,-4-1 1,0-7 19,0 4 0,9 0 0,4-4 0,0 0 27,0 0 2,0 0 1,0 0 0,0 0 18,0 0 4,0 0 1,0 12 0,9-8-1,-1 3-1,1 1 0,8-8 0,1 4-16,-1-8-3,5 4-1,4-4 0,0 0-17,0 0-3,0-3-1,0 3 0,0-4-26,0 0-6,-9-3-1,5 3 0,-1 0-135,-3-3-27,-1 3-6</inkml:trace>
          <inkml:trace contextRef="#ctx0" brushRef="#br0" timeOffset="47773.9232">11366 5583 518,'0'0'46,"0"0"-37,0 0-9,0 0 0,0 0 409,4 8 80,-4-8 16,0 11 3,4 1-299,1-4-60,-5-8-12,0 11-2,0 1-76,0-5-15,-5 5-4,5 0 0,0-5-32,-4 5-8,4-1 0,0-3 0,0 0 0,0-8 0,0 0 0,0 0 0,0 0 0,0 0 0,0 0 0,0 0 0,0 0 0,0 0 0,9 0 0,-1-8 0,-3 0 0,3-3 0,-3 3 0,3-3 0,-3-1 0,3-3-14,1-1 5,0 1 1,-5-1 8,5 5 0,-1-1 10,1 5-10,-5-5 18,5 4-2,-9 8-1,0 0 0,0 0-3,0 0-1,0 0 0,0 0 0,0 0-11,0 0 8,0 0-8,9 12 8,-5-4-8,0 3 0,-4-3 0,5 3 0,-5-3 0,4 0 0,0 3-8,1-3 8,-5 4 0,0-12 0,0 0-9,0 7 9,0-7 0,0 0 0,0 0 8,4 8-8,-4-8 16,0 0-4,0 0 0,0 0 0,9-4 3,4 0 0,-5 0 0,1-3 0,4-1-3,0 0 0,0 1 0,4-5 0,-4 4 4,0 1 1,5-5 0,-1 4 0,-4 5 7,0-5 0,-9 0 1,9 4 0,-8 0-4,3 4-1,5 0 0,-4 4 0,0-4-8,-5 4-1,5 0-1,-5 4 0,5-4-10,-5 3 0,5 5 0,-1-4 0,-3 3-26,3-3 2,-8 3 1,5 1 0,-5-1-70,8 1-15,-8-4-2,0-8-822,5 11-165</inkml:trace>
          <inkml:trace contextRef="#ctx0" brushRef="#br0" timeOffset="48122.9909">11959 5548 1324,'0'0'59,"0"0"12,0 0-57,0 0-14,0 0 0,0 12 0,0-4 271,0-8 51,0 11 10,0-3 3,0 4-201,0-1-40,0-11-8,0 12-2,0-1-36,0 1-7,0-5-1,0-7-1,0 12-8,0-12-2,0 0 0,0 0 0,0 0 3,0 0 1,0 0 0,0 0 0,0 0-18,0 0-4,0 0-1,0 0 0,0 0 1,13-8 0,-4 4 0,0-3 0,-5-5-11,5 1 12,-5-1-12,9-3 12,-4-1-12,-1 5 8,5-5-8,0 5 8,-4-5 1,0 5 0,4-1 0,-5 5 0,1-1 5,0 0 1,-5 4 0,-4 4 0,0 0-4,9 4-1,-1 4 0,1 0 0,-5-1-10,1 5 12,3-1-12,1 1 12,-5 3-12,1 1 0,-1-1-12,5 1 12,-5-1-36,5 0 1,-5 1 0,5-5 0,-1 5-153,5-5-32,1-3-5</inkml:trace>
          <inkml:trace contextRef="#ctx0" brushRef="#br0" timeOffset="48567.7946">12423 5568 2178,'0'0'96,"0"0"20,0 0-92,0 0-24,9 4 0,4-4 0,0 0 121,0 0 20,0-4 4,0 4 1,0 0-40,4-4-8,-4 0-2,5 0 0,3 4-36,-8-4-7,5 4-1,-1-7-1,-4 3-27,4 4-6,-8-4-1,4 0 0,-4 4-29,-1-8-7,-8 8-1,13 0 0,-13 0-96,9-7-19,0-1-4,-9 8-1153</inkml:trace>
          <inkml:trace contextRef="#ctx0" brushRef="#br0" timeOffset="48776.3335">12605 5344 2152,'0'0'96,"0"0"19,0 0-92,0 0-23,0 0 0,5 12 0,-1-4 104,0-1 17,1 5 3,-5-1 1,0-3-23,0 4-5,0 3-1,-5 0 0,1 5-70,0-1-14,-5 4-4,5 0 0,-1 0-8,1 0-14,4-3 3,4 3 1,-4-4-67,5-4-14,-1-3-2,5-4-722,4-1-144</inkml:trace>
          <inkml:trace contextRef="#ctx0" brushRef="#br0" timeOffset="49302.7334">12891 5433 403,'0'0'36,"0"0"-36,0 0 0,0 0 0,0 0 459,5 11 85,-5 1 16,0 0 4,-5-5-388,5 5-79,0-1-15,0 1-3,0-1-48,-4 1-10,4 0-1,-4-1-1,4 1-11,0-5-8,-5 1 9,5-8-9,5 8 12,-5-8-3,0 0-1,0 0 0,0 0-8,0 0 0,0 0 0,0 0 0,0 0 28,0 0 3,8-8 1,-3 0 0,-5 5-32,8-5 0,-3-4 0,3 5 0,1-5 0,0 0-10,-1-3 0,1 4 0,0-1 10,-1 0 12,5 1-2,-4 3-1,0 0 2,4 1 0,0 3 0,-5 0 0,-8 4 9,9 0 1,0 0 1,-9 0 0,0 0 6,0 0 0,0 0 1,0 12 0,4-1-14,-4 1-3,0-1-1,4 1 0,-4-4-11,5 3 0,-1-3 0,-4 3 0,4-3 0,1 0 0,-5-8 0,4 7 0,5 1 0,-9-8 0,0 0 0,8 4 0,5 0-12,-4-4 12,0-4-12,4 0 12,-5 0 0,5 0 0,-4 1 0,8-9 0,-4 4 0,0 1 0,0-5 0,0 1 0,0-1 0,0 0 0,0 1 0,1 3 0,-1 0 0,0 5 0,-9-5 10,5 4-10,-1 4 18,1 0-3,0 0-1,-5 8 0,0-4-3,5-1-1,-5 5 0,1 0 0,-1 3-10,0 1 0,1 0 0,-1-1 0,0 1-12,1-1-5,-1 5-1,0-5 0,1 1-98,-1-1-19,0 1-4,1 3-1153</inkml:trace>
          <inkml:trace contextRef="#ctx0" brushRef="#br0" timeOffset="49527.6674">13602 5510 2322,'0'0'51,"9"-4"10,4 0 3,0 0 1,0 1-52,0-1-13,4 0 0,-4 4 0,5-4 116,-1 4 21,-8-4 4,4 4 1,0 0-69,-5 0-13,5 0-4,5 0 0,-5 0-40,0 0-8,0-4-8,0 4 12,0 0-12,0-4-16,-5 4 4,5-3 1,-4 3-102,4 0-21,-4-4-4,-9 4-1064</inkml:trace>
          <inkml:trace contextRef="#ctx0" brushRef="#br0" timeOffset="49765.0813">13897 5194 2156,'0'0'96,"0"0"19,0 0-92,0 0-23,0 0 0,-4 8 0,4 7 102,-5-3 16,1-1 3,0 8 1,-5 1-12,0-1-2,1 4-1,-5 4 0,4 0-44,-4 0-9,4 0-2,1 0 0,3 0-40,1-4-12,0 4 0,-1-8 8,1 4-92,4-3-19,0-1-3,4-4-1,1 5-123,3-9-25</inkml:trace>
          <inkml:trace contextRef="#ctx0" brushRef="#br0" timeOffset="50129.4105">14183 5379 2113,'0'0'93,"-4"11"20,-1-7-90,5-4-23,-4 8 0,0 4 0,-1-5 88,1 5 12,0 3 4,4 1 0,-5-5-23,1 9-4,0-9-1,-1 4 0,5 1-20,0-5-5,-4 5-1,4-8 0,0-1-19,0 1-4,0-8-1,0 0 0,0 0 9,0 0 1,0 0 1,0 0 0,0 0-28,0 0-9,0 0 0,0 0 0,9-8 14,4 1-4,-5 3-1,5-8 0,0 1-9,0-5 0,0 1 0,5-4 0,-1-5 0,0 1 0,9 4 0,-4-4 0,-4 4 0,3 3 0,-3 1 0,-1 3 0,5 5 0,-9 3 0,-13 4 0,0 0 0,8 0 0,-8 0 10,5 7-10,-5 5 10,0 0 18,0 3 3,0-4 1,0 9 0,0-1-32,0-4 0,4 9 0,-4-1 0,0-4-45,4 4-15,-4-4-4,0 4 0,0 1-51,0-5-10,-4 0-3,4 0-1126</inkml:trace>
          <inkml:trace contextRef="#ctx0" brushRef="#br0" timeOffset="46022.5305">9762 5487 2084,'0'0'92,"0"0"20,8-4-90,1-4-22,-5 1 0,5 3 0,4 0 117,-13 4 19,0 0 4,9 0 1,-9 0-34,0 0-7,0 0-2,8 8 0,5 3-58,-4 1-12,0 3-3,-5 4 0,5 4-25,-5 1 0,5 6 0,-5 1 0,0 4 0,1-8 0,-1 4 0,0-4-11,1 0-33,-1 0-6,0-4-2,1 0 0,-1-8-140,0 1-29,1-5-6</inkml:trace>
          <inkml:trace contextRef="#ctx0" brushRef="#br0" timeOffset="46276.8501">10100 5629 1868,'0'0'83,"0"0"17,0 0-80,4-7-20,-8 3 0,4 4 0,0-8 148,0 8 25,-9-8 6,5 5 1,-5-1-80,0 4-16,-4 4-4,0-4 0,0 3-54,-4 5-11,4 4-3,-4 3 0,4-3-22,0 7-5,-5-4-1,10 5 0,-1-9 7,5 8 1,-1 1 0,10-5 0,-5 1 8,4 3-10,5-4 10,4 1-10,-5-1-1,5-3 0,5-1 0,-5-3 0,4 0 11,-4-1 0,9-7 0,-1 0 0,-3 0 0,3-7 0,1-1-12,0-4 4,-1 1-128,-3-5-24,8 1-6</inkml:trace>
          <inkml:trace contextRef="#ctx0" brushRef="#br0" timeOffset="46472.3275">10269 5656 1440,'0'0'128,"0"0"-103,0 0-25,13 0 0,0 0 152,0-4 24,4 1 6,1-1 1,-10-4-45,5 4-9,5 0-1,-1-3-1,-4-1-66,4 4-13,-4-7-2,5 7-1,-5 0-81,0-4-16,-5 4-3,-8 4-717,5-7-143</inkml:trace>
          <inkml:trace contextRef="#ctx0" brushRef="#br0" timeOffset="46622.9246">10312 5710 1382,'0'0'123,"5"8"-99,-5-8-24,4 8 0,-4-8 187,0 0 32,9 7 6,-1 1 2,5-4-99,-4 4-20,-9-8-4,9 0-1,8 0-43,0 0-9,5-8-2,-5 4 0,5-4-178,0 5-36,-1-9-7</inkml:trace>
        </inkml:traceGroup>
      </inkml:traceGroup>
      <inkml:traceGroup>
        <inkml:annotationXML>
          <emma:emma xmlns:emma="http://www.w3.org/2003/04/emma" version="1.0">
            <emma:interpretation id="{EDE7CD4D-4B6D-4B9F-BDD3-A44AF65F44A4}" emma:medium="tactile" emma:mode="ink">
              <msink:context xmlns:msink="http://schemas.microsoft.com/ink/2010/main" type="line" rotatedBoundingBox="25528,10842 27455,10701 27490,11184 25563,11325"/>
            </emma:interpretation>
          </emma:emma>
        </inkml:annotationXML>
        <inkml:traceGroup>
          <inkml:annotationXML>
            <emma:emma xmlns:emma="http://www.w3.org/2003/04/emma" version="1.0">
              <emma:interpretation id="{45CEEDA3-3423-4068-953F-E66ECCE721FF}" emma:medium="tactile" emma:mode="ink">
                <msink:context xmlns:msink="http://schemas.microsoft.com/ink/2010/main" type="inkWord" rotatedBoundingBox="26466,10775 27455,10703 27490,11184 26501,11256"/>
              </emma:interpretation>
              <emma:one-of disjunction-type="recognition" id="oneOf19">
                <emma:interpretation id="interp95" emma:lang="en-AU" emma:confidence="0">
                  <emma:literal>.ke2,</emma:literal>
                </emma:interpretation>
                <emma:interpretation id="interp96" emma:lang="en-AU" emma:confidence="0">
                  <emma:literal>.kez,</emma:literal>
                </emma:interpretation>
                <emma:interpretation id="interp97" emma:lang="en-AU" emma:confidence="0">
                  <emma:literal>.ke21</emma:literal>
                </emma:interpretation>
                <emma:interpretation id="interp98" emma:lang="en-AU" emma:confidence="0">
                  <emma:literal>.ke2I</emma:literal>
                </emma:interpretation>
                <emma:interpretation id="interp99" emma:lang="en-AU" emma:confidence="0">
                  <emma:literal>IKER</emma:literal>
                </emma:interpretation>
              </emma:one-of>
            </emma:emma>
          </inkml:annotationXML>
          <inkml:trace contextRef="#ctx0" brushRef="#br0" timeOffset="52638.5569">10629 6612 2602,'0'0'57,"0"0"12,0 0 3,8 4 1,5-4-58,-4 4-15,4-1 0,0 1 0,0-4 96,0 0 17,4 4 3,-4-4 1,0 0-55,0 0-11,0 0-3,0-4 0,5 4-48,-5-4 0,-5 1 0,5-1 0,0 4-122,5-8-18,-5 8-4,0-8-711,4-3-141</inkml:trace>
          <inkml:trace contextRef="#ctx0" brushRef="#br0" timeOffset="52421.2946">10806 6527 1612,'0'0'144,"0"0"-116,0 0-28,-8 0 0,3 0 133,5 0 21,-8 0 4,8 0 1,-9 0-47,5 0-8,-5 0-3,0 4 0,1-4-59,-1 4-12,5-4-2,-5 0-1,-4 4-6,9 0-1,-5 3 0,0 1 0,1 0-20,-1 3 0,0-3 0,5 4 0,0-1 0,-1 1 0,5 3 0,0-3 0,0-1 0,5 5 0,-1-5 0,0-3 0,9 3 0,-4 1 0,4-4 0,0-1 0,0-7 14,4 4-2,-4-4 0,5 0 0,-1 0-12,0-4 0,1 1 0,-5-5 0,4 4-31,-4-4-2,4 1-1,-4-1-762,0 0-152</inkml:trace>
          <inkml:trace contextRef="#ctx0" brushRef="#br0" timeOffset="53911.7718">11361 6485 1134,'0'0'50,"0"0"10,0 0-48,0 0-12,0 0 0,0 0 0,0 0 150,0 0 27,0 0 6,0 0 1,0 0-28,0 0-4,0 0-2,0 0 0,0 0-29,9-4-5,-9 4-2,0 0 0,0 0-47,0 0-10,0 0-1,0 0-1,0 0-37,0 0-7,0 0-2,0 0 0,0 0-9,0 0 0,0 0 0,0 11 0,-4-3 0,-1 4 0,1-1 0,0 5 0,-5-1 0,0 1 0,-4-5 0,5 5 0,-5-1 0,0 0 0,4-3 8,-4 3-8,0-3 0,0-1 0,0 1 0,0 0-11,4-5-13,0 1-4,5 0 0,-5-1 0,9-7-48,0 0-11,0 12-1,0-4-1,0-8-113,0 11-22,0-11-5,5 8-674</inkml:trace>
          <inkml:trace contextRef="#ctx0" brushRef="#br0" timeOffset="53206.8023">11162 6419 864,'0'0'76,"0"0"-60,8 4-16,5 0 0,0-4 380,0 0 74,1 0 14,3 0 4,-4-4-283,4 4-56,1-4-11,-1 4-2,-4-4-44,4 1-8,1-1-1,-1 4-1,-4-4-21,-4 4-4,4-4-1,0 4 0,0 0-16,0 0-4,-5 0-1,5-4 0,-4 4-7,0 0 0,-9 0-1,8 4 0,1 0-11,0 0 0,-1-4 0,-8 0 0,9 0 0,-9 0 0,0 0 0,0 0 0,4 7 0,-4-7 0,0 0 0,0 0 0,0 0 0,5 12-11,-5 0 3,0-1 0,0-11 8,-5 12-12,5-1 12,-4 1-12,0-1 12,-1 1 0,-3-1 0,3 1-8,-3 0 8,3 3 0,-8-3-9,9 3 9,-9-3 0,4 3-11,1-4 11,-5 5-8,0-1 8,4-3 0,-4 3 0,4 1 8,-4-1-32,0 1-7,5-5-1,-5 4 0,0 1 32,4-5-9,0 1 9,1 0 0,-1-1-12,0-3 4,5 0 0,-5-1 0,5-3 8,0 4 0,-1 0 8,5-8-8,0 0 0,0 0 9,0 0-9,0 0 0,0 0 12,0 0-12,5 3 12,-5-3-12,8 8 12,1-4-4,0 0 0,-1 0-8,5-1 23,0 1-3,0-4 0,5-4 0,-5 4-20,0-3 8,0 3-8,0-4 0,8 0 0,-8 4 0,5-8 0,-5 4 0,4 4 0,-4-7-15,0 3 3,0-4 0,-4 4-7,4 0-1,0-3 0,0-1 0,-5 4-23,1-4-5,4 5 0,-4-5-1,-1 0-43,-3 4-9,-5 4-2,8-7 0,-8 7-161,0 0-32,0 0-6,0-16-2</inkml:trace>
          <inkml:trace contextRef="#ctx1" brushRef="#br0">9701 6824</inkml:trace>
          <inkml:trace contextRef="#ctx0" brushRef="#br0" timeOffset="51314.4105">9844 6512 2523,'0'0'56,"0"0"11,0 0 2,0 0 2,0 0-57,9 11-14,-9-11 0,13 12 0,-5 3 62,-3-3 10,-1 3 1,5 5 1,-9-5-50,4 4-11,-4 0-1,0 5-1,0-5-11,0 4 0,0 0 0,0-4 0,0 1 0,0-1-16,0 0 3,4-3 0,-4-1-40,0-7-8,5-1-2,-5-7-725,0 0-144</inkml:trace>
          <inkml:trace contextRef="#ctx0" brushRef="#br0" timeOffset="51604.9041">10087 6643 2343,'0'0'52,"0"0"10,0 0 2,0 0 2,0 0-53,0 0-13,0 0 0,0 0 0,0 0 96,0 0 16,0 0 3,0 0 1,-5 7-53,-3-3-11,-1 4-1,0 0-1,-4-1-41,5 1-9,-10 0 0,5 0 0,5 3-18,-1-3-3,-4 3-1,0 1 0,4-4 6,-4 3 0,5-3 1,3 0 0,1 3 3,-5-3 1,9-8 0,0 0 0,0 8 11,0 3 0,0-3 0,0-8 0,5 8 0,3-1 0,-3-3 0,3 4 0,5-4 11,-4 0 4,4-1 1,0-3 0,0 0-3,4 0 0,-4 0 0,5-3 0,-1-1-13,-4 0-16,9-4 3,-9 0-831,0-3-165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3.63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3 2052,'0'0'91,"0"0"18,0 0-87,13 3-22,0-3 0,0 0 0,0 0 128,0-3 22,4 3 4,0-4 1,-4 4-63,5 0-12,-1 0-2,1 4-1,-1-1-30,0 1-7,-4 0 0,5 4-1,-10-4-17,10 0-3,-10-4-1,10 3 0,-5 1-10,0-4-8,0 4 9,-5 0-9,1 0 0,-5 3 0,1 1 0,-5 0 0,0-8 0,0 8 0,0-8 0,-5 15 0,-3 0 0,-1 1 0,0-1 0,1 5 0,-5-1 0,4 0 0,-4 4-8,4 0 8,-4 0-18,0 1 3,0-5 1,5 4 0,-1 0-26,0-4-6,1 1-1,3-5 0,-3-3-104,3-1-21,1-3-4,4-8-922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43.98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160 0 1670,'0'0'148,"0"0"-118,0 0-30,0 0 0,0 0 180,-5 4 29,1 0 7,-5 4 0,1-4-96,3 7-19,-3 5-4,-1-1-1,-4 1-56,4 3-12,1 4-3,-5 0 0,-1-4-14,6 8-3,-1 0-8,-4-4 12,4 4-12,5-4 0,0 1 0,-1-5 0,1 0 12,4 0-3,0-3-1,0-1 0,4-3-8,1 3 0,-5-3 0,8-5 0,-3 5 0,3-8 0,-8-4 0,13 8 8,-4-5 17,0 1 3,4-4 1,4 0 0,-4 0 4,0 0 1,5 0 0,-5 4 0,4-4-2,0 4 0,1-4 0,-1 0 0,0 0-19,1 0-4,3 0-1,1 0 0,4-4-8,-4 4 0,-1-4-10,1 4 10,0 0-42,-5 0-2,-4 0-1,0 0 0,4 0-111,1 0-23,-5 0-4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35:49.58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46CD69-F134-490B-80D0-8D43791CC924}" emma:medium="tactile" emma:mode="ink">
          <msink:context xmlns:msink="http://schemas.microsoft.com/ink/2010/main" type="writingRegion" rotatedBoundingBox="1474,3157 14882,2913 15016,10304 1608,10548"/>
        </emma:interpretation>
      </emma:emma>
    </inkml:annotationXML>
    <inkml:traceGroup>
      <inkml:annotationXML>
        <emma:emma xmlns:emma="http://www.w3.org/2003/04/emma" version="1.0">
          <emma:interpretation id="{C1884572-0AE2-482C-ABAC-A6401B8BFFD5}" emma:medium="tactile" emma:mode="ink">
            <msink:context xmlns:msink="http://schemas.microsoft.com/ink/2010/main" type="paragraph" rotatedBoundingBox="2777,3253 8183,2980 8225,3808 2819,40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88F273-9CC2-42B4-ABC1-8FAB49C71126}" emma:medium="tactile" emma:mode="ink">
              <msink:context xmlns:msink="http://schemas.microsoft.com/ink/2010/main" type="line" rotatedBoundingBox="2777,3253 8183,2980 8225,3808 2819,4081"/>
            </emma:interpretation>
          </emma:emma>
        </inkml:annotationXML>
        <inkml:traceGroup>
          <inkml:annotationXML>
            <emma:emma xmlns:emma="http://www.w3.org/2003/04/emma" version="1.0">
              <emma:interpretation id="{167C7B40-922A-4C24-8EE9-DECA13A6F92E}" emma:medium="tactile" emma:mode="ink">
                <msink:context xmlns:msink="http://schemas.microsoft.com/ink/2010/main" type="inkWord" rotatedBoundingBox="2777,3253 4831,3149 4867,3880 2814,3984"/>
              </emma:interpretation>
              <emma:one-of disjunction-type="recognition" id="oneOf0">
                <emma:interpretation id="interp0" emma:lang="en-AU" emma:confidence="0">
                  <emma:literal>(Mine</emma:literal>
                </emma:interpretation>
                <emma:interpretation id="interp1" emma:lang="en-AU" emma:confidence="0">
                  <emma:literal>(men)'</emma:literal>
                </emma:interpretation>
                <emma:interpretation id="interp2" emma:lang="en-AU" emma:confidence="0">
                  <emma:literal>(Mins</emma:literal>
                </emma:interpretation>
                <emma:interpretation id="interp3" emma:lang="en-AU" emma:confidence="0">
                  <emma:literal>(Min's</emma:literal>
                </emma:interpretation>
                <emma:interpretation id="interp4" emma:lang="en-AU" emma:confidence="0">
                  <emma:literal>(men)"</emma:literal>
                </emma:interpretation>
              </emma:one-of>
            </emma:emma>
          </inkml:annotationXML>
          <inkml:trace contextRef="#ctx0" brushRef="#br0">282 89 748,'0'0'33,"-4"-11"7,-1 3-32,1-3-8,-5-1 0,1 1 0,3 3 330,-3 0 64,-1 0 13,-4 1 2,4 3-245,-4 0-50,5 4-10,-1 4-1,-4-4-46,4 4-9,-8 3-1,4 9-1,0-1-30,0 4-5,-4 8-2,4 4 0,-5-4-9,5 8 0,5-4 0,-5 7 0,4 1 0,0 3 0,9 1 0,5-1 0,3 0 0,-3-3 0,8-4 0,4-5 0,-8 5 0,4-8-14,0 0 5,4-4 1,5-7-49,-1-1-10,1-7-1,0 3-708,-5-7-140</inkml:trace>
          <inkml:trace contextRef="#ctx0" brushRef="#br0" timeOffset="539.414">365 413 1324,'0'0'118,"0"0"-94,-5 4-24,1 0 0,4-4 132,0 0 23,-5 4 4,5 3 1,0 1-41,0 4-8,0-5-2,0 5 0,-4 3-55,0-3-11,4-1-3,0 9 0,0-13-8,0 5-1,0-4-1,0 3 0,0 5-15,0-9-3,0-7-1,0 0 0,0 0-2,0 0 0,0 0 0,0 0 0,0 0-9,0 0 12,0 0-12,0-11 12,0-1-12,0-3 0,4-4 0,0-1 8,-4 5-8,5-4 0,-1-1 0,1 1 0,3 0 0,-3 3 0,3-3 0,1 0 0,-5 7-14,5-3 2,0 3 0,-1 1 0,-3 7 26,-1-4 6,9 8 0,-13 0 1,0 0-7,0 0-2,0 0 0,9 12 0,-1-1-3,1 5-1,-9-1 0,9 1 0,-9-5-8,4 8 0,-4-7 0,0 0 0,4 7 0,-4-8 0,5-3 0,-1 4 0,-4-12 8,0 7-8,0-7 8,0 0-8,0 0 8,0 0-8,0 0 0,0 0 8,9 0 3,-5 0 0,-4 0 0,9-7 0,-9-5-11,8 1 0,-8-5 0,9 5 0,0-5 0,-1 8 0,1-3-9,-5 3 9,1-3 0,-1-1 0,13 0 11,-4 5-11,-4-1 0,8 8 0,-4-4 0,0 8-12,5 0 12,-5 0 0,0 3 0,0-3-9,-5 4 9,10 4 0,-14-1 0,5 8 8,-9-7 7,8 7 1,-3-3 1,-1 3 0,0 0-17,1-3 0,3 7 0,-3-12-9,-10 1-94,10 3-18,-1 1-4,0-9-643,-4-7-129</inkml:trace>
          <inkml:trace contextRef="#ctx0" brushRef="#br0" timeOffset="724.5788">763 432 1209,'13'4'108,"-4"-4"-87,0 0-21,4 0 0,0-4 199,-5 1 35,5-1 7,0 0 2,5-4-83,-1 4-17,-4 0-3,9-3-1,-9 3-56,0 0-11,0 4-3,4 0 0,-4 0-44,0-4-9,-4 4-1,4 0-1,-5 0-14,5 0-16,-13 0 3,9 0 1,0 0-184,-9 0-37</inkml:trace>
          <inkml:trace contextRef="#ctx0" brushRef="#br0" timeOffset="942.052">941 201 1825,'0'0'80,"0"0"18,0 0-78,0 0-20,0 0 0,0 0 0,0 0 135,0 0 23,4 12 5,5-5 1,0 5-64,-9 3-12,0 1-2,4-1-1,0 5-40,-4 3-8,5 0-1,-1-4-1,0 4-23,-4 0-12,5-3 12,-1 3-12,0-4 0,1 0-14,-1-3 1,5-1 0,-1 0-139,5-3-27,-8 0-5,3-9-2</inkml:trace>
          <inkml:trace contextRef="#ctx0" brushRef="#br0" timeOffset="1311.5792">1210 267 1825,'0'0'80,"0"0"18,0 0-78,0 0-20,0 0 0,4 11 0,0 5 120,1-5 21,-5-3 4,4 4 1,5 3-60,-5 0-12,-4 1-2,0-1-1,0 4-26,0-3-5,0-5 0,4 1-1,-8 3-19,4-7-3,4 4-1,-4-5 0,0-7-7,0 0-1,0 0-8,0 0 12,0 0-3,0 0-1,0 0 0,0 0 0,9-11-8,-5-5 0,1 5 9,-1-1-9,0-3 0,5-1 8,-5-3-8,1 0 0,-1 11 0,5-3 0,-1-1 0,1 1 0,0-5 0,4 8 0,-5 1 0,5-1 0,-4 4 0,4 0 0,-4 4 0,0 0 0,4 4 0,-5 4 14,5 0-3,-8-1-1,-1 5 1,5-4 0,-1 3 0,1 4 0,-5-3-11,1 0 10,-5 3-10,8 0 10,-3-7-10,-1 8 0,0-1 0,5 0 0,-18 1-24,9-5-6,0 1-2,0-1 0,9 1-208,-9 0-43</inkml:trace>
          <inkml:trace contextRef="#ctx0" brushRef="#br0" timeOffset="1561.1088">1583 113 403,'0'0'17,"0"0"5,4 0-22,5 0 0,-9 0 0,13 7 0,-5-7 390,1 4 74,-9-4 14,13 8 3,-4 0-256,-1 3-51,1 1-10,-5-1-3,9 1-77,-4-1-16,0 1-4,-1 3 0,-3 5-34,-1-9-7,0 8-2,5-7 0,-9 7-10,0 1-3,0 3 0,0 0 0,-9 0-8,1 0 0,3 0 9,-3 8-9,-5-4 0,0-4 0,0 4 0,8-8 0,-12 1-55,4-1-5,4 0-2,-4-4-806,5-7-160</inkml:trace>
          <inkml:trace contextRef="#ctx0" brushRef="#br0" timeOffset="1851.7204">1821-34 2408,'0'0'53,"0"0"11,4-4 3,5 0 0,-9 4-54,9-11-13,4 3 0,0 4 0,-9 0 91,0 1 15,5 3 3,-5 0 1,5 0-55,-9 0-11,0 0-3,0 7 0,4 5-26,-8-1-6,-5 9-1,5-1 0,-5-7-21,1 3-5,-1 4-1,0-3 0,1-1-9,8-3-1,-5 3-1,5-7 0,-4 3 9,4-3 1,4 0 1,-4-8 0,0 0 10,9 7 9,0-3-13,4 4 5,0-8 20,0-4 4,0 0 0,8 4 1,-3-4-7,3 4-2,-3-7 0,-1 3 0,5-4-128,-1 4-25</inkml:trace>
        </inkml:traceGroup>
        <inkml:traceGroup>
          <inkml:annotationXML>
            <emma:emma xmlns:emma="http://www.w3.org/2003/04/emma" version="1.0">
              <emma:interpretation id="{6322DE4C-0AB0-4E97-BB60-D706EA9D79BC}" emma:medium="tactile" emma:mode="ink">
                <msink:context xmlns:msink="http://schemas.microsoft.com/ink/2010/main" type="inkWord" rotatedBoundingBox="5133,3566 5433,3551 5436,3597 5135,3612"/>
              </emma:interpretation>
              <emma:one-of disjunction-type="recognition" id="oneOf1">
                <emma:interpretation id="interp5" emma:lang="en-AU" emma:confidence="0">
                  <emma:literal>-</emma:literal>
                </emma:interpretation>
                <emma:interpretation id="interp6" emma:lang="en-AU" emma:confidence="0">
                  <emma:literal>_</emma:literal>
                </emma:interpretation>
                <emma:interpretation id="interp7" emma:lang="en-AU" emma:confidence="0">
                  <emma:literal>~</emma:literal>
                </emma:interpretation>
                <emma:interpretation id="interp8" emma:lang="en-AU" emma:confidence="0">
                  <emma:literal>+</emma:literal>
                </emma:interpretation>
                <emma:interpretation id="interp9" emma:lang="en-AU" emma:confidence="0">
                  <emma:literal>=</emma:literal>
                </emma:interpretation>
              </emma:one-of>
            </emma:emma>
          </inkml:annotationXML>
          <inkml:trace contextRef="#ctx0" brushRef="#br0" timeOffset="2640.4101">2337 321 2217,'0'0'48,"0"0"11,0 0 1,0 0 4,0 0-52,0 0-12,0 0 0,0 0 0,0 0 114,0 0 20,8 4 4,1-4 1,4 0-86,0 0-17,0 0-3,0 3-1,5 1 7,-5 0 1,4-4 0,-4 4 0,9-4-31,-1 0-9,-3 0 0,3 4 0,-3-4-16,3 0-9,1 0-3,-5 0-839,-4 7-168</inkml:trace>
        </inkml:traceGroup>
        <inkml:traceGroup>
          <inkml:annotationXML>
            <emma:emma xmlns:emma="http://www.w3.org/2003/04/emma" version="1.0">
              <emma:interpretation id="{64E746F9-95B0-4D82-922B-A4BF7EC2A7DE}" emma:medium="tactile" emma:mode="ink">
                <msink:context xmlns:msink="http://schemas.microsoft.com/ink/2010/main" type="inkWord" rotatedBoundingBox="5812,3147 8186,3028 8225,3808 5851,3928"/>
              </emma:interpretation>
              <emma:one-of disjunction-type="recognition" id="oneOf2">
                <emma:interpretation id="interp10" emma:lang="en-AU" emma:confidence="0">
                  <emma:literal>(m-n).</emma:literal>
                </emma:interpretation>
                <emma:interpretation id="interp11" emma:lang="en-AU" emma:confidence="0">
                  <emma:literal>(mine</emma:literal>
                </emma:interpretation>
                <emma:interpretation id="interp12" emma:lang="en-AU" emma:confidence="0">
                  <emma:literal>(m-n),</emma:literal>
                </emma:interpretation>
                <emma:interpretation id="interp13" emma:lang="en-AU" emma:confidence="0">
                  <emma:literal>(m-n</emma:literal>
                </emma:interpretation>
                <emma:interpretation id="interp14" emma:lang="en-AU" emma:confidence="0">
                  <emma:literal>Cm-n),</emma:literal>
                </emma:interpretation>
              </emma:one-of>
            </emma:emma>
          </inkml:annotationXML>
          <inkml:trace contextRef="#ctx0" brushRef="#br0" timeOffset="2928.6047">3173 5 1267,'13'0'112,"-13"0"-89,0 0-23,0 0 0,0 0 212,0 0 37,0 0 8,0 0 2,-13 0-108,5 7-22,-1 5-4,0 3-1,-8-3-73,4 3-15,0 8-4,4 1 0,-8 3-10,4 0-2,0 7-1,9 1 0,4-8-19,0 0 0,-9 0 0,9 7 0,9 1 14,-1-8-4,5 0-1,-4 0 0,0-4-9,8-4 0,0 1 0,1-1 0,-10-11-14,5-1 2,9-3 0,-5 0 0,-4 0-104,0-4-20,5-4-4,3-4-609,1 1-123</inkml:trace>
          <inkml:trace contextRef="#ctx0" brushRef="#br0" timeOffset="3443.0021">3425 267 748,'0'0'67,"-9"0"-54,9 0-13,0 0 0,0 0 241,0 0 46,-9 7 9,9 1 1,9 4-126,-9-1-26,-4 1-5,-1-4 0,5 3-52,0 1-11,0-1-1,-4 5-1,-5-5-13,9 1-2,5 3-1,-5-7 0,-9 0-19,9-1-4,0 1-1,4 0 0,-4-8-15,0 0-2,0 0-1,0 0 0,18-4-8,-10 4-1,-8 0-8,5-8 12,8-3-12,-5-1 8,-3 0-8,-1 1 0,-4-5 8,5 1-8,3 3 0,-3-3 0,-14 0 0,9 3 0,4 1 0,5-1 0,-13-3 0,4-1 0,4 5 0,9 3 0,0 4 0,-13 4 0,0 0-8,0 0 8,17 0 0,-17 0-8,0 0 8,0 0 0,9 12 0,0-9 0,-5 5 0,-4 4 0,0-1 0,0-3-8,9 7 8,-9-7 0,0-8 0,0 0 0,0 0 0,0 0 0,0 0 0,0 0 0,0 0 0,0 0 0,13 8 9,-13-8-9,0 0 8,0 0-8,17-4 11,-4 0-3,-13 4-8,9-4 12,-1-3-12,1-1 0,4 4 0,-4-4 0,-9 1 0,0 7 0,17-8 0,-8 8 0,-9 0 0,8-8 0,5 4 0,0 4 0,0 0 0,-4 4 0,0 4 8,-1-8-8,1 4 0,-5 3 0,-4-7 0,9 8 0,-5 4 24,5-1 6,-9 1 1,4 3 0,-4 1-23,0-1-8,5 8 0,-5-4 0,-5-7 0,5 3 0,5 1 0,-1-1 0,0 1-37,-4 3-7,0-8-2,5 1 0,-5-12-150,4 12-29,-4-12-7</inkml:trace>
          <inkml:trace contextRef="#ctx0" brushRef="#br0" timeOffset="3598.4811">3915 348 1324,'0'0'118,"0"0"-94,0 0-24,0 0 0,13-4 229,-5 0 42,1 0 8,0-4 1,-1 1-114,5 3-23,0 0-5,0-4-1,-4 1-68,4-5-13,4 12-4,5-8 0,-9 4-88,4 1-19,5 3-3,0 0-1224</inkml:trace>
          <inkml:trace contextRef="#ctx0" brushRef="#br0" timeOffset="4138.7571">4257 163 1998,'17'-4'88,"-17"4"19,0 0-86,5-8-21,3 4 0,1 0 0,0 1 132,-9 3 23,0 0 4,0 0 1,8 3-71,-3 1-13,-1 8-4,0-1 0,-4 1-32,0 3-6,0-3-2,0-1 0,-4 13-32,4-5 0,0-11 0,0 7 0,0 0 0,0-3 0,0-4 0,0 3 0,0-3 0,0-8 0,0 0 0,0 0 0,0 0 0,0 0 0,0 0 0,0 0 0,0 0 0,9-4 0,-1-4 0,1 1 0,-5-1 0,5 0 0,0-3 0,4-5 0,-5 1 0,1-4 0,4-1 0,0 5 0,0 0 0,0-5 0,0 9 0,-4-5 0,4 5 0,-4 3 0,4 0 0,0 8 0,-5-11 0,1 7 0,0 4 0,-1 0 0,-3 4 15,-1 7-4,5-3-1,-5 4 0,5 3 2,-5 0 0,-4 1 0,9 3 0,-5 4-4,0-4 0,-4-3 0,5-1 0,-1 1-8,-4-1 0,4 4 0,1-3 0,-5-5 0,4-3-19,-4 0 3,4-1 1,1 1-116,-5-8-23,4 8-5,-4-8-1017</inkml:trace>
          <inkml:trace contextRef="#ctx0" brushRef="#br0" timeOffset="4393.8776">4868-65 1875,'5'0'83,"3"0"17,1 4-80,0 0-20,-1 0 0,-3 7 0,3-7 147,1 4 25,4 4 4,-4 3 2,-5-3-72,5-1-14,-1 8-4,1-3 0,0-1-34,-5 4-7,0 5-2,1-1 0,-5 0-21,4 0-5,-4 4-1,-4 8 0,-1-5-7,1 1-2,-5 0 0,1 0 0,-1 0-9,0-4 0,-4 0 9,-4 0-9,4-4-13,-4 4-7,-5-8-2,5-7 0,-5-1-174,13 1-34,1-8-7,-1 3-2</inkml:trace>
          <inkml:trace contextRef="#ctx0" brushRef="#br0" timeOffset="4677.4022">5089-157 2124,'18'-8'47,"-10"0"9,1 5 3,4-5 0,-4 0-47,4 0-12,4 1 0,-4 7 0,-4 0 140,-1 0 27,1 0 5,0 4 0,-1-4-87,-8 0-17,0 7-4,5-3-1,-5 4-32,0 3-7,0 1 0,0 3-1,-5-11-23,1 12 0,0-1 0,-1 4 0,1-3 0,0-5 0,-1 5-10,5-5 10,0-11 0,-4 8 0,4-8 0,4 12 0,-4 3-9,0-11 9,5 0 0,3 3-9,-3-3 9,3 0 0,1 0-9,0-4 9,4 4-13,0-4 1,4 0 1,0-4 0,1 0-19,-1-4-4,5 5-1,-5-5-825,0 4-164</inkml:trace>
        </inkml:traceGroup>
      </inkml:traceGroup>
    </inkml:traceGroup>
    <inkml:traceGroup>
      <inkml:annotationXML>
        <emma:emma xmlns:emma="http://www.w3.org/2003/04/emma" version="1.0">
          <emma:interpretation id="{E07AF757-E2CE-4A47-9A5A-60819B363362}" emma:medium="tactile" emma:mode="ink">
            <msink:context xmlns:msink="http://schemas.microsoft.com/ink/2010/main" type="paragraph" rotatedBoundingBox="1699,4411 14669,4175 14691,5365 1721,5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35FD7-8F13-492E-A5B9-15847A420FCC}" emma:medium="tactile" emma:mode="ink">
              <msink:context xmlns:msink="http://schemas.microsoft.com/ink/2010/main" type="line" rotatedBoundingBox="1699,4411 14669,4175 14691,5365 1721,5601"/>
            </emma:interpretation>
          </emma:emma>
        </inkml:annotationXML>
        <inkml:traceGroup>
          <inkml:annotationXML>
            <emma:emma xmlns:emma="http://www.w3.org/2003/04/emma" version="1.0">
              <emma:interpretation id="{EDDA1765-F612-4CBF-AA5C-3F6FD9CDD814}" emma:medium="tactile" emma:mode="ink">
                <msink:context xmlns:msink="http://schemas.microsoft.com/ink/2010/main" type="inkWord" rotatedBoundingBox="1707,4856 2104,4849 2107,5024 1710,5032"/>
              </emma:interpretation>
              <emma:one-of disjunction-type="recognition" id="oneOf3">
                <emma:interpretation id="interp15" emma:lang="en-AU" emma:confidence="0">
                  <emma:literal>=</emma:literal>
                </emma:interpretation>
                <emma:interpretation id="interp16" emma:lang="en-AU" emma:confidence="0">
                  <emma:literal>#</emma:literal>
                </emma:interpretation>
                <emma:interpretation id="interp17" emma:lang="en-AU" emma:confidence="0">
                  <emma:literal>t</emma:literal>
                </emma:interpretation>
                <emma:interpretation id="interp18" emma:lang="en-AU" emma:confidence="0">
                  <emma:literal>+</emma:literal>
                </emma:interpretation>
                <emma:interpretation id="interp1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5263.2144">-1088 1623 1900,'0'0'169,"0"0"-135,9 0-34,0 0 0,4 0 68,-9 0 8,9-4 0,4 4 1,1 0-9,-5 0-1,8-8-1,-12 5 0,13 3-37,-14 3-7,14 1-2,-13-4 0,4 0-20,0 0 0,-13 0 0,0 0-8,8 12-200,-8-1-40</inkml:trace>
          <inkml:trace contextRef="#ctx0" brushRef="#br0" timeOffset="5391.1688">-1027 1785 2232,'4'-4'49,"5"4"11,-5-4 1,5 0 1,8 0-50,-4 4-12,0-3 0,9 3 0,4-4 83,-4 0 13,4 4 4,0-4 0,0 4-61,0 0-12,4 0-3,5 0-806,-5 4-162</inkml:trace>
        </inkml:traceGroup>
        <inkml:traceGroup>
          <inkml:annotationXML>
            <emma:emma xmlns:emma="http://www.w3.org/2003/04/emma" version="1.0">
              <emma:interpretation id="{01307F08-EA82-4D15-BD11-53A731886A15}" emma:medium="tactile" emma:mode="ink">
                <msink:context xmlns:msink="http://schemas.microsoft.com/ink/2010/main" type="inkWord" rotatedBoundingBox="2857,4390 14669,4175 14691,5365 2879,5580"/>
              </emma:interpretation>
              <emma:one-of disjunction-type="recognition" id="oneOf4">
                <emma:interpretation id="interp20" emma:lang="en-AU" emma:confidence="0">
                  <emma:literal>(amthamines-antheming]</emma:literal>
                </emma:interpretation>
                <emma:interpretation id="interp21" emma:lang="en-AU" emma:confidence="0">
                  <emma:literal>(amthamines-methomyl)</emma:literal>
                </emma:interpretation>
                <emma:interpretation id="interp22" emma:lang="en-AU" emma:confidence="0">
                  <emma:literal>(amthamines-mintmark)</emma:literal>
                </emma:interpretation>
                <emma:interpretation id="interp23" emma:lang="en-AU" emma:confidence="0">
                  <emma:literal>(amthamines-methomyl]</emma:literal>
                </emma:interpretation>
                <emma:interpretation id="interp24" emma:lang="en-AU" emma:confidence="0">
                  <emma:literal>(amthamines-mintmark]</emma:literal>
                </emma:interpretation>
              </emma:one-of>
            </emma:emma>
          </inkml:annotationXML>
          <inkml:trace contextRef="#ctx0" brushRef="#br0" timeOffset="19679.6751">8874 1654 1836,'-5'-4'81,"5"4"17,-4 0-78,4 0-20,0-4 0,-4 4 0,4 0 100,0 0 16,0 0 3,0 0 1,0 0-41,0 0-8,0 0-2,13 0 0,4-4-21,-4 0-4,0 4 0,0-3-1,4 3-14,-4 0-2,5-4-1,-5 4 0,4 4-10,0-4-3,-4 0 0,0 0 0,0 3-13,0 1 0,-4 0 0,0-4 0,-1 0-16,-8 0-5,0 0-2,0 0 0,9 4-173,-9-4-36,0 0-6,0 0-2</inkml:trace>
          <inkml:trace contextRef="#ctx0" brushRef="#br0" timeOffset="19890.3934">9043 1415 1638,'0'0'36,"0"0"7,0 0 1,0 0 3,0 0-38,0 11-9,0-3 0,0 4 0,0-1 99,4 1 17,-4 3 4,4 1 1,1-1-53,-5 1-12,4 7-1,0 4-1,-4 0-22,5 3-4,-1-6 0,0-1-1,1 4-19,-1-4-8,0 0 8,1 0-8,-1-11-28,0 3-10,1-3-2,3-1-977</inkml:trace>
          <inkml:trace contextRef="#ctx0" brushRef="#br0" timeOffset="20413.6424">9402 1484 1731,'0'0'38,"0"0"8,0 0 2,0 0 0,0 0-38,0 0-10,0 0 0,5 12 0,-5 3 101,4 5 19,0-5 3,-4 8 1,0-4-64,0 1-13,9 3-3,-9-4 0,4 0-3,-4-3-1,0 3 0,5-4 0,-1-3-24,-4-1-4,0-11-2,0 12 0,4-4-10,-4-8 12,0 0-12,0 0 12,0 0-12,0 0 10,0 0-10,5-8 10,3 0-1,-3-3 0,3 3 0,-3-7 0,3-8-9,1-1 0,0 5 0,-1 0-11,-3 3 11,3 1 0,5-4 0,-4 3 0,0 5 0,-1-1 9,1 1-1,0 3-8,-9 8 33,8-8 0,-8 8 0,0 0 0,0 0-17,0 0-3,13 4-1,-13-4 0,0 0-4,9 8 0,4 7-8,-4 1 12,-5-5-12,5-3 8,-5 0-8,5 3 0,-9 5 8,9-1-8,-9-15 0,4 12 0,0-5 8,-4-7-8,0 0 0,0 0 0,0 0 8,0 0-8,0 0 0,0 0 9,9-4-9,4 1 10,-13 3-10,13-8 10,-4 0-2,4 4-8,-5-7 12,1 3-4,0-4-8,-1-3 0,1 3 9,0 1-9,4 7 20,-5-4-1,5 5 0,-4 3 0,0 0-19,-1 0 0,1 0 0,-5 3 0,1 5 0,3 4 0,-3-1 0,3 5 0,1-1 0,0-3 0,-5 7 0,0-4 0,9 1 0,0-1 0,-8-3 0,3 3 0,-3-3-129,3 3-33,1 0-6,0-7-972</inkml:trace>
          <inkml:trace contextRef="#ctx0" brushRef="#br0" timeOffset="20601.328">10100 1654 1875,'9'-8'83,"-5"4"17,-4 4-80,5-4-20,-5 4 0,4 0 0,5-7 124,-9 7 21,0 0 4,0 0 1,17-4-69,0 0-13,-4 0-4,-13 4 0,18 0-35,-1 0-7,0 0-2,1 0 0,-18 0-20,17 0-16,0 0 2,1 0 1,-5 0-139,0 0-27,0 0-5</inkml:trace>
          <inkml:trace contextRef="#ctx0" brushRef="#br0" timeOffset="21000.8578">10451 1523 1267,'0'0'56,"0"0"12,0 0-55,0 0-13,0 8 0,0-8 0,5 7 228,-5-7 42,4 4 9,-4 8 1,4 3-144,-4 0-28,0 1-7,5-1-1,-1 1-40,-4-5-9,4 1-2,-4-1 0,0 5-24,5-5-5,-5 5 0,4-9-1,-4 1-19,0 0 8,4-4-8,-4 3 0,0-3 19,0-4-3,0 0-1,0 0 0,0 0-15,0 0 0,0 0 0,0 0 0,0 0-23,5-7-7,-5-9-2,4 5 0,-4-1 32,4-3 0,1-1 11,3 5-3,-3-12-8,-1-4 0,0 3 0,5 5 0,4 4 0,-4-1 0,-1 5 0,1 3-8,4-3 8,-4 3 8,-5 4-8,5 0 11,-5 4 7,5 4 2,-1 0 0,-3 0 0,-5-4 0,4 11 0,5 1 0,-5-1 0,0 1-9,1-1-2,-1 5 0,0-1 0,-4-3-9,5-1 10,-1 5-10,-4-1 10,4 1-10,1-1 0,-5 1-10,4-1 10,1-4-108,-5 1-16,0 0-4,0-1-1097</inkml:trace>
          <inkml:trace contextRef="#ctx0" brushRef="#br0" timeOffset="21637.911">10959 1346 2026,'4'7'44,"-4"-7"10,0 0 2,4 8 1,5 4-45,0-1-12,-5-11 0,5 12 0,4-1 111,0 8 20,-5-3 4,1 3 1,4-3-55,0-1-10,-4 4-3,-1 1 0,5 6-12,-4 1-4,0 0 0,-1 0 0,1-3-36,-5-5-7,1 4-1,3-4-8,-8 0 9,0 5-9,-4-5 0,0 4 9,-1-8-18,1 5-4,-5-1-1,1 0 0,-1-7-160,0 3-32,-4 1-6</inkml:trace>
          <inkml:trace contextRef="#ctx0" brushRef="#br0" timeOffset="22208.6928">11535 991 1612,'0'0'144,"4"-8"-116,5 1-28,0 3 0,-1 0 148,-3 0 24,8 4 5,0-4 1,0 0-39,-5 4-8,5-7-2,0 3 0,0 0-41,5 0-9,-10 0-2,5 4 0,0 0-26,-4 0-6,0 4-1,4-4 0,-4 8-19,4-8-4,-5 4-1,1 3 0,4-3-12,-4 4-8,-1 0 8,1 3-8,-5 1 0,5 7 0,-5-4 0,5 5 0,-5-1 0,1 8 0,3-4-8,-3 8 8,-1 4-12,0 3 2,-4-3 1,5 3 0,-5 1 9,4 7-13,-8-11 5,8 11 8,-4-4-11,0 5 11,-4-1-8,4-4 8,0 1 0,0-5 0,-5-7 0,5 4 0,-4-4 0,4-5 0,-4 1 0,4 0 0,-5-7 0,5-1 0,-4 0 0,0-3 0,-5-1 0,0 4 12,1-7 0,-5 3-1,0-7 4,0 4 1,-5-5 0,-3 5 0,-1-1-5,-4-3-1,0 0 0,-5 3 0,-3-7-19,-1 0-4,0-4-1,-4 0 0,-4 4-104,0 0-21,-5-4-4,0 0-1149</inkml:trace>
          <inkml:trace contextRef="#ctx0" brushRef="#br0" timeOffset="6840.8463">113 1330 864,'0'0'76,"0"0"-60,0 0-16,0 0 0,9 0 159,4 0 29,-5-4 5,5 4 2,5-4-82,3 1-16,-12-5-3,13 0-1,-14 8-30,10-4-7,-1-3 0,-8-1-1,4 4-27,0-4-4,-9 1-2,5 3 0,-9 4-13,8-8-9,-8 8 12,5-8-12,-5 8 0,0 0-19,0 0 3,0 0 0,-5-3-19,1 3-3,-5 0-1,1 0 0,3 0-17,-8 3-3,5 1-1,-1 0 0,0 0 27,-4-4 5,5 4 0,-1 0 1,5-4 27,-9 4 0,8-1 0,-3 1 0,3-4 16,-3 8 9,-1-4 2,5 3 0,4-7-3,0 8-1,-5 4 0,5-1 0,-4 5 14,4-1 3,-4 1 1,4 3 0,4 0-7,-4 4-2,4 0 0,-4 8 0,5-4 0,-5 0 0,-5 4 0,1 0 0,4 3-12,-4-3-2,4 4-1,-5-4 0,5 3-7,-4-3-2,4 4 0,0-4 0,-9 0-8,5-1 8,0-3-8,4 4 8,0 0-8,-5 0 0,1-8 0,0 4 0,4-8 0,0 8 0,-9 0-9,5-8 9,-1 1 0,1-5-10,0 0 10,-1 1-8,1-1 0,0-3 0,8-1 0,-4-11 0,0 0 8,-4 8 0,4-8 0,0 0-8,0 0 8,8 4 0,1 4 0,4-4 0,-4-8 0,4-4 0,4 4 8,5 4-8,-1 0 8,1 0-8,0-8 8,-1 8-8,5 0 0,0 0-12,5 0 2,-9-3 0,-1-1-65,1 4-13,-5-4-2</inkml:trace>
          <inkml:trace contextRef="#ctx0" brushRef="#br0" timeOffset="7389.0142">772 1665 864,'4'-19'76,"-4"11"-60,0 1-16,0 7 0,0 0 216,0 0 40,0 0 8,0 0 1,0 0-110,0 0-23,0 0-4,-13 7 0,0 1-79,5 4-15,8-5-3,-9 13-1,0-1-18,5 4-3,-5 4-1,5 0 0,4 0-8,0 0 0,0 0 0,0 4 0,9-8 0,-1 0-11,1-4 3,4 0 0,-4-3-52,4-1-9,0-7-3,4 0-592,-8-1-118</inkml:trace>
          <inkml:trace contextRef="#ctx0" brushRef="#br0" timeOffset="7968.6596">1071 1742 460,'0'16'20,"0"-8"5,0-5-25,0 9 0,0 0 0,0 3 0,-4-3 241,4 3 43,0-4 9,0 5 2,0-1-173,0 1-34,0-5-8,4 1 0,-4-4-18,-4-1-3,4 1-1,0-8 0,0 0-28,0 0-6,0 0 0,0 0-1,0 0 15,0 0 3,0 0 1,8-8 0,-3 1-30,3-5-12,-3 0 11,-1 1-11,9-5 0,-13-3 0,13 4 0,-9-1 0,1 1 9,3 0-9,1 3 8,4-3-8,-13-1 0,4 8 0,5-3 0,0 7 0,-5 0 21,-4 4 3,0 0 0,9 0 0,4 8 1,-9 0 1,-4-8 0,9 11 0,-5-3-11,5 3-3,-9 1 0,4 0 0,0-1-12,1 1 0,-1-5 8,0 5-8,-8-1 0,8-3 0,5 4 0,-5-5 0,-4-7 0,0 0 0,0 0 8,9 0-8,-5-3 0,-4 3 0,9-4 0,-5 0-10,5-4 10,0-3-12,-5-1 12,5 1-12,-5-1 12,9-3 0,-4-1 0,-1 1 0,1 3 0,4 1 0,0-1 0,5 0 0,-5 1 0,0-1 0,0 5 0,0 3 0,-5 0 0,1 4 0,0 4 0,8 0 0,-8 3 9,-1 9 4,1-1 1,0 1 0,-5-1-6,5 4 0,-5 1-8,5-5 12,4 4-12,-13-3-15,8-5 3,1 5 1,-5-1-191,1-7-38</inkml:trace>
          <inkml:trace contextRef="#ctx0" brushRef="#br0" timeOffset="8077.9376">1678 1731 288,'0'0'25,"0"0"-25,0 0 0,9-8 0,-1 0 390,5 5 73,0-1 14,-4 0 3,8-8-264,1 9-54,-5-5-10,0 0-3,4 0-58,0 5-12,-8-1-3,4 0 0,-4 4-48,4-4-9,-9 0-3,5 4 0,-9 0-114,0 0-23,4 0-5</inkml:trace>
          <inkml:trace contextRef="#ctx0" brushRef="#br0" timeOffset="8312.4485">1752 1511 1209,'0'0'53,"0"0"12,0 0-52,0 0-13,0 0 0,0 0 0,4 16 250,0-1 47,1-3 10,-1 7 1,0 0-168,1 0-35,3 5-6,-3 3-2,-1 0-46,5-1-10,-9 1-1,8 0-1,-3 0-25,3-7-5,-3-1-1,3 0 0,-3-3-8,-1-1-14,0 0 3,1-3 1,-5 0-170,0-12-35,0 0-6</inkml:trace>
          <inkml:trace contextRef="#ctx0" brushRef="#br0" timeOffset="8642.5735">2029 1561 1382,'0'0'61,"0"0"13,4 12-59,1 3-15,-5-3 0,4 7 0,0 0 156,-4 1 29,0-5 6,5 8 1,-5-4-92,0 1-19,0 3-3,0-4-1,0-3-17,4-1-4,-4 4-1,0-7 0,0-12-19,0 0-3,0 0-1,4 11 0,-4-11-13,0 0-3,0 0-1,0 0 0,0 0-15,9-4 11,0 4-11,-1-7 10,1-5-10,0 1 12,-1-9-12,1 5 12,0-4-12,-1 3 0,1-3 0,4 4 0,0-5 0,0 5 0,0 0 0,0 3 0,-4 4 0,-1 4 0,5-3 0,-4 3 0,-9 4 21,9 8-1,4 3 0,0 1 0,-9-1 16,5 5 2,-1 3 1,-3-4 0,3 5-27,-3-1-12,3 0 10,1 0-10,0 1 0,-1-1-16,-3-4 1,3 1-1301</inkml:trace>
          <inkml:trace contextRef="#ctx0" brushRef="#br0" timeOffset="9572.6543">2697 1750 1814,'0'0'80,"0"0"17,0 0-77,0 0-20,0 0 0,0 0 0,0 0 115,17 0 19,5-4 4,-9 0 1,-13 4-62,13 0-12,8-3-2,1 3-1,-5-8-29,5 8-5,-5 0-2,9 4 0,9-4-26,-5 0-16,-12 4 3,3 3-1144</inkml:trace>
          <inkml:trace contextRef="#ctx0" brushRef="#br0" timeOffset="10088.8442">3542 1619 403,'0'0'36,"0"0"-36,0 0 0,0 0 0,0-8 325,0 1 59,-4 7 11,4-4 2,0-4-198,0 0-40,-9 1-8,9 3-2,0 4-69,0 0-15,-13-4-2,9 4-1,-5 4-14,5 0-4,4-4 0,-13 7 0,0 9-33,4-1-11,5 5 0,-1-1 0,1 0 0,4 4 0,0 0 0,0 4 0,9-4-12,-5 4 3,0-3 1,5-1 0,0-4-36,4 0-6,0-3-2,0-1 0,4-3-139,0-5-28,1 1-5,-5-4-2</inkml:trace>
          <inkml:trace contextRef="#ctx0" brushRef="#br0" timeOffset="10579.2747">3754 1654 1825,'0'0'40,"0"0"8,0 0 1,0 0 3,0 0-41,0 8-11,0 3 0,5 1 0,-5 3 72,0-3 13,0 7 3,0-8 0,4 5-39,-4-1-7,4 1-2,-4-1 0,0-3-19,0 3-4,5 0-1,-5-3 0,4 0-6,-4-5-2,0-7 0,0 0 0,0 0 20,0 0 3,0 0 1,0 0 0,0 0-16,0 0-4,4-7 0,1-5 0,-1 0-12,-4-3 0,0 0 0,4-1-10,-4 1 10,9-4 0,0-1 0,-1 1 0,1 4 0,0-1 0,-1 1 0,1-1 0,0 5 0,-1-1 0,1 5 0,-9 7 0,0 0 0,0 0 0,0 0 0,9 3-8,-5 5 8,0 8 16,5-1-4,-5 4-1,-4-7-11,0-1 12,0 1-12,0 3 12,0-3-12,5-1 10,-5 5-10,0-5 10,0 1-10,0 3 0,4-3-12,0-1 12,-4-11 0,0 0 0,5 4 0,-1 4 0,5-8 0,-9 0 10,0 0-1,8-4 0,5-4-9,0-3 0,-8 3 0,8-7 0,0-1 0,0 1 0,-5 0 0,1-1 0,0 5 0,8-5 0,-4 1 0,4 3 0,-4 8 0,5-3 0,3 3 0,-3 0 0,-5 0 0,0 8 0,0 4 0,0-1 0,-5 1 28,5 4 3,0-1 1,-8 1 0,3 3-42,1 4-8,-5-3-2,5 3 0,0-7-156,-1 3-32,1 12-7,0-8-1</inkml:trace>
          <inkml:trace contextRef="#ctx0" brushRef="#br0" timeOffset="10761.2942">4452 1762 2293,'0'0'50,"0"0"10,0 0 3,13 0 2,-4 0-52,-1 0-13,6-4 0,-1 0 0,4 0 102,-4 0 18,-4 0 3,4-3 1,4 3-76,-4 4-14,0 0-3,4 0-1,-8-4-30,4 4 0,4 0 0,-4 0 0,5-4-135,-5 4-20,0 0-4,0 0-940</inkml:trace>
          <inkml:trace contextRef="#ctx0" brushRef="#br0" timeOffset="11146.6968">4825 1665 1926,'0'-11'42,"0"15"9,0-4 1,0 4 3,4-8-44,-4 8-11,0-4 0,9 7 0,-9 5 127,0-12 23,0 0 5,4 15 1,1 4-84,-1-3-16,5-1-3,-5 1-1,-4-16-26,0 15-6,4-3 0,1 3-1,-5-15-19,0 0 0,0 0 0,0 0 0,0 0 0,0 0 0,0 0 8,0 0-8,8 0 0,1 4 0,-9-4 0,4-8 0,-4 1 0,5-5 0,3 0-8,-3 1 8,-1-1-9,0 1 9,5-5-8,0 1 8,-5-4-8,0-1 8,5 1-8,0 4 8,-1-1 0,-3 1 0,3 3 0,1 8 0,-9 4 0,0 0 14,9-3-2,-1 3 0,1 3-12,0 5 9,-1 0-9,-3 0 8,-1 3 8,5 1 2,-5-1 0,5 5 0,-5-1-6,-4 1 0,4-1-1,1-4 0,-1 5-11,0-5 0,1 1-10,3 3 10,-3-7-36,-5 0 0,8 3-1,-3 1 0,-1-8-203,-4-4-40,0 0-8,9 11-1</inkml:trace>
          <inkml:trace contextRef="#ctx0" brushRef="#br0" timeOffset="11377.7448">5306 1403 345,'0'0'31,"0"0"-31,0 0 0,0 0 0,4 8 334,5 0 61,-5-4 12,5 3 2,0-3-197,-1 4-39,1 0-8,0 7-1,-1 4-47,1 1-9,4-1-1,-4 8-1,-1-4-42,-3 4-9,3-4-2,-3 4 0,3 0-29,-8 0-5,5-4-2,-5 4 0,-5 0-17,1-8 0,0 1 0,-1 3-9,-3-4-87,-1 0-18,0-3-3,5-1-1111</inkml:trace>
          <inkml:trace contextRef="#ctx0" brushRef="#br0" timeOffset="12347.1977">5809 1349 1382,'0'0'61,"0"0"13,0 0-59,9 4-15,4 0 0,-5 4 0,5 3 112,0 1 20,5 3 4,-1 1 1,0-5-39,1 1-8,3 7-2,1-3 0,0-1-20,-1 4-5,10-3-1,-10 3 0,-8 4-17,5-4-3,3-7-1,-3 7 0,-5 0-1,0-3-1,-5-1 0,-3 1 0,3 3-19,-3 4-3,-5-4-1,-9 4 0,5-3-7,-9 3-1,0-4-8,-5 4 12,1 0-50,0-3-10,-5-1-3,0-4 0,5 5-118,-5-9-24,9 1-5</inkml:trace>
          <inkml:trace contextRef="#ctx0" brushRef="#br0" timeOffset="12626.471">6481 1457 1440,'0'0'128,"0"-4"-103,0-3-25,0-1 0,0 8 211,0 0 37,0-4 7,0 4 1,0 0-99,0 0-20,-5-8-4,5 8-1,0 0-69,-8 0-15,8 0-2,-9 4-1,-4 4-29,4 4-5,-4 3-2,0 4 0,0 1-9,0-1 0,0 4 0,5 4 0,-5 4 0,4 0 0,5 3 0,-1 1 0,5-8 0,5 0 0,3-4 0,1 4 0,4 0-10,4-8 10,1 0 0,3-7-9,1 0-3,4-5 0,0 1 0,4-8 0,5 0-88,-4 0-17,3-4-4</inkml:trace>
          <inkml:trace contextRef="#ctx0" brushRef="#br0" timeOffset="15041.1671">6797 1650 403,'5'-19'36,"-5"19"-36,0 0 0,4-4 0,-4 4 214,9 0 36,-9 0 7,8-4 2,1 0-106,-9 4-21,4 4-4,-4-4 0,0 0-56,9 4-12,0 4-1,-1 3-1,1 1-25,-5-5-5,-4 5 0,5 3-1,-5-3-11,0-4-3,0 3 0,0-3 0,0-8 11,0 11 1,0-11 1,0 0 0,0 0 2,0 0 1,0 0 0,0 0 0,0 0-12,0 0-2,0 0-1,0 0 0,0 0-14,0 0 9,0-11-9,0 3 8,-5-3-8,10-1 0,-5-3 0,8 3 0,-8-3 0,9 3 0,-5-3 0,5-1 0,4 1 0,-4 3 0,4 1 0,-5-1 0,1 8 0,4-3 12,-9-1-12,-4 8 12,13 4 3,-4 0 1,-9-4 0,9 7 0,-1 1-16,1 0-10,0 3 2,-1 1 0,-3 3 8,-1-3 0,5 7 0,-5-7 0,0 3 0,5-7 8,-5 0-8,5-1 0,-9-7 0,4 12 0,-4-12 0,5 7 0,-5-7 0,0 0 8,0 0-8,0 0 0,8 4 9,1-8-9,-5 1 12,1-9-12,-1 4 8,0 1-8,5-5 0,0 1 0,-1-5 10,-3-3-10,3 7 8,5-3-8,0-4 8,-4 3-8,0 1 8,4 3-8,0-3 17,0 7-1,0-3-1,-5 3 0,5 0 15,0 8 3,-4-4 1,-5 4 0,9 8-13,-8 0-2,3 3-1,-3 5 0,-1-1-1,0 0 0,1 5 0,-1-1 0,0 4-17,1 0 0,-1-3 8,0-1-8,5 0 0,-5 0 0,5-7 0,0 7 0,4-7-10,-5 3-6,-3-3 0,3-5-1,1 5-117,0-4-23,-9-8-5,13 7-566,-5 1-112</inkml:trace>
          <inkml:trace contextRef="#ctx0" brushRef="#br0" timeOffset="15257.8948">7608 1615 518,'0'4'46,"0"-8"-37,0 4-9,0 0 0,0 0 309,0 0 60,4 0 12,-4 0 3,0 0-190,13-7-38,-4-1-7,4 4-1,0 0-51,0 0-9,0 4-3,4 0 0,1 0-32,-1-4-6,0-3-2,1 3 0,-5 4-24,4 0-5,0 0 0,-4 0-1,0-4-15,0-4 0,-4 8 0,4 0 0,0 0-33,-9 0-10,9 4-1,-4 0-1,-5-4-202,-4 0-40</inkml:trace>
          <inkml:trace contextRef="#ctx0" brushRef="#br0" timeOffset="15473.1804">7751 1322 1152,'0'0'102,"0"0"-82,0 0-20,0 0 0,0 0 139,0 0 23,0 0 5,0 0 1,0 0-14,0 0-2,0 0-1,4 12 0,1 3-57,-1 9-11,0-5-3,1 8 0,-5-4-27,4 4-5,-4 4-2,4 0 0,-4 3-19,5 1-4,-5-4-1,4 0 0,0-4-14,1-1-8,-1 1 8,0-7-8,1-1-100,-1-4-24,0 1-4,5-8-1008</inkml:trace>
          <inkml:trace contextRef="#ctx0" brushRef="#br0" timeOffset="15847.7786">8072 1426 1886,'0'0'84,"0"0"16,0 0-80,0 0-20,0 0 0,0 0 0,0 0 103,0 0 16,0 0 3,8 16 1,-3 3-51,-1 0-9,5 5-3,-5-1 0,-4 0-9,4 0-3,1-4 0,-5 4 0,4 0-16,-4 1-3,0-5-1,0 0 0,4-7-19,1-1-9,-1 1 8,-4-12-8,0 0 13,0 0-2,0 0-1,0 0 0,0 0-10,0 0 0,13-4 0,-4 0 0,-1-8 0,-3 1 0,3-1 0,5 1 0,-4-8 0,0-1 0,-1 1 0,1 0 8,4-1-8,-4 1 0,-1 4 0,5-4 8,0 3-8,0 1 0,-4 7 0,4 0 0,0 1 13,0 3-2,-4 4-1,-1 0 0,5 4 6,-4-1 0,0 5 1,4 4 0,-5-5 3,-3 9 0,3 3 0,-3 0 0,-1 4-9,0 1-2,1-1 0,-1 4 0,0-8-9,-4 0 0,5-3 0,-1 3 0,0 0-20,1 0-8,-1-7-3</inkml:trace>
        </inkml:traceGroup>
      </inkml:traceGroup>
    </inkml:traceGroup>
    <inkml:traceGroup>
      <inkml:annotationXML>
        <emma:emma xmlns:emma="http://www.w3.org/2003/04/emma" version="1.0">
          <emma:interpretation id="{F7063C75-BABC-4A1E-8B8C-D8AA03B182BB}" emma:medium="tactile" emma:mode="ink">
            <msink:context xmlns:msink="http://schemas.microsoft.com/ink/2010/main" type="paragraph" rotatedBoundingBox="1530,6095 12994,6045 12997,6787 1533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43E9D-EA4B-42C4-83C9-9564B04C4E9D}" emma:medium="tactile" emma:mode="ink">
              <msink:context xmlns:msink="http://schemas.microsoft.com/ink/2010/main" type="line" rotatedBoundingBox="1530,6095 12994,6045 12997,6787 1533,6836"/>
            </emma:interpretation>
          </emma:emma>
        </inkml:annotationXML>
        <inkml:traceGroup>
          <inkml:annotationXML>
            <emma:emma xmlns:emma="http://www.w3.org/2003/04/emma" version="1.0">
              <emma:interpretation id="{8BAD2EBD-F631-4FD9-8371-C03ECCBF9026}" emma:medium="tactile" emma:mode="ink">
                <msink:context xmlns:msink="http://schemas.microsoft.com/ink/2010/main" type="inkWord" rotatedBoundingBox="1530,6242 1914,6240 1916,6480 1531,6481"/>
              </emma:interpretation>
              <emma:one-of disjunction-type="recognition" id="oneOf5">
                <emma:interpretation id="interp25" emma:lang="en-AU" emma:confidence="0">
                  <emma:literal>E</emma:literal>
                </emma:interpretation>
                <emma:interpretation id="interp26" emma:lang="en-AU" emma:confidence="0">
                  <emma:literal>=</emma:literal>
                </emma:interpretation>
                <emma:interpretation id="interp27" emma:lang="en-AU" emma:confidence="0">
                  <emma:literal>#</emma:literal>
                </emma:interpretation>
                <emma:interpretation id="interp28" emma:lang="en-AU" emma:confidence="0">
                  <emma:literal>t</emma:literal>
                </emma:interpretation>
                <emma:interpretation id="interp2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23099.5036">-1157 3226 1774,'0'0'79,"0"0"16,0 0-76,9 4-19,8-4 0,-4 0 0,0 4 59,9-4 8,4 0 1,-5 0 1,10 0-37,3 0-7,-3 0-1,-1 0-637,0 0-127</inkml:trace>
          <inkml:trace contextRef="#ctx0" brushRef="#br0" timeOffset="22956.083">-1244 3045 1623,'0'0'36,"-8"0"7,3-4 1,-3 4 2,8-4-37,0 4-9,0 0 0,0 0 0,0-8 124,0 5 22,0 3 5,0-8 1,4 4-71,-4 4-13,0 0-4,9-4 0,12 0-20,5 4-5,-8-4-1,8 4 0,-5 0-23,10 0-5,-1 0-1,5-3 0,-14 3-9,10-4 0,-5 4 0,0 4-11,-5-1-206,-3 1-42</inkml:trace>
        </inkml:traceGroup>
        <inkml:traceGroup>
          <inkml:annotationXML>
            <emma:emma xmlns:emma="http://www.w3.org/2003/04/emma" version="1.0">
              <emma:interpretation id="{4F08C158-A388-447F-9318-F03A32F81A91}" emma:medium="tactile" emma:mode="ink">
                <msink:context xmlns:msink="http://schemas.microsoft.com/ink/2010/main" type="inkWord" rotatedBoundingBox="3354,6087 12994,6045 12997,6787 3357,6829"/>
              </emma:interpretation>
              <emma:one-of disjunction-type="recognition" id="oneOf6">
                <emma:interpretation id="interp30" emma:lang="en-AU" emma:confidence="0">
                  <emma:literal>(m-mathematician)</emma:literal>
                </emma:interpretation>
                <emma:interpretation id="interp31" emma:lang="en-AU" emma:confidence="0">
                  <emma:literal>(M-mathematician)</emma:literal>
                </emma:interpretation>
                <emma:interpretation id="interp32" emma:lang="en-AU" emma:confidence="0">
                  <emma:literal>(M-mathematization)</emma:literal>
                </emma:interpretation>
                <emma:interpretation id="interp33" emma:lang="en-AU" emma:confidence="0">
                  <emma:literal>(M-methenamine)</emma:literal>
                </emma:interpretation>
                <emma:interpretation id="interp34" emma:lang="en-AU" emma:confidence="0">
                  <emma:literal>(M-mathematician</emma:literal>
                </emma:interpretation>
              </emma:one-of>
            </emma:emma>
          </inkml:annotationXML>
          <inkml:trace contextRef="#ctx0" brushRef="#br0" timeOffset="388858.7521">6190 3199 1209,'0'-4'108,"-4"-4"-87,0 1-21,-1-5 0,5 1 168,0 3 28,-4-4 7,4 5 1,0-5-49,0 8-10,0 4-1,0-8-1,-4 5-73,4 3-14,0 0-4,0 0 0,0 0-30,0 0-6,0 0-2,0 0 0,8 11-14,-3 1 0,-5 3 8,4 1-8,-4-1 0,0-3 0,4 3 0,1 0 0,-5-7 0,0-8 0,0 0 0,0 12 0,0-1 0,0-11 0,0 0 0,0 0 0,0 0 0,0 0 0,0 0 0,0 0 0,8-8 0,-3 1-18,3-5 4,1-3 1,0-1-1,-5 1 0,0 0 0,5 3 0,0-3 14,-1-1-9,1 1 9,0 3-8,-1 1 8,1-1 0,0 4 0,-1 4-8,-3-3 8,3 3 0,1 4 0,0 4 0,-9-4 0,8 7 0,-3 1 0,3 0-8,-3 0 8,3-1 0,-3 5 0,-1-1 0,0-3 0,1 0 0,-1 3 0,0-3-8,-4-8 8,5 8 0,-5-8 0,8 4 0,-8-4 0,0 0 0,0 0 0,5 4 0,-5-4 0,4 0 0,5-4 0,-5 0 0,5 0 0,-1-4 0,1 4 0,-5-3 0,1-1 0,-1 0-8,5-3 8,-1-1-8,1-3 8,0 3 0,-1 4 0,1 1 0,4-5 0,-4 1 0,0 7 0,8 0-8,-4-4 8,0 4 0,0 1 0,0 3 0,0 7 0,-4 1 0,4 4 0,0 3 0,-9-4 0,5 1 0,-5 3 8,5 5-8,-5-1 0,0 0 0,1 4 0,-1-3 0,0-5 0,1 0 0,-1 1 0,-4-5 0,4 1-38,1 0-12,-10-5-2,5-7-1,0 0-155,0 0-30,0 0-6</inkml:trace>
          <inkml:trace contextRef="#ctx0" brushRef="#br0" timeOffset="389052.9319">6789 3126 288,'0'0'25,"0"0"-25,0 0 0,0 0 0,17 0 260,-4 0 46,0 0 10,4 0 1,-4 0-155,0 0-31,5 0-7,3 0 0,-3 0-20,-1 0-4,0-4-1,1 0 0,-5 4-37,4-4-7,-4 0-2,4 4 0,-4-4-36,0 1-7,-4-1-2,4 4 0,-4 0-30,-9 0-6,0 0-2,0 0-678,8 0-136</inkml:trace>
          <inkml:trace contextRef="#ctx0" brushRef="#br0" timeOffset="389266.0533">6971 2964 921,'0'0'82,"0"0"-66,0 0-16,0 0 0,0 0 166,0 0 30,0 0 5,0 0 2,0 0-44,4 11-9,0 1-2,1-4 0,3 3-67,-3 1-13,-1 3-4,0 4 0,1 5-33,-1-5-7,0-4-2,1 5 0,-1-1-22,5 0 8,-5-3-8,0-1 0,1-4-21,-1 1-9,5 0-2,-1-5 0,1 5-180,-5-8-37</inkml:trace>
          <inkml:trace contextRef="#ctx0" brushRef="#br0" timeOffset="389813.8665">7330 3033 1411,'0'0'62,"0"0"14,0 0-61,0 0-15,0 12 0,0-1 0,5 1 114,-5-1 20,8 1 4,-8 0 1,0 3-60,0 0-12,0-3-3,5 3 0,-1 1-28,-4-1-5,0 1-2,0-1 0,9-3-11,-5-5-2,-4-7-1,0 0 0,0 0-4,0 0-1,0 0 0,0 0 0,0 0 8,0 0 2,0 0 0,0 0 0,0 0 0,0 0 0,9-7 0,-5-1 0,0-4-20,1 1 0,-1-1 8,5 1-8,-1-1 0,1 1 0,-5-1 0,5-3 0,0 3 0,-1 8 0,-3 0 0,3 0 0,1 1-14,-9 3 0,0 0 0,9 0 0,-5 0 14,5 3 0,-1 1 0,1 4 0,-5 0 0,1-1 0,3 1 0,-3 4 0,3-5 0,-8 1 0,5 0 0,3 0 10,-3-1-10,3 1 12,-8-8-12,0 0 12,9 8-12,-9-8 0,0 0 0,0 0 0,13 0 0,0 3 12,-13-3-12,0 0 12,9-3-4,4-1 0,-4-4 0,4 0 0,0 1-8,-5-5 12,1 4-12,0-3 12,4-5-12,-5 5 0,5 3 0,0-7 8,0-1 1,-4 5 0,4-1 0,0 4 0,-4 5 11,-1-1 1,-8 4 1,0 0 0,13 0-3,-13 0-1,9 7 0,-5 5 0,5 0-3,-5 3-1,5-3 0,0 3 0,-5 4-14,0-3 11,1 3-11,-1 0 10,5-3-10,-5-1 0,5 4 0,-5-3 0,0-5-32,5 1-6,-5-1-1,1 1 0,-1 0-158,0-5-32,1 1-7</inkml:trace>
          <inkml:trace contextRef="#ctx0" brushRef="#br0" timeOffset="390008.6566">8067 3164 1591,'0'0'70,"0"0"15,0 0-68,13 0-17,-4-4 0,4 1 0,0-1 120,0 0 20,0 4 4,-4-4 0,4 0-32,0 0-6,0 0-2,0 1 0,0 3-44,4-4-8,-4 4-3,4 0 0,1-4-28,-1 0-5,-4 0-2,0 4 0,-13 0-26,13 0-4,-13 0-2,17 0 0,-17 0-194,0 0-38</inkml:trace>
          <inkml:trace contextRef="#ctx0" brushRef="#br0" timeOffset="390179.2977">8176 2929 1612,'0'0'144,"0"0"-116,0 0-28,0 12 0,-5-1 136,1 1 22,8-1 4,-4 9 1,5-1-59,-1-4-11,-4 5-2,4-1-1,-4 0-57,0 4-11,0-3-2,5 3-1,-1-4-123,9 0-25</inkml:trace>
          <inkml:trace contextRef="#ctx0" brushRef="#br0" timeOffset="390765.9368">8570 3045 979,'0'0'87,"0"0"-70,0 0-17,0 0 0,0 0 211,0 0 38,0 0 8,0 0 2,0 0-118,0 0-23,0 0-5,0 11-1,4 5-64,1-5-12,-5 5-4,4 3 0,0-4-12,1 1-4,-5-5 0,0 5 0,8-5-1,-8 5-1,0-5 0,0 1 0,0-12-2,0 0-1,0 0 0,0 0 0,0 0-3,0 0 0,0 0 0,0 0 0,0 0-8,0 0 10,0 0-10,0 0 10,9-12-10,0 1 0,-5-5-12,0 1 12,1-4 0,-1 3 0,5 1 12,-5-1-4,5-7-8,0 0 0,4 4 0,0 4 0,-5-5 19,1 5 1,8-4 1,1 7 0,-5 0-8,0 5-1,0 3-1,-5 0 0,1 4 4,0 0 1,4 0 0,-5 4 0,1 4 19,0 3 4,-1 8 1,1-3 0,-5-1-40,5 5 0,-5-1 0,5 0 0,-5 4 0,1-4 0,-1 1 0,0-1 8,1 0-8,-1 1 0,0-5 0,1 0 0,-1 1-46,0-5-7,1-3-2,-1 0-785,0-1-156</inkml:trace>
          <inkml:trace contextRef="#ctx0" brushRef="#br0" timeOffset="390939.1824">9082 3149 2458,'0'0'54,"0"0"11,8-4 3,1-4 1,0 8-55,-1-4-14,5 4 0,-4-3 0,0-5 80,4 4 12,0 4 4,0 0 0,-5 0-63,1-4-12,4 4-2,4 0-1,-4 4-30,5-4-7,-1 0-1,0 4-818,-4-4-164</inkml:trace>
          <inkml:trace contextRef="#ctx0" brushRef="#br0" timeOffset="391485.0051">9506 3014 1900,'0'0'84,"0"0"18,0 0-82,0 0-20,0 0 0,0 0 0,0 0 108,0 12 16,0 3 4,0 0 1,5 1-71,-5-5-14,0 5-4,0-1 0,4 4-24,-8-3-4,4 3-2,0-3 0,4-1-10,0 0 0,-4-7 0,0 4 0,0-1 0,-4-3 0,4-8 0,0 0 0,0 0 0,0 0 0,0 0 0,0 0 0,0 0 0,0 0 0,4-12 0,5 5-11,0-5 11,-5 0 0,5 1 0,-5-4-8,5-1 8,-1 5 0,-3-9 0,8 5 0,-5-1 0,1 1 0,-5 0 8,5 3-8,0 0 18,-1 1-1,1 3 0,-5 1 0,5 3 8,0 4 2,-9 0 0,9 0 0,-1 0-3,1 4-1,0-1 0,-1 1 0,1 4-1,-5-4 0,1 3 0,3 1 0,1 4-7,-5-1-2,1 1 0,-1-1 0,-4 5-13,4-1 8,1-3-8,-1 3 0,-4 1 0,4-5 0,-4 1 0,5 3 0,-1-3-30,0-1-9,-8 1-1,8-4-1,-4-8-187,0 0-38</inkml:trace>
          <inkml:trace contextRef="#ctx0" brushRef="#br0" timeOffset="391618.0856">9988 2806 1152,'13'4'102,"-5"3"-82,1-3-20,8 0 0,1 4 224,-1-4 41,-4 0 8,0 3 2,0 9-98,0-1-19,0 4-4,-4 1-1,4-1-59,-5 0-12,1 8-2,0 4-1,-5-4-35,5 4-8,-9 3 0,4 1-1,-8 8-20,4-5-4,-5 1-1,1-1 0,0-3-10,-5-1 0,0 5 0,-4-4 0,0-1-35,0 1-9,5-4-1</inkml:trace>
          <inkml:trace contextRef="#ctx0" brushRef="#br0" timeOffset="29481.4734">733 2891 921,'0'0'40,"0"0"10,0 0-40,-9-4-10,5-4 0,-5 4 0,1 4 202,-1 4 38,9-4 8,0 0 2,0 0-129,-13 0-25,0 0-6,4 8-1,1 3-33,-1 1-6,0-4-2,5 3 0,0-3-25,-5 3-6,0-3-1,1 4 0,8 3 4,-5 4 0,-3 1 0,3 3 0,1 0-20,0 8 0,-1-4 0,1 4 0,0-4 0,4 3 0,0 1 0,4 0 0,5 0 0,-1 0 0,5 3 0,0-3 0,9 0-25,0-4-3,-1 0 0,5-4 0,-4-8-48,0 1-11,-1-8-1,1-1-862</inkml:trace>
          <inkml:trace contextRef="#ctx0" brushRef="#br0" timeOffset="30066.6741">1036 3010 1209,'0'0'108,"0"0"-87,0 0-21,0 0 0,0 0 137,0 0 23,0 0 5,0 0 1,0 12-50,0-1-11,0 1-1,0 3-1,0-3-59,0 3-11,0 1-2,5-1-1,-5 4-3,4 1-1,-4-1 0,0-4 0,0 1 3,0-5 1,0 5 0,0-5 0,0 1-30,0-1 0,0 1 0,0-4 0,0-8 0,0 0 0,0 0 0,0 0 0,0 0 0,0 0 9,0 0-9,0 0 12,4-12-12,1 0 0,-1 1 0,0-1 8,1-3-8,-1 3 0,0-3 0,5 0 0,0 3 0,-1 0 0,1 1 0,-5-5 0,9 5 0,-4 3 0,-5-3 0,5 7 0,-5 0 0,-4 4 0,0 0 0,0 0 0,9 4 0,0 0 0,-5 3 0,0 5 8,-4-1-8,0 1 0,5 0 0,-5-1 0,8 5 0,-8-5 0,5-3 0,3 3 0,-3-3 0,-1-4 0,-4-4 0,9 4 0,-1 0 0,1 3 0,-5-7 0,5 4 8,-5-8-8,1 4 12,-5 0-12,4-7 12,0-1-4,5 0-8,0-3 12,4 3-4,-9-4-8,0 1 0,9-1 0,-4 1 0,4-1 0,0 1 0,0-1 0,0 4 0,0-3 9,-4 3 0,4-4 0,4 5 0,-4-1 18,-4 4 3,0 4 1,4 4 0,0-4-19,4 4-3,-17 7-1,9 1 0,-1-4 0,-3 3 0,3 9 0,-3-5 0,-5 4 1,4 1 0,0-1 0,1-4 0,-1 4-9,-4-3 0,9 3 0,-5-3 8,-4-5-26,9-3-6,-9-8 0</inkml:trace>
          <inkml:trace contextRef="#ctx0" brushRef="#br0" timeOffset="30639.4604">1847 3214 921,'0'0'82,"0"0"-66,0 0-16,0 0 0,0 0 212,0 0 40,0 0 7,0 0 1,0 0-91,0 0-18,0 0-4,9 0-1,8-7-66,-4 3-12,-9 4-4,9-4 0,5 0-24,-5 0-4,0 4-2,4-4 0,0 4-34,5-3 0,0 3 0,-1 0 0,-3 3-112,-1-3-28,0 4-7</inkml:trace>
          <inkml:trace contextRef="#ctx0" brushRef="#br0" timeOffset="31165.135">2293 3110 1267,'0'0'112,"0"0"-89,0 0-23,0 0 0,0 0 123,0 0 20,0 0 4,0 0 1,0 0-9,0 0-2,0 0 0,5 8 0,-1-4-77,0 4-16,1 3-4,-5 1 0,4-1-17,-4 5-4,0-1-1,0 0 0,0-3-8,-4 0-2,4-1 0,0 1 0,0-1-8,0-3 0,0-8 0,0 0 8,0 0-8,0 0 0,0 0 0,0 0 8,0 0-8,0 0 0,4-8 0,9 1 0,-9-1 0,9 0 0,-8-3 0,3-1 0,1 0 0,0 1 0,-1-1-9,1 1 9,0-5 0,-5 5 0,9-1 0,-4 5 0,0-5 0,4 4 0,-5-3 8,1 7-8,0 4 16,-1 0-4,-3 4 0,3 0 0,-3 3-12,-1-3 0,0 4 8,1 3-8,-1 1 0,0 0 8,1-1-8,3 5 0,-12-5 0,8-3 0,1 3 0,3-3 0,-3 0 0,-1-4 0,5-1 0,-5 1 0,-4-4 0,9 0 0,-9 0 8,8 0-8,5 0 9,-4 0-9,-9 0 8,4-7-8,9-1 0,0 0 8,-4-3-8,4-1 0,-9-3 0,9 3 0,5-3 0,-1-1 0,-8 1 0,8-1-14,5 1 2,-1 3 0,-12-3 34,4 11 7,0-4 2,4 5 0,9 3-16,-8-4-3,-18 4-1,13 7 0,8 5 2,-3 3 1,-10 5 0,1-1 0,-5-4 0,9 5 0,-4 3 0,0-4 0,-14 0-14,10 1 0,3-5 0,-3 0 0,-5 1-88,4-1-23,5-7-5,4 0-1034</inkml:trace>
          <inkml:trace contextRef="#ctx0" brushRef="#br0" timeOffset="31360.594">3121 3195 1324,'0'0'59,"0"0"12,0 0-57,0 0-14,0 0 0,13-4 0,5-3 247,-5-1 46,-9 4 10,9 0 1,0 0-156,0 0-32,4 1-7,1-1-1,-1 0-54,-4 4-11,0 0-3,-4-4 0,-9 4-24,8-4-4,10 4-2,-1-4 0,-4 4-10,-4 0-17,-5 0 4,9 0 1,4 0-191,-8 0-37,-9 0-8,0 0-2</inkml:trace>
          <inkml:trace contextRef="#ctx0" brushRef="#br0" timeOffset="31568.3496">3312 2929 1382,'-13'-4'61,"9"4"13,-9 0-59,8 0-15,5 0 0,0 0 0,-13 0 218,9 4 41,4-4 8,0 8 1,0 3-158,0 5-32,4 3-6,-4 0-2,9 1-20,-5 3-4,-8 0-1,8 0 0,5 4-29,-5-4-5,1 4-2,-5-8 0,4 8-9,0-4 0,9 1 0,-8-5 0,-10 0-132,10 0-21,8-3-5</inkml:trace>
          <inkml:trace contextRef="#ctx0" brushRef="#br0" timeOffset="31936.6097">3572 3002 2365,'0'0'52,"0"0"10,0 0 2,0 0 4,13 4-55,-13-4-13,0 8 0,0 0 0,5 7 88,-1 0 14,-4 5 3,4-1 1,-4 0-66,0 1-12,0-1-4,-8 4 0,-1-4 4,0-3 1,14-1 0,-1 4 0,-4-3-14,0-5-3,-4 1-1,4-1 0,8-3-11,-8 0 0,-4-4 0,4-4 0,13 0 0,-13 0 0,0 0 0,4-20 0,9 9-15,-4-1 2,4-3 0,-4-1 0,-5 1 13,5 0 0,4 3 0,-5 1-9,1-1 9,-5 0 0,9 1 0,-4-1 0,0 5 0,-1-1 0,-8 8 0,9-4 0,4 4 0,-13 0 0,0 0 10,9 0-10,-1 8 16,1-4-2,-9-4-1,0 0 0,4 11-5,-4 5 0,9-5-8,-9 1 12,4-1-12,1 1 0,-1-5 0,0 5 0,-4 0-32,5-5-10,-1 5-2,0-4 0,-4-8-171,0 0-34,0 11-7</inkml:trace>
          <inkml:trace contextRef="#ctx0" brushRef="#br0" timeOffset="33061.0076">4023 3126 2070,'0'0'45,"0"0"10,0 0 1,0 0 3,0 0-47,9-4-12,-1 0 0,-3 0 0,-5 4 95,13 0 17,4 0 3,0 0 1,5 0-68,-5 0-12,1 0-4,3 0 0,1 0 0,0 0 0,-5 0 0,0 0 0,1 0-32,-1 0 0,-4 0 0,4 0 0,-4-4-20,0 4-12,-13 0-1,0 0-752,0 0-151</inkml:trace>
          <inkml:trace contextRef="#ctx0" brushRef="#br0" timeOffset="33287.8407">4153 2933 2282,'0'0'50,"0"0"10,0 0 3,0 0 1,0 0-51,0 0-13,0 0 0,0 0 0,0 0 100,4 12 16,1-1 4,-5 1 1,0-1-71,4 1-14,0-1-4,-4 5 0,0-1-1,0-3-1,0 3 0,5 4 0,-5-7-22,4 7-8,-4-7 0,4 3 0,1-3-39,-1 3-13,0-3-4,1-1 0,3 1-168,-3-1-33</inkml:trace>
          <inkml:trace contextRef="#ctx0" brushRef="#br0" timeOffset="33633.0473">4530 2975 1789,'0'0'79,"0"0"17,0 0-77,0 0-19,0 0 0,0 0 0,0 0 96,9 12 16,-5-4 4,1 3 0,3 1-31,-3 3-5,-5 1-2,4-1 0,0 0-47,-4 5-10,0-1-1,0-4-1,0 1 20,0-1 4,5-3 1,-5-1 0,0 1-44,0-4 0,4-1 0,-4-7 0,0 0 0,0 0 0,9-4 0,4 1 8,-5-1-8,5-4 0,0-3 0,5-1 8,-5-3-8,4-1 0,-4-3 0,4 3 0,-4-3 0,0 4 0,5-5 14,-1 5-4,0 4-10,-4-1 0,0 8 0,0 0 0,-4 0 18,4 4-2,0 4 0,0 8 0,0-1 20,0 9 3,0 3 1,0 4 0,0-4-18,-4 4-3,-1 4-1,5-4 0,-8 0-18,8-8 0,-5 4 0,1 0 0,-5 4-84,5-4-24,0 0-5</inkml:trace>
          <inkml:trace contextRef="#ctx0" brushRef="#br0" timeOffset="386677.9191">5276 2829 1324,'0'0'118,"0"0"-94,0 0-24,0 0 0,0 0 110,0 0 18,0 0 3,0 0 1,13 0 8,-5-4 3,5 0 0,-4 4 0,0 4-55,4 4-10,-5 3-2,5-3-1,-4-4-21,8 4-4,-4 3-1,0 5 0,-4 3-30,0 0-7,4-3 0,0 3-1,-5-4-2,1 1 0,0 3 0,-5 0 0,0 0-9,1 1 0,-5-1 0,0 4 0,-5-4 0,1 5 0,0-5 0,-5 8 0,0-4 0,1 4 0,-5-4 0,0 0 0,0-4-15,0 1 5,0-5 1,4 0 0,-4 1-33,4-5-6,1 5-2,-1-5 0,0-3-29,5-4-5,-5 0-2,9-4-636,0 0-127</inkml:trace>
          <inkml:trace contextRef="#ctx0" brushRef="#br0" timeOffset="386966.6485">5865 2906 1382,'0'0'123,"0"0"-99,-4-4-24,0-3 0,-1-1 157,1 0 27,0-3 4,-1 3 2,-3 4-54,3 0-10,1-4-2,0 8-1,4 0-47,0 0-8,-9 4-3,-4 4 0,4 0-38,1-1-8,-5 5-2,0 7 0,0 4-8,0 4-1,0 0-8,4 8 12,0-4-12,1 3 0,-1-3 0,5 8 0,-1-4 0,5 3 0,0-7 0,5 0 0,-1 3 0,5-7 0,4 0 0,0-4 0,8 4-16,1-7 0,4-1 0,0-4-811,4-7-161</inkml:trace>
        </inkml:traceGroup>
      </inkml:traceGroup>
    </inkml:traceGroup>
    <inkml:traceGroup>
      <inkml:annotationXML>
        <emma:emma xmlns:emma="http://www.w3.org/2003/04/emma" version="1.0">
          <emma:interpretation id="{62C494B7-C85B-425A-BF19-760874613466}" emma:medium="tactile" emma:mode="ink">
            <msink:context xmlns:msink="http://schemas.microsoft.com/ink/2010/main" type="paragraph" rotatedBoundingBox="1635,7107 6377,6989 6397,7789 1655,7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9DBE72-D661-4ACA-9228-BD2D19F8D0CF}" emma:medium="tactile" emma:mode="ink">
              <msink:context xmlns:msink="http://schemas.microsoft.com/ink/2010/main" type="line" rotatedBoundingBox="1635,7107 6377,6989 6397,7789 1655,7906"/>
            </emma:interpretation>
          </emma:emma>
        </inkml:annotationXML>
        <inkml:traceGroup>
          <inkml:annotationXML>
            <emma:emma xmlns:emma="http://www.w3.org/2003/04/emma" version="1.0">
              <emma:interpretation id="{3EFCD449-C4AD-4857-916E-3B899360B474}" emma:medium="tactile" emma:mode="ink">
                <msink:context xmlns:msink="http://schemas.microsoft.com/ink/2010/main" type="inkWord" rotatedBoundingBox="1640,7338 2151,7326 2159,7655 1649,7668"/>
              </emma:interpretation>
              <emma:one-of disjunction-type="recognition" id="oneOf7">
                <emma:interpretation id="interp35" emma:lang="en-AU" emma:confidence="0">
                  <emma:literal>#</emma:literal>
                </emma:interpretation>
                <emma:interpretation id="interp36" emma:lang="en-AU" emma:confidence="0">
                  <emma:literal>=</emma:literal>
                </emma:interpretation>
                <emma:interpretation id="interp37" emma:lang="en-AU" emma:confidence="0">
                  <emma:literal>z</emma:literal>
                </emma:interpretation>
                <emma:interpretation id="interp38" emma:lang="en-AU" emma:confidence="0">
                  <emma:literal>E</emma:literal>
                </emma:interpretation>
                <emma:interpretation id="interp39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508554.5652">-1148 4181 1818,'0'0'80,"-5"-7"17,5 7-77,0 0-20,0-4 0,0-4 0,5 0 55,-5 8 7,0 0 2,8-3 0,1-1-9,4-4-2,0 4 0,4-3 0,1 3-3,-1-4-1,0 4 0,5 0 0,-9 0-18,9 4-4,-1-3-1,1-1 0,4 0-26,-13 4 0,9-4 0,-5 4 0,-17 0 0,22-4 0,-9 4-9,-13 0 9,13 4-246,-5 4-42</inkml:trace>
          <inkml:trace contextRef="#ctx0" brushRef="#br0" timeOffset="508717.6414">-997 4397 748,'0'0'33,"0"0"7,0 0-32,0 0-8,0 0 0,5 8 0,-5-8 266,8 4 51,5 0 11,0-1 1,5-3-174,-1 0-35,5 0-8,4-3 0,-5-1-47,5 0-9,-4 0-1,4 0-1,-4 0-39,-1 4-15,5 0 11,0 0-11,-4 0-110,4 0-28</inkml:trace>
        </inkml:traceGroup>
        <inkml:traceGroup>
          <inkml:annotationXML>
            <emma:emma xmlns:emma="http://www.w3.org/2003/04/emma" version="1.0">
              <emma:interpretation id="{5FE9DFB8-2A90-4879-AB05-DC6754D75A44}" emma:medium="tactile" emma:mode="ink">
                <msink:context xmlns:msink="http://schemas.microsoft.com/ink/2010/main" type="inkWord" rotatedBoundingBox="3398,7075 4754,7042 4774,7829 3417,7863"/>
              </emma:interpretation>
              <emma:one-of disjunction-type="recognition" id="oneOf8">
                <emma:interpretation id="interp40" emma:lang="en-AU" emma:confidence="0">
                  <emma:literal>(an)</emma:literal>
                </emma:interpretation>
                <emma:interpretation id="interp41" emma:lang="en-AU" emma:confidence="0">
                  <emma:literal>(2n)</emma:literal>
                </emma:interpretation>
                <emma:interpretation id="interp42" emma:lang="en-AU" emma:confidence="0">
                  <emma:literal>(In)</emma:literal>
                </emma:interpretation>
                <emma:interpretation id="interp43" emma:lang="en-AU" emma:confidence="0">
                  <emma:literal>(in)</emma:literal>
                </emma:interpretation>
                <emma:interpretation id="interp44" emma:lang="en-AU" emma:confidence="0">
                  <emma:literal>Can)</emma:literal>
                </emma:interpretation>
              </emma:one-of>
            </emma:emma>
          </inkml:annotationXML>
          <inkml:trace contextRef="#ctx0" brushRef="#br0" timeOffset="513635.263">742 3889 979,'0'0'87,"0"0"-70,0 0-17,-18 7 0,18-7 134,-13 12 23,0-1 5,5 9 1,-5-1-58,4 4-11,0 0-2,-4 0-1,0 0-18,9 4-3,-5 8-1,5-4 0,0 0-5,4-4-2,0 0 0,4 0 0,0 0-24,1 0-5,-1 0-1,0 0 0,5-4-19,4 4-4,0 0-1,0-8 0,4 0-8,-4-7-14,0-5 3,5 5 1,-5-8-51,0 0-11,0-4-1,4-4-952</inkml:trace>
          <inkml:trace contextRef="#ctx0" brushRef="#br0" timeOffset="514003.4423">872 4023 691,'8'-7'30,"1"3"7,-5 0-29,5 0-8,0-7 0,-1 7 0,1 0 292,4 4 58,-4-4 11,4 4 3,0-4-185,-5 0-37,1 4-7,4 4-2,-4-4-44,4 4-9,0 0-1,-5 0-1,5 0-41,-4 7-8,0 1-1,-1-5-1,-3 1-18,-1 0-9,0 0 10,5 7-10,-9 0 0,0 5 0,0 3-11,-9-8 11,5 8-44,-5-3-2,1 3 0,-5 0 0,4-4-26,-4 4-6,4-4-1,-12 5 0,8-9 19,0 0 3,0-3 1,0 0 0,4-5 28,0-3 5,1 4 2,-1-8 0,9 0 21,0 0 0,0 0 10,0 0-10,0 0 48,0 0 2,9 0 1,-5-4 0,9 0 2,-4 0 1,-1 4 0,10-4 0,-5 1-6,0-1-2,8 0 0,-3 0 0,-1 4-24,0 4-5,-4 0-1,0 0 0,-4-4-26,4 0-6,0 3 0,0-3-1,0 0-216,-4 4-43</inkml:trace>
          <inkml:trace contextRef="#ctx0" brushRef="#br0" timeOffset="514358.4565">1335 4220 1094,'0'0'97,"0"0"-77,0 0-20,0 12 0,-4-5 202,4-7 37,0 0 7,4 12 2,-4 3-108,5-3-22,-1-1-4,0 9-1,-4-5-46,5-3-10,-5-1-1,4 1-1,-4-12-16,0 0-3,0 0-1,0 0 0,0 0-22,0 0-4,0 0-1,0 0 0,0 0 3,0 0 0,0-8 0,4-4 0,1-3-11,-1 0 0,5-5 9,0 5-9,-9-4 0,4 3 8,5-3-8,-1 4 0,1 3 0,0-3 0,-1 3 0,-3 4 0,-1-3 0,5 7 0,4-4 0,-5 8-8,5-4 8,-4 4 0,4 0 8,-4 4-8,4 4 11,-5 3-3,1 1 0,4 3 0,-4 1-8,4-1 8,-5 1-8,5-1 8,0-3-8,-4 3 0,0 0 0,-5-3 0,5 3 0,-1 5 8,1-9-8,-5 5 0,5-5-28,-5 1-10,-4-12-2,0 0-1,0 8-205,0-8-41</inkml:trace>
          <inkml:trace contextRef="#ctx0" brushRef="#br0" timeOffset="514592.0436">1782 3808 1440,'9'-4'128,"4"0"-103,-5 4-25,1 0 0,-9 0 148,13 4 25,0 4 5,0-1 1,-4 1-27,-1 4-4,1-1-2,0 8 0,-1 1-62,1 3-12,0 4-2,4 0-1,-5 0-29,-3 3-7,-1 5-1,5 0 0,-5 0-18,0-1-4,-8 5-1,0-1 0,4 1-9,0-5 0,-9 1 9,0 4-9,-4-5 0,0-3 0,9 0-10,0-4 10,-5 0-129,5-8-19,-5-3-4,5-1-1027</inkml:trace>
        </inkml:traceGroup>
        <inkml:traceGroup>
          <inkml:annotationXML>
            <emma:emma xmlns:emma="http://www.w3.org/2003/04/emma" version="1.0">
              <emma:interpretation id="{7EEE64AF-1B6E-460C-BA03-4D04D6287609}" emma:medium="tactile" emma:mode="ink">
                <msink:context xmlns:msink="http://schemas.microsoft.com/ink/2010/main" type="inkWord" rotatedBoundingBox="4850,7027 6377,6989 6396,7751 4869,7789"/>
              </emma:interpretation>
              <emma:one-of disjunction-type="recognition" id="oneOf9">
                <emma:interpretation id="interp45" emma:lang="en-AU" emma:confidence="0">
                  <emma:literal>(2 ml</emma:literal>
                </emma:interpretation>
                <emma:interpretation id="interp46" emma:lang="en-AU" emma:confidence="0">
                  <emma:literal>(2m)</emma:literal>
                </emma:interpretation>
                <emma:interpretation id="interp47" emma:lang="en-AU" emma:confidence="0">
                  <emma:literal>(am)</emma:literal>
                </emma:interpretation>
                <emma:interpretation id="interp48" emma:lang="en-AU" emma:confidence="0">
                  <emma:literal>(2m/</emma:literal>
                </emma:interpretation>
                <emma:interpretation id="interp49" emma:lang="en-AU" emma:confidence="0">
                  <emma:literal>(2m}</emma:literal>
                </emma:interpretation>
              </emma:one-of>
            </emma:emma>
          </inkml:annotationXML>
          <inkml:trace contextRef="#ctx0" brushRef="#br0" timeOffset="514855.4897">2267 3839 1036,'-4'-12'92,"0"8"-73,-9-4-19,4 5 0,0-5 289,-4 0 55,9 4 10,-5 4 2,-4 0-192,5 0-38,-1 4-8,5 0-2,-9 4-72,8 3-14,-8 1-3,5 7-1,-1 0-26,0 1 0,-4 3 0,5 8 0,-5-1 28,4 9 1,5-1 0,4 9 0,0 3-29,4-4 0,5 0 0,-1 0 0,5-7 8,0 3-8,5-7 0,3 4 0,-3-5-84,-1-3-24,0 4-4</inkml:trace>
          <inkml:trace contextRef="#ctx0" brushRef="#br0" timeOffset="516194.9634">2350 3954 1843,'0'0'164,"0"0"-132,-5-8-32,10 1 0,-5-1 74,8 0 8,-3-3 2,3 3 0,5 0 13,-4 4 3,4-3 1,5 3 0,-1 0-43,0 0-9,1 0-1,3 4-1,5 0-19,-4 4-3,-5 0-1,5 4 0,4-1-14,-9 5-10,-4 3 12,0 1-12,-8 3 0,3 0 0,-8-3 0,-8 7 0,-1 8-39,-4 0-1,0-1-1,4-3 0,-4-4 1,0-3 0,0 3 0,0-4 0,0 0-12,-4 1-1,4-5-1,-9 4 0,9-3 31,0-5 7,0 1 0,0-4 1,5-1 26,3-3 5,-3-4 0,8 0 1,0 0 23,0 0 5,0 0 1,0 0 0,0 0-6,0 0 0,8 4-1,1-4 0,0-4 1,4 0 0,0 0 0,4 1 0,0 3-22,1-4-4,3 4-1,1 0 0,4-8-13,0 4 0,-9 0 8,9 0-8,-4 4-17,0-3-7,4-1 0,-9 4-1,-8-4-235,-1 4-48</inkml:trace>
          <inkml:trace contextRef="#ctx0" brushRef="#br0" timeOffset="516817.6959">2874 4112 1036,'-34'23'92,"25"-15"-73,9-8-19,0 0 0,0 0 156,0 0 27,4 11 5,1 9 2,-1-5-61,0 1-12,5-1-2,-5 0-1,5 1-46,-5-1-8,-8 4-3,4-3 0,4 3-17,-4 0-3,0 1-1,0-5 0,-8-3-7,3-1-1,10-7-1,-5-4 0,-5 8-12,5-8-3,0 0 0,0 0 0,0 0-4,5-12 0,-5-3-8,8 7 12,1-3-12,0 3 0,-9-4 8,4-3-8,9-1 0,-4 1 0,-9-4 0,8-4 0,1 3 0,0 1 0,-5 0 0,0 3 0,1 1 0,-1 3 0,5 9 0,-1-1 0,-8 4 0,0 0 0,5-4 0,-5 4 0,8 4 0,-3 3 0,-1 5 8,0 0-8,5-1 0,0-3 11,-14 3-11,10 1 10,-1 0-10,5-5 0,-5 5 0,-4-12 8,-4 4-8,4-4 8,0 0-8,0 0 8,-5 7-8,5-7 0,0 0 0,0 0 0,0 0 8,5-3-8,-1-5 8,9 0-8,-4-3 8,-1-1-8,-3-3 0,3-1 8,5-3-8,-4 3 0,0 1 0,-1 0 8,1-1-8,0 5 0,-1-1 0,1 1 0,0 3 0,-1 0 0,1 0 0,0 8 0,-9 0 0,8 0 10,5 0-1,0 4 0,0 8 7,0-1 2,-4 9 0,8-1 0,1 0-8,-5-3-2,-5-1 0,1-3 0,0 3-8,-1 0 0,1-3 0,0 3 8,-1 1-40,1-1-8,0 1-1,-5-1-1,-8-3-132,4-5-26,8 1-6</inkml:trace>
          <inkml:trace contextRef="#ctx0" brushRef="#br0" timeOffset="516905.0343">3486 3746 1324,'0'0'118,"0"0"-94,0 0-24,0 0 0,21 4 125,-12 4 21,-9-8 4,13 11 1,0 5 7,4 3 2,-4 0 0,-4 4 0,-9 0-46,4 4-9,-4 4-1,0 4-1,-4 0-34,4 7-6,4 0-2,-4 5 0,-4-9-44,0 4-9,4 1-8,-5-1 12,5 1-77,-4-5-15,-5 1-4,5-1-771,4-3-154</inkml:trace>
        </inkml:traceGroup>
      </inkml:traceGroup>
    </inkml:traceGroup>
    <inkml:traceGroup>
      <inkml:annotationXML>
        <emma:emma xmlns:emma="http://www.w3.org/2003/04/emma" version="1.0">
          <emma:interpretation id="{F3C8F6CC-6BC3-4019-ACA8-21DED187F121}" emma:medium="tactile" emma:mode="ink">
            <msink:context xmlns:msink="http://schemas.microsoft.com/ink/2010/main" type="paragraph" rotatedBoundingBox="1694,8411 4891,8490 4877,9076 1679,8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90620-1D29-4ED6-B41C-F75C917E91BE}" emma:medium="tactile" emma:mode="ink">
              <msink:context xmlns:msink="http://schemas.microsoft.com/ink/2010/main" type="line" rotatedBoundingBox="1694,8411 4891,8490 4877,9076 1679,8998"/>
            </emma:interpretation>
          </emma:emma>
        </inkml:annotationXML>
        <inkml:traceGroup>
          <inkml:annotationXML>
            <emma:emma xmlns:emma="http://www.w3.org/2003/04/emma" version="1.0">
              <emma:interpretation id="{4B72A385-1E62-4D93-8E40-D49E6A9BE0E9}" emma:medium="tactile" emma:mode="ink">
                <msink:context xmlns:msink="http://schemas.microsoft.com/ink/2010/main" type="inkWord" rotatedBoundingBox="1687,8677 2111,8687 2106,8884 1682,8874"/>
              </emma:interpretation>
              <emma:one-of disjunction-type="recognition" id="oneOf10">
                <emma:interpretation id="interp50" emma:lang="en-AU" emma:confidence="0">
                  <emma:literal>#</emma:literal>
                </emma:interpretation>
                <emma:interpretation id="interp51" emma:lang="en-AU" emma:confidence="0">
                  <emma:literal>=</emma:literal>
                </emma:interpretation>
                <emma:interpretation id="interp52" emma:lang="en-AU" emma:confidence="0">
                  <emma:literal>z</emma:literal>
                </emma:interpretation>
                <emma:interpretation id="interp53" emma:lang="en-AU" emma:confidence="0">
                  <emma:literal>t</emma:literal>
                </emma:interpretation>
                <emma:interpretation id="interp5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517391.5789">-1109 5457 1958,'0'0'174,"0"0"-139,4-8-35,5 4 0,-1 0 41,5 1 2,5 3 0,-5-4 0,8 4 33,-3 0 6,3 4 2,1-4 0,0 0-48,-1 0-10,-3 3-2,3 1 0,1 0-24,0 0 0,-5-4 0,0 4 0,-4 4-166,-4-1-26,0-3-4</inkml:trace>
          <inkml:trace contextRef="#ctx0" brushRef="#br0" timeOffset="517535.2179">-932 5599 1267,'0'0'112,"0"0"-89,-8 4-23,8 0 0,0-4 175,0 0 30,0 0 7,0 0 0,0 0-89,4 8-19,5 0-3,8-5-1,-4 1-48,9 0-9,-1-8-3,10 4 0,-1-4-40,0 4 0,1-7-11,12 3 3</inkml:trace>
        </inkml:traceGroup>
        <inkml:traceGroup>
          <inkml:annotationXML>
            <emma:emma xmlns:emma="http://www.w3.org/2003/04/emma" version="1.0">
              <emma:interpretation id="{7C35F147-46E5-4E69-8FC9-655FBFD9A6D3}" emma:medium="tactile" emma:mode="ink">
                <msink:context xmlns:msink="http://schemas.microsoft.com/ink/2010/main" type="inkWord" rotatedBoundingBox="3279,8450 4891,8490 4877,9076 3265,9037"/>
              </emma:interpretation>
              <emma:one-of disjunction-type="recognition" id="oneOf11">
                <emma:interpretation id="interp55" emma:lang="en-AU" emma:confidence="0">
                  <emma:literal>4mn</emma:literal>
                </emma:interpretation>
                <emma:interpretation id="interp56" emma:lang="en-AU" emma:confidence="0">
                  <emma:literal>4m n</emma:literal>
                </emma:interpretation>
                <emma:interpretation id="interp57" emma:lang="en-AU" emma:confidence="0">
                  <emma:literal>4m</emma:literal>
                </emma:interpretation>
                <emma:interpretation id="interp58" emma:lang="en-AU" emma:confidence="0">
                  <emma:literal>4m ^</emma:literal>
                </emma:interpretation>
                <emma:interpretation id="interp59" emma:lang="en-AU" emma:confidence="0">
                  <emma:literal>4m a</emma:literal>
                </emma:interpretation>
              </emma:one-of>
            </emma:emma>
          </inkml:annotationXML>
          <inkml:trace contextRef="#ctx0" brushRef="#br0" timeOffset="517979.1155">555 5245 2206,'0'0'48,"0"0"11,0-8 1,0-3 3,0-1-51,0 4-12,0 8 0,0 0 0,0 0 92,0 0 15,0 0 3,0 0 1,0 0-60,0 0-12,0 12-3,0 3 0,0 1-16,-4 7-4,-5 0-1,5 0 0,0 4-15,4 0 0,-5 4 0,1 0 0,0-8-14,4 4-6,-13-4 0,4 0-1,5-4-17,-5 1-3,5 3-1,-1-8 0,5 4 10,0-7 3,-4-4 0,4 3 0,0-11 20,0 0 9,0 0-8,0 0 8,0 0 9,0 0 7,0 0 2,13-8 0,0 5 6,0-1 0,-4 0 1,4-4 0,-5 1-9,5-1-1,0 0-1,0 0 0,0 8-14,0-7 0,0-1 0,0 4 0,5 0 0,-1 4 0,-4-4 0,4 1 0,-4 3-151,5-4-33,-5 0-6</inkml:trace>
          <inkml:trace contextRef="#ctx0" brushRef="#br0" timeOffset="518193.574">742 5380 2206,'0'0'48,"0"0"11,0 0 1,0 0 3,0 0-51,-9 11-12,0-3 0,9 4 0,-4-1 70,4 5 11,0 3 3,0 0 0,4 0-48,1 4-10,-1 1-2,5 3 0,-9 3-9,8-6-3,5 2 0,-4-2 0,0-1-12,-5 0 8,9-4-8,-9 0 0,1 1-160,3-9-39,5 1-7</inkml:trace>
          <inkml:trace contextRef="#ctx0" brushRef="#br0" timeOffset="518716.3011">902 5449 1670,'0'0'148,"0"0"-118,0 8-30,0-4 0,0 0 100,4 7 13,1 1 3,-5-1 1,4 1-25,0-1-4,-4 1-2,5 7 0,-1 0-43,-4 1-9,4 3-2,-4 0 0,5-4-13,-1 0-3,0 1-1,-4-5 0,5 1-7,-5-1-8,4-7 11,-4-1-11,0 1 10,9-4-10,-9-4 8,0 0-8,0 0 8,0 0-8,0 0 0,0-8 8,4-3-8,0-5 0,-4 5 0,5-5 8,3 5-8,-3-1 0,3-7 0,1 3 0,-5 1 0,1 0 0,3-5 0,5 9 0,-13 3 0,9-3 0,-5 3 0,9 0 0,-4 4 0,-5 0 0,-4 4 0,9-3 0,0 3 0,-1 3 0,1 1-9,0 0 9,-9-4 0,4 8 14,5-4-2,-1 3-1,-3 1-11,3 0-12,1-4 2,0 0 1,-1-1 9,-3 1 0,-5-4 8,8 4-8,-3-4 0,-5 0 8,0 0-8,0 0 0,8 0 13,-8 0-1,0 0-1,5-8 0,3-3-2,1 3 0,0-3 0,-1-1 0,1-3-1,-5-1-8,9 1 12,0-1-4,5-3-8,-5 0 0,4 0-10,-4 3 10,4 5 0,-4-1 0,-4 4 13,0 8-4,0-4 6,-1 8 1,1 4 0,0 0 0,-1 3 17,-8 1 4,9 7 1,-5 0 0,5 5-30,-5-5-8,-4 0 0,9 0 0,-5 1-10,5-5-6,0 4-2,8 1 0,-13-5-147,9 0-30</inkml:trace>
          <inkml:trace contextRef="#ctx0" brushRef="#br0" timeOffset="519136.6233">1743 5453 1036,'0'0'92,"0"0"-73,0 0-19,-4 12 0,-1-1 275,1 1 51,-5-1 10,9 5 3,0-5-215,0 5-44,0-5-8,0 8-1,0 1-36,0-1-7,9 0-2,-9 0 0,0 1 5,4-5 1,1-3 0,-1 3 0,-4-3-41,0-12-8,0 0-2,0 0 0,0 0 33,0 0 6,9-8 2,-1 4 0,-3-4-8,3 1-2,1-5 0,-5-3 0,1-1-12,8 1 9,-13-4-9,8-4 8,5-4-8,-4 7 0,0-3 0,-1 8 0,1-1 0,-5 1 0,-4 15 0,9-8 0,0 1 22,-9 7-1,0 0 0,13 7 0,-5 1 1,5-4 0,0 7 0,0 1 0,-4 3-22,4-3 0,0 3 0,0 1 0,0-1 0,0 4 0,4 1 0,5-1 0,-9 0-156,4 0-35</inkml:trace>
        </inkml:traceGroup>
      </inkml:traceGroup>
    </inkml:traceGroup>
    <inkml:traceGroup>
      <inkml:annotationXML>
        <emma:emma xmlns:emma="http://www.w3.org/2003/04/emma" version="1.0">
          <emma:interpretation id="{736B01FB-F616-4F7C-B98D-D6795AD63AB7}" emma:medium="tactile" emma:mode="ink">
            <msink:context xmlns:msink="http://schemas.microsoft.com/ink/2010/main" type="paragraph" rotatedBoundingBox="1809,9590 14997,9316 15017,10279 1829,10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B19A5-93FA-48AA-BBB0-C1E49A6E9B44}" emma:medium="tactile" emma:mode="ink">
              <msink:context xmlns:msink="http://schemas.microsoft.com/ink/2010/main" type="inkBullet" rotatedBoundingBox="1825,10329 1839,10328 1840,10343 1825,10344"/>
            </emma:interpretation>
            <emma:one-of disjunction-type="recognition" id="oneOf12">
              <emma:interpretation id="interp60" emma:lang="en-AU" emma:confidence="0">
                <emma:literal>•</emma:literal>
              </emma:interpretation>
            </emma:one-of>
          </emma:emma>
        </inkml:annotationXML>
        <inkml:trace contextRef="#ctx0" brushRef="#br0" timeOffset="519679.4869">-971 7083 2016,'0'0'179,"0"0"-143,0 0-36,0 0 0,0 0 53,0 0 4,0 0 1,0 0 0,0 0-58,0 0 0,0 0-12,0 0-968</inkml:trace>
      </inkml:traceGroup>
      <inkml:traceGroup>
        <inkml:annotationXML>
          <emma:emma xmlns:emma="http://www.w3.org/2003/04/emma" version="1.0">
            <emma:interpretation id="{2A9AA512-EACE-4CDB-8F0A-952460B4BAFB}" emma:medium="tactile" emma:mode="ink">
              <msink:context xmlns:msink="http://schemas.microsoft.com/ink/2010/main" type="line" rotatedBoundingBox="1824,9590 14997,9316 15017,10279 1844,10553"/>
            </emma:interpretation>
          </emma:emma>
        </inkml:annotationXML>
        <inkml:traceGroup>
          <inkml:annotationXML>
            <emma:emma xmlns:emma="http://www.w3.org/2003/04/emma" version="1.0">
              <emma:interpretation id="{0141D289-B123-4411-B844-E7447E4C9D36}" emma:medium="tactile" emma:mode="ink">
                <msink:context xmlns:msink="http://schemas.microsoft.com/ink/2010/main" type="inkWord" rotatedBoundingBox="1831,9963 1877,9963 1879,10089 1834,10090"/>
              </emma:interpretation>
              <emma:one-of disjunction-type="recognition" id="oneOf13">
                <emma:interpretation id="interp61" emma:lang="en-AU" emma:confidence="0">
                  <emma:literal>.</emma:literal>
                </emma:interpretation>
                <emma:interpretation id="interp62" emma:lang="en-AU" emma:confidence="0">
                  <emma:literal>r</emma:literal>
                </emma:interpretation>
                <emma:interpretation id="interp63" emma:lang="en-AU" emma:confidence="0">
                  <emma:literal>/</emma:literal>
                </emma:interpretation>
                <emma:interpretation id="interp64" emma:lang="en-AU" emma:confidence="0">
                  <emma:literal>'</emma:literal>
                </emma:interpretation>
                <emma:interpretation id="interp65" emma:lang="en-AU" emma:confidence="0">
                  <emma:literal>f</emma:literal>
                </emma:interpretation>
              </emma:one-of>
            </emma:emma>
          </inkml:annotationXML>
          <inkml:trace contextRef="#ctx0" brushRef="#br0" timeOffset="519525.9931">-953 6844 2185,'-9'-27'96,"9"19"21,0 1-93,4-5-24,-4 0 0,5 1 0,-1 3 12,5 0-3,-9-3 0,4 7 0,5-4-9,-5 1 12,0 3-12,-4 4-655,0 0-137</inkml:trace>
        </inkml:traceGroup>
        <inkml:traceGroup>
          <inkml:annotationXML>
            <emma:emma xmlns:emma="http://www.w3.org/2003/04/emma" version="1.0">
              <emma:interpretation id="{A0CE2FDD-8C36-4504-86FE-BD5D45B108AA}" emma:medium="tactile" emma:mode="ink">
                <msink:context xmlns:msink="http://schemas.microsoft.com/ink/2010/main" type="inkWord" rotatedBoundingBox="3254,9761 6213,9484 6297,10383 3338,10660"/>
              </emma:interpretation>
              <emma:one-of disjunction-type="recognition" id="oneOf14">
                <emma:interpretation id="interp66" emma:lang="en-AU" emma:confidence="0">
                  <emma:literal>(mtn)2.</emma:literal>
                </emma:interpretation>
                <emma:interpretation id="interp67" emma:lang="en-AU" emma:confidence="0">
                  <emma:literal>(men)'.</emma:literal>
                </emma:interpretation>
                <emma:interpretation id="interp68" emma:lang="en-AU" emma:confidence="0">
                  <emma:literal>(men)".</emma:literal>
                </emma:interpretation>
                <emma:interpretation id="interp69" emma:lang="en-AU" emma:confidence="0">
                  <emma:literal>(mtn)2,</emma:literal>
                </emma:interpretation>
                <emma:interpretation id="interp70" emma:lang="en-AU" emma:confidence="0">
                  <emma:literal>(may'.</emma:literal>
                </emma:interpretation>
              </emma:one-of>
            </emma:emma>
          </inkml:annotationXML>
          <inkml:trace contextRef="#ctx0" brushRef="#br0" timeOffset="520872.8871">607 6551 403,'-4'-4'36,"-5"4"-36,1-4 0,3 1 0,5 3 285,0 0 51,-8 0 9,8 0 3,0 0-177,0 0-35,-9 0-8,9 0 0,0 0-47,-9 7-9,1 1-1,-5 0-1,8 3-44,-3 5-9,8 3-1,-13 4-1,8 4 16,1 8 3,0-1 1,4 9 0,-5-5-35,5 5 0,5 3 0,-1-4 0,5-3 30,4-5-1,-13-3 0,13 0 0,4-4-62,0-4-13,-4-4-2,5-3-1,-1-8-24,0-1-5,5-3-1,0-8-606,4 0-122</inkml:trace>
          <inkml:trace contextRef="#ctx0" brushRef="#br0" timeOffset="521362.0322">837 6786 1497,'0'0'66,"-9"8"14,5 0-64,0-1-16,-1 5 0,5-1 0,0 1 84,0 0 14,0 3 2,0 4 1,0-3-48,0-1-9,0 0-3,0 5 0,0-9-4,0 5-1,0-5 0,0 1 0,0-12-4,5 11-2,-1-3 0,-4-8 0,0 0-10,0 0-3,0 0 0,0 0 0,0 0-1,0 0 0,4-8 0,1-3 0,-1-1-6,-4 1-2,4-5 0,5 5 0,-5-9-8,1 5 0,-1-4 0,0-1 8,5 5-8,4-4 0,-4 3 0,4 1 0,-9 3 0,5-3 8,-1 7-8,-3 1 8,-5 7 10,0 0 2,8 0 0,-8 0 0,9 3-7,0 5-1,-1 4 0,-3-5 0,3 5-4,-3-4 0,-1 3-8,0-3 12,-4-8-4,9 8-8,-5-1 11,1 1-11,-5-8 8,8 8-8,-8-8 0,0 0 0,0 0 8,0 0-8,13 0 0,-13 0 0,0-4 8,9-4-8,0 4 0,-1-3 0,-3-5 8,3 1-8,1-1 0,0 0 0,-1 1 0,1-1 0,-9-3 0,9 7 0,-1 0 0,1 5 0,0-1 0,-1 0 0,1 8 0,0 0 0,-1-4 0,5 7 0,-4 5 16,0 3-4,-1 1-1,1-1 0,0 4 4,-1 1 1,5-5 0,-4 4 0,4-3-25,-4-1-5,-1 4-1,5-3 0,-4-5-90,0 1-19,4 0-3,-5-5-922</inkml:trace>
          <inkml:trace contextRef="#ctx0" brushRef="#br0" timeOffset="521552.6785">1414 6852 1900,'0'0'84,"0"0"18,0 0-82,0 0-20,0 0 0,13 0 0,-5 0 109,5-4 18,0 0 3,0-4 1,5 4-22,-1 1-4,-4-1-1,9-4 0,-5 4-64,5-4-12,-5 8-4,0 0 0,-8-3-9,4-1-3,4 0 0,-4 4 0,5 0-52,-5-4-10,0 4-2,4 0-768,-8 0-154</inkml:trace>
          <inkml:trace contextRef="#ctx0" brushRef="#br0" timeOffset="521763.4863">1591 6570 2019,'0'0'89,"0"0"19,-4 4-86,4-4-22,-4 12 0,4-5 0,-9 5 127,5 0 21,-1-1 4,1 5 0,4-1-63,0 0-13,-4 9-2,4 2-1,4 1-33,-4 4-8,4-4 0,-4 0-1,9 0-39,0 0-8,-9-4-2,8 0 0,1-3 10,0-1 8,4-7-12,0 3 12,0-4-183,-5-3-29,10 0-7</inkml:trace>
          <inkml:trace contextRef="#ctx0" brushRef="#br0" timeOffset="522166.9968">1860 6678 460,'0'0'41,"0"0"-33,-4 12-8,4-1 0,0-3 316,0 7 62,0 1 12,-5 3 2,1-3-248,4 3-49,0 4-11,0-4-1,0-3-23,0 3-5,0-4-1,0 1 0,0-5-18,0-3-3,0 4-1,4-5 0,-4-7-10,0 0-2,0 0-1,0 0 0,9 0 1,0-4 1,-5-7 0,0 3 0,1-3-11,-1-1-2,5-3-8,-5-1 12,0 5 1,1-5 0,3-3 0,-3 4 0,3-5 1,-3 5 0,-5 3 0,8 1 0,5-5 6,-4 9 0,0-5 1,-1 8 0,1-3-5,4 7 0,-4 0-1,-9 0 0,0 0 3,13 7 1,0 5 0,0-1 0,-5 5-10,1-1-1,4-3-8,-4 3 12,-1 4-12,1-7 8,4 3-8,-4 1 0,-5-5-16,5-3-10,-1 4-2,1-5 0,-9-7-200,9 4-41</inkml:trace>
          <inkml:trace contextRef="#ctx0" brushRef="#br0" timeOffset="522372.4427">2250 6497 1152,'0'0'102,"0"0"-82,0 0-20,0 0 0,0 0 190,0 0 34,0 0 6,0 0 2,13 4-76,0 0-16,-13-4-2,13 8-1,0 3-46,0 5-10,0-5-1,0 8-1,4 4-24,-4 1-5,5-5-1,-1 8 0,-4 0-33,5 0-6,-5 4-2,4 3 0,-4-3 4,0 0 1,-4-4 0,-1 8 0,-3-5-1,-1-3-1,0 4 0,-8-4 0,0 0-11,-1 0 8,-3-4-8,3 4 8,-3-4-20,-1-3-5,5-5-1,-5 0 0,5-3-218,-5 0-44,-8 3-9,17-15-2</inkml:trace>
          <inkml:trace contextRef="#ctx0" brushRef="#br0" timeOffset="522869.7435">2805 6339 2487,'0'0'55,"0"0"11,0 0 2,4-8 2,1-3-56,3 7-14,-3-4 0,-5 8 0,-5-3 69,5 3 11,9-4 3,-9 4 0,-4-4-31,4 4-5,13-4-2,4 4 0,-17 0-27,0 0-6,0 0 0,17 8-1,1 3-11,-5-3 0,-13 3 0,4 5 0,0-1-8,-4 1-1,-8 3 0,-1 0 0,0 1-24,5-5-5,4 0-1,-4-3 0,4-1 16,-5 1 3,1 0 1,-9-5 0,-4-3 10,8 4 9,9-8-13,0 0 5,0 0 8,0 0 0,-4 4 0,4-4 0,17 0 0,-17 0 16,0 0-4,0 0-1,17 4 7,1-4 2,-5 0 0,4 3 0,-17-3 8,17 0 3,9 4 0,-8-4 0,-1 0-41,5 4-8,-1-4-2,5 0 0,-4 4-120,0 0-24</inkml:trace>
          <inkml:trace contextRef="#ctx0" brushRef="#br0" timeOffset="523075.5162">3256 6886 1670,'0'0'74,"0"0"15,0 0-71,0 0-18,0 0 0,0 0 0,0 0 221,4-4 41,13-3 8,-4 3 2,-4 4-137,4-4-27,4 8-6,1-4-1,-1 0-73,5 0-14,-5 0-3,5 0-1,-5 0-148,1 4-30,-18-4-5,17 0-2</inkml:trace>
        </inkml:traceGroup>
        <inkml:traceGroup>
          <inkml:annotationXML>
            <emma:emma xmlns:emma="http://www.w3.org/2003/04/emma" version="1.0">
              <emma:interpretation id="{CAB0B9ED-209B-40F9-A41F-62C9257D4C1E}" emma:medium="tactile" emma:mode="ink">
                <msink:context xmlns:msink="http://schemas.microsoft.com/ink/2010/main" type="inkWord" rotatedBoundingBox="6786,9563 9247,9431 9296,10338 6835,10471"/>
              </emma:interpretation>
              <emma:one-of disjunction-type="recognition" id="oneOf15">
                <emma:interpretation id="interp71" emma:lang="en-AU" emma:confidence="0">
                  <emma:literal>(m-nip</emma:literal>
                </emma:interpretation>
                <emma:interpretation id="interp72" emma:lang="en-AU" emma:confidence="0">
                  <emma:literal>(m-np</emma:literal>
                </emma:interpretation>
                <emma:interpretation id="interp73" emma:lang="en-AU" emma:confidence="0">
                  <emma:literal>(m-rip</emma:literal>
                </emma:interpretation>
                <emma:interpretation id="interp74" emma:lang="en-AU" emma:confidence="0">
                  <emma:literal>(m-nips</emma:literal>
                </emma:interpretation>
                <emma:interpretation id="interp75" emma:lang="en-AU" emma:confidence="0">
                  <emma:literal>(m-n).</emma:literal>
                </emma:interpretation>
              </emma:one-of>
            </emma:emma>
          </inkml:annotationXML>
          <inkml:trace contextRef="#ctx0" brushRef="#br0" timeOffset="523500.4429">4205 6447 1382,'0'0'123,"0"0"-99,-9-8-24,1-3 0,3 3 175,-3-3 29,-5 3 7,4 0 1,0 4-62,1 0-12,-5 4-2,0 0-1,0 0-70,0 4-13,0 4-4,-5 7 0,5-3-32,0 7-6,5 0-2,3 5 0,1 3-8,0 0 0,4 0 0,0 11 0,8-7 0,-3 7 0,-5 1 0,4-1 0,13-3 12,-4-4 1,5 0 0,-1 0 0,9-8-42,-4 0-9,4-4-2,0-3 0,0-1-148,4-7-29,-4-8-7</inkml:trace>
          <inkml:trace contextRef="#ctx0" brushRef="#br0" timeOffset="524037.2537">4456 6567 1209,'0'0'108,"0"0"-87,0 0-21,-4 11 0,0-3 188,-1 3 32,5-3 8,-4 4 0,4-1-116,-4 5-24,-1-5-5,5 5-1,-4 3-26,4-4-4,0 8-2,0-7 0,0-1-31,0 4-7,0-11 0,0 4-1,0-5 1,0-7 0,0 0 0,0 0 0,0 0-12,0 0 8,0 0-8,0 0 8,0 0-8,4 0 0,5-3 9,-5-5-9,1 0 0,-1-3 0,0-1 0,5 4 0,-5-3 0,1-5 0,3-3 0,-3 4 0,4-1 0,-5 1 0,0 3 0,5 1 0,0-1 0,-5 1 0,5 3 0,-5 0 0,-4 8 8,0 0-8,9 0 8,4 0-8,-5 4 8,1 8-8,-5-5 8,1 1-8,-1 4 8,5-5-8,-5 9 10,0-1-10,5-3 17,-9 3-2,4-3-1,1-5 0,-1 5-14,0-4-8,-4-1 8,0-7-13,0 0 13,0 0 0,5 8 12,-5-8-12,0 0 0,0 0 0,0 0 0,8-8 0,1-3 0,0-1 0,-1-3 0,1-1 0,-5 1 0,5 0 0,0-5 0,4 9 0,-5-5 0,1 5 0,0-1 0,-1 4 0,-3 1 17,3-1-3,-8 8-1,13-4 0,-4 4 31,0 0 5,-1 4 2,1 4 0,-5 3-27,5 5-6,-5-1-1,5 1 0,4 3-4,-9 4-1,5 0 0,0 0 0,-1 0-12,1 0 0,4-3-12,0-1 12,0-4-147,0 5-22,0-9-5,4 5-1</inkml:trace>
          <inkml:trace contextRef="#ctx0" brushRef="#br0" timeOffset="524208.9611">5133 6717 806,'0'0'36,"0"0"7,0 0-35,0 0-8,0 0 0,0 0 0,0 0 433,0 0 85,0 0 17,0 0 3,0 0-380,0 0-76,4 0-15,9 0-3,-4 0-38,-1 0-7,5 0-2,-4 0 0,4 0-27,0 0-6,9 0 0,-5 0-873,5 4-175</inkml:trace>
          <inkml:trace contextRef="#ctx0" brushRef="#br0" timeOffset="524844.1821">5631 6547 2023,'0'0'89,"0"0"19,0 0-86,0 0-22,0 0 0,0 0 0,0 0 117,0 0 19,0 0 4,9 12 1,-5-1-65,1 5-14,-5-1-2,4 4-1,-4 1-35,0 3-8,0-4 0,0 4-1,-4 0-15,8-3 0,-4-1 0,0 0 0,4-3 0,-4-5 0,5 1 0,-5-5 0,4-3 8,-4-4-8,0 0 0,0 0 9,0 0 8,0 0 2,0 0 0,4-11 0,1-1-35,-1-3-8,0-5 0,1 1-1,-1 0 25,0 0-8,5-8 8,-5 4 0,-4 3 0,9 1 0,-5-4 0,5 4 0,0-1 8,-1 9 4,1-5 1,0 5 0,-1-1 22,1 5 4,-5-5 1,5 8 0,-9 4-10,9 4-2,-1-4 0,5 8 0,-4 3-2,0 1-1,-1 3 0,1 5 0,0-1-25,-1 0 0,1 4 8,0 0-8,-1 4 0,5 0 0,-4 0 0,0 0 0,-1-4-12,-3 0-4,3 4 0,-3-3-1,3-5-48,-3-4-10,-1 4-1,5-7-800,-5-4-159</inkml:trace>
          <inkml:trace contextRef="#ctx0" brushRef="#br0" timeOffset="525068.5808">6108 6459 2106,'0'0'93,"0"0"19,13 3-89,-9 1-23,5 0 0,4 4 0,-4 3 140,4 1 24,0 0 5,-5 3 1,1-3-70,0 7-13,-5-4-3,5 8-1,-5-3-31,0 7-7,1 0-1,-1 3 0,-4 1-28,0 4-7,0-4-1,0 3 0,0-3-8,0 0 0,-4 0 0,-1-4 0,5 0-12,-4-4-5,-5 0-1,5 0 0,0-4-94,-5-3-20,0-1-3,1-3-1124</inkml:trace>
          <inkml:trace contextRef="#ctx0" brushRef="#br0" timeOffset="525332.711">6221 6266 691,'0'0'30,"0"0"7,8-8-29,-3 1-8,3-1 0,5-4 0,-4 1 419,0 3 82,-1 0 17,1 4 3,-9 4-322,13-3-65,-13 3-13,0 0-2,9-4-60,-9 4-12,0 0-3,0 0 0,8 4-28,-8-4-7,0 0-1,9 11 0,-9 5-8,0-1-12,0 0 2,0 1 1,-4-1-23,4 1-5,0-1-1,0 0 0,0 1 4,0-5 1,0 1 0,4-4 0,0 3 16,1-3 3,-5-8 1,8 8 0,-8-8 13,9 7 0,0-3 0,4-4-9,-5 4 9,5-4 9,-4 0-1,8-4-8,-8 4-57,4-7-19,4-1-3</inkml:trace>
        </inkml:traceGroup>
        <inkml:traceGroup>
          <inkml:annotationXML>
            <emma:emma xmlns:emma="http://www.w3.org/2003/04/emma" version="1.0">
              <emma:interpretation id="{F743EDDB-B766-4C89-A20E-AD8F6AD640E4}" emma:medium="tactile" emma:mode="ink">
                <msink:context xmlns:msink="http://schemas.microsoft.com/ink/2010/main" type="inkWord" rotatedBoundingBox="10170,9534 10344,9979 10044,10096 9870,9651"/>
              </emma:interpretation>
              <emma:one-of disjunction-type="recognition" id="oneOf16">
                <emma:interpretation id="interp76" emma:lang="en-AU" emma:confidence="0">
                  <emma:literal>is</emma:literal>
                </emma:interpretation>
                <emma:interpretation id="interp77" emma:lang="en-AU" emma:confidence="0">
                  <emma:literal>iS</emma:literal>
                </emma:interpretation>
                <emma:interpretation id="interp78" emma:lang="en-AU" emma:confidence="0">
                  <emma:literal>i5</emma:literal>
                </emma:interpretation>
                <emma:interpretation id="interp7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525956.1303">7179 6405 979,'0'0'87,"0"0"-70,-9-8-17,5 0 0,-1 1 201,5 7 37,-4-8 7,4 8 2,0 0-175,0 0-36,0 0-6,0 0-2,0 0-76,9-4-15,-1 4-3,10 4-742</inkml:trace>
          <inkml:trace contextRef="#ctx0" brushRef="#br0" timeOffset="525805.8992">7192 6540 2408,'0'0'53,"0"0"11,0 0 3,0 0 0,0 7-54,0 9-13,0-1 0,0 0 0,0 1 17,0-1 1,0 5 0,0-5 0,4 4-26,-4-3-6,4 3-1,1-4 0,-1 5-141,0-9-29,5 1-6,-5-1-1</inkml:trace>
          <inkml:trace contextRef="#ctx0" brushRef="#br0" timeOffset="526276.1525">7447 6474 576,'0'0'25,"0"0"6,0 0-31,0 0 0,-13-4 0,0 0 0,-4 0 343,4 1 62,0-1 13,0 4 2,0 0-257,4 0-52,-4 0-11,0 4-1,13-4-55,-13 3-10,0 1-2,5 0-1,-5 4-31,4 0 0,5-1 0,4 1 0,-5 4 27,10-1-1,-5 1 0,4-1 0,-4 5-72,4-5-14,5 1-4,-5 3 0,5 1 52,0-5 12,-1 5 0,5-5 0,0 1 0,0-5 15,-8 5-3,8-4-1,4-1-11,-4 1 12,-4 4-12,-1-9 12,5 1 12,-4 4 2,-5-4 1,1 4 0,3-5 6,-8 5 2,5-4 0,-5-4 0,0 0-9,0 0-2,-5 8 0,5-8 0,-13 7 1,0-3 0,0 0 0,-4 4 0,4-4-25,0 0 0,0-1 0,-4-3 0,4 0-69,13 0-19,-18-3-4,18 3-706,-13-8-141</inkml:trace>
        </inkml:traceGroup>
        <inkml:traceGroup>
          <inkml:annotationXML>
            <emma:emma xmlns:emma="http://www.w3.org/2003/04/emma" version="1.0">
              <emma:interpretation id="{10F4C7A1-5E13-4B6B-B55B-D14149A9C91F}" emma:medium="tactile" emma:mode="ink">
                <msink:context xmlns:msink="http://schemas.microsoft.com/ink/2010/main" type="inkWord" rotatedBoundingBox="10837,9443 12898,9400 12914,10142 10852,10185"/>
              </emma:interpretation>
              <emma:one-of disjunction-type="recognition" id="oneOf17">
                <emma:interpretation id="interp80" emma:lang="en-AU" emma:confidence="0">
                  <emma:literal>divisible</emma:literal>
                </emma:interpretation>
                <emma:interpretation id="interp81" emma:lang="en-AU" emma:confidence="0">
                  <emma:literal>dinsible</emma:literal>
                </emma:interpretation>
                <emma:interpretation id="interp82" emma:lang="en-AU" emma:confidence="0">
                  <emma:literal>dinsibk</emma:literal>
                </emma:interpretation>
                <emma:interpretation id="interp83" emma:lang="en-AU" emma:confidence="0">
                  <emma:literal>dinsi6le</emma:literal>
                </emma:interpretation>
                <emma:interpretation id="interp84" emma:lang="en-AU" emma:confidence="0">
                  <emma:literal>dinsi6k</emma:literal>
                </emma:interpretation>
              </emma:one-of>
            </emma:emma>
          </inkml:annotationXML>
          <inkml:trace contextRef="#ctx0" brushRef="#br0" timeOffset="526884.1267">8366 6624 2401,'0'0'106,"-4"4"22,-9-8-102,4 0-26,-4 1 0,0-1 0,0 0 116,0 0 17,0 0 4,-4 0 1,0 4-78,-1 0-15,1 4-3,4 0-1,-4 0-30,-5 4-11,0 7 0,9 0 9,0 1-9,0 3 0,5 0 0,-5 4 0,4 1 0,5 3 0,-1-4-9,5-4 9,5 0-42,3 1-2,1-5 0,8 0 0,-4-3 36,5-4 8,-1-1 0,5-7 0,-5-4 0,5 1 0,-5-9 0,0 0 0,1-7-22,-1 0-2,0-4-1,1 0 0,-10-4-38,5-4-7,-4 4-2,4-4 0,-9 4-32,1 0-8,-1 0 0,-4 0-1,0 0 20,-4 4 4,-1 0 1,1-4 0,-5 4 55,1-4 11,3 0 2,-3 0 1,-1 8 43,-4-8 8,4 4 1,1 0 1,-5 3 45,8 5 9,1-4 1,-5 7 1,5 0 6,-5 5 2,9 7 0,0 0 0,0 0-54,0 0-10,0 0-2,9 15-1,-5-3 19,5 7 4,-5 0 1,5 8 0,0 0-33,-1 4-6,-3 4-2,3-4 0,1 3-14,4 1 11,-4 3-11,-1-3 10,5 0-2,-4-4 0,0-1 0,4 5 0,-5-8-40,5 0-9,-4-4-2,0 0 0,-1-3-139,1-5-28,4 0-6</inkml:trace>
          <inkml:trace contextRef="#ctx0" brushRef="#br0" timeOffset="527045.5843">8492 6590 1209,'0'0'108,"0"0"-87,0 7-21,0 5 0,0-1 186,0 5 33,0-5 6,4 5 2,1-1-128,3 1-26,-3-1-5,-1 4 0,5 1-55,-1-1-13,-3-8 0,-1 5 0,5-5-158,-1 1-34</inkml:trace>
          <inkml:trace contextRef="#ctx0" brushRef="#br0" timeOffset="527194.1412">8535 6489 403,'0'0'17,"0"0"5,0 0-22,0 0 0,0 0 0,0 0 0,-4-3 371,4 3 69,0 0 15,0 0 2,0 0-352,0 0-70,0 0-15,0 0-2,0 0-176,0 0-35</inkml:trace>
          <inkml:trace contextRef="#ctx0" brushRef="#br0" timeOffset="527532.6513">8653 6559 864,'0'15'38,"0"-15"8,0 8-37,0 3-9,4-3 0,0 8 0,-4-5 215,5 1 41,-1 3 8,0 1 1,5-1-121,-5 0-24,1 1-4,-1-1-2,5-3-21,-5 3-4,-4 1-1,4-5 0,1 1-28,-5-1-5,4-3-2,-4-8 0,0 0-23,0 0-5,0 0-1,0 0 0,9-4 8,-5-4 0,5 1 1,-1-5 0,-3-3-18,3-1-4,1 1-1,-5-4 0,1-1-10,-1-3 12,5 4-12,-1 0 12,-3-1-4,-1 5-8,0 0 12,1 3-4,-1 1 0,-4 3-8,0 0 12,0 8-4,0 0 20,0 0 4,0 0 1,0 0 0,0 0-33,9 12 0,-5-1 0,0 1 0,1 3 0,-1 1 0,0-1 0,5 0 0,0 1 0,-5 3-9,0-3-1,1-1 0,3 0-14,-3-3-4,-1 3 0,0-3 0,1-4-110,-1-1-22,-4-7-5,4 8-1018</inkml:trace>
          <inkml:trace contextRef="#ctx0" brushRef="#br0" timeOffset="527654.0016">8852 6351 1836,'0'0'40,"0"0"9,0 0 2,0 0 0,0 0-41,0 0-10,0 0 0</inkml:trace>
          <inkml:trace contextRef="#ctx0" brushRef="#br0" timeOffset="528535.1409">9186 6536 806,'0'0'36,"0"0"7,0 0-35,0 0-8,0-8 0,0 0 0,0 8 278,0-4 54,-5-3 10,5-1 2,0 4-176,0 4-35,-4-8-7,0 5-2,4 3-44,-9-4-8,5 0-3,4 4 0,0 0-40,-9-4-8,-4 0-1,4 4-1,1 4-19,-1-4 0,0 4 0,9-4 0,-13 4 0,5 3 0,3 1-13,5-8 5,0 0-3,-8 8 0,3 0 0,1-1 0,4-7 2,-4 8 0,4-8 0,4 12 0,0-5 9,1 5-10,-5-12 10,8 8-10,1 3 10,4-3 0,-9-1 0,5 1-8,-5 0 8,5 0 9,4-5-1,0 1-8,-4 4 0,4-4 0,-5 0 0,5 0-9,-4 3 9,-9-7 0,4 4 0,5 4 0,0 0 0,-5-1 9,-4-7-9,0 12 0,4-4 13,-4 3-4,-4-3-1,0 3 0,-5 5-8,0-9 10,1 1-10,-1 4 10,-4-1-10,4-3 0,1 0 0,-5-1 0,4-3 0,0-4 0,-4 0 0,5-4 0,3 1-42,-3-5-4,3 0-1,1-3 0,4-1-131,0-3-26,0 3-6</inkml:trace>
          <inkml:trace contextRef="#ctx0" brushRef="#br0" timeOffset="528697.1921">9329 6524 1036,'0'0'92,"0"0"-73,0 0-19,0 12 0,0-1 172,0 1 32,0 3 5,4 1 2,-4-1-90,0 8-17,0-4-4,4 5-1,1-5-57,-1 4-11,0 4-3,1-4 0,8-4-28,-9 1 8,0-5-8,5 0 0,0 1-180,-5-8-40</inkml:trace>
          <inkml:trace contextRef="#ctx0" brushRef="#br0" timeOffset="528842.4228">9368 6466 806,'0'0'36,"0"0"7,-9-4-35,0 4-8,9 0 0,0 0 0,-13-3 245,13 3 47,0 0 10,0 0 2,0 0-261,0 0-52,0 0-11,9 3-802</inkml:trace>
          <inkml:trace contextRef="#ctx0" brushRef="#br0" timeOffset="529259.309">9489 6247 2034,'-9'4'90,"5"-4"18,0 0-86,-1 7-22,1 1 0,0 7 0,4-3 94,0 7 14,0 4 4,0 4 0,0 0-72,4 8-15,0-4-2,1 7-1,-1 1-14,0-1-8,5 1 8,0 3-8,-1-3 0,1-5 0,4 1 0,0-4 0,-4-4 0,4-4 0,0-4 0,0-3 0,0-1 8,0-7-8,0-4 8,0 0-8,-5-4 10,6-4-2,-10-4-8,5 0 12,-5 1 10,0-5 2,1-3 0,-5-1 0,0 5 16,-5-1 3,5-7 1,-4 3 0,-5 1-13,1 0-3,-6-1 0,1 5 0,-4-1-18,0 4-10,4-3 10,-5 7-10,-3 4-12,3 0-9,1 0-2,4 8 0,0-1-54,0 1-11,9 0-3,-5 3 0,0-3-185,9 4-36</inkml:trace>
          <inkml:trace contextRef="#ctx0" brushRef="#br0" timeOffset="529589.9857">9840 6328 1094,'-8'-12'48,"8"12"11,0-8-47,-5 1-12,1-1 0,0-4 0,-1 9 362,5 3 70,0 0 15,0 0 2,0 0-301,-4 3-61,0 9-12,-1 0-3,5 3-45,0 8-10,0 4-1,0 0-1,0 0-15,5 11 0,-1-3 0,0 0 0,1 3 0,-1-3 0,0 4 0,1-9 0,3 1 0,1 0 0,-5-4 0,5-4 0,-5-4 0,5-7-8,0 3 8,4-3-10,-5-4 10,1-4-8,0-4 8,4 0-8,0-8 8,0 0 0,0-3 0,0-1 0,-5-3 0,1-5 0,0 1 0,-5 0 8,0-1 3,1-3 1,-1 4 0,-4 0 0,-4 0 5,-1-1 2,5 5 0,-4-1 0,0 5-7,-5 3 0,5 1-1,4 7 0,-13 0-1,0 0 0,4 3 0,-4 9 0,4-1-10,-4 9 0,9-1 0,-5 0 0,9 4 0,0 1 0,0 2 0,5-2 0,3-1 0,-3 0 0,3-4-9,-3 0 9,8-3-9,0-5 9,4 1-13,5-1 5,-5-3-36,5-4-6,-1-4-2,1-4-850,0-4-170</inkml:trace>
        </inkml:traceGroup>
        <inkml:traceGroup>
          <inkml:annotationXML>
            <emma:emma xmlns:emma="http://www.w3.org/2003/04/emma" version="1.0">
              <emma:interpretation id="{331E869A-EAD4-475B-BCE2-41B794ABBDC9}" emma:medium="tactile" emma:mode="ink">
                <msink:context xmlns:msink="http://schemas.microsoft.com/ink/2010/main" type="inkWord" rotatedBoundingBox="13546,9391 14998,9361 15016,10236 13565,10266"/>
              </emma:interpretation>
              <emma:one-of disjunction-type="recognition" id="oneOf18">
                <emma:interpretation id="interp85" emma:lang="en-AU" emma:confidence="0">
                  <emma:literal>by4.</emma:literal>
                </emma:interpretation>
                <emma:interpretation id="interp86" emma:lang="en-AU" emma:confidence="0">
                  <emma:literal>by 4.</emma:literal>
                </emma:interpretation>
                <emma:interpretation id="interp87" emma:lang="en-AU" emma:confidence="0">
                  <emma:literal>by 4</emma:literal>
                </emma:interpretation>
                <emma:interpretation id="interp88" emma:lang="en-AU" emma:confidence="0">
                  <emma:literal>by 4,</emma:literal>
                </emma:interpretation>
                <emma:interpretation id="interp89" emma:lang="en-AU" emma:confidence="0">
                  <emma:literal>by.</emma:literal>
                </emma:interpretation>
              </emma:one-of>
            </emma:emma>
          </inkml:annotationXML>
          <inkml:trace contextRef="#ctx0" brushRef="#br0" timeOffset="530194.508">10772 6308 2188,'0'0'48,"0"0"11,-4-7 1,0-1 1,4 8-49,0 0-12,-5-4 0,5 4 0,0 0 105,0 0 19,0 0 3,0 0 1,-4 16-103,4-1-25,0 4 0,4 4 0,-4 0 11,5 4-3,-1 0-8,0 0 12,1-4-12,-1 1-8,-4-1 8,4 0-13,-4-4 5,5 0 8,-5-7-13,4-1 5,-8 1-6,4-4-1,0-8 0,0 0 0,0 0-21,0 0-5,0 0-1,0 0 0,0 0 42,4-8 22,-4 8-2,4-12-1,1 1-31,-1 3-5,0-3-2,5 3 0,-5 4 67,5-4 12,4 5 4,0-1 0,0 4-64,0 0-23,4 0 1,1 4 0,-1-1 22,-4 1 16,0 0-2,-4 4-1,-1-1 3,1 1 1,-5 4 0,1-1 0,-1 1 6,-4-4 1,0 3 0,-4-3 0,4-8-7,-5 11-1,1 1 0,-5-4 0,1-1-5,8-7-2,-13 8 0,0 0 0,-5-4-9,5-4 12,-4 0-12,4 0 12,-4-4-20,4 0-4,0-4-1,4 1 0,0-1-95,5 0-18,-5-3-4,9 3-630,5 0-125</inkml:trace>
          <inkml:trace contextRef="#ctx0" brushRef="#br0" timeOffset="530620.4152">11258 6501 1720,'0'15'76,"0"-15"16,0 0-73,0 12-19,0 0 0,4-1 0,-4 1 77,4-1 12,1 5 3,-5-1 0,4 0-67,0 1-13,5-5-2,0 1-1,-5 0-9,5-1 0,-1-3 0,1 3 0,-5-3 0,5-4 0,-9-4-11,9 4 11,4-8 0,-5 0 0,-3 0 12,3-3-4,1-1 28,0-4 7,-1-3 1,1 3 0,-5 1-18,5-5-3,0 1-1,-5-4 0,-4 3 18,0-3 3,4 4 1,1-5 0,-5 1-44,4 4-24,-4 3 4,4 0 0,-4 12 3,0 0 1,0 0 0,0 0 0,0 0 3,0 0 1,0 0 0,5 12 0,-1 0 12,0-1-9,1 5 9,-1-1-8,-4 0 8,4 1 0,1 3 8,-1-4-8,0 5 12,1-1-1,-5 0-1,4 1 0,0 3-10,-4 0 12,0 0-12,0 0 12,0-4 16,-4 4 3,0 1 1,-1-1 0,1-4-41,0 0-8,-5-3-2,5-1 0,-9-3 67,8-1 12,5-3 4,-8 3 0,-5-7-64,-5 4-20,-3 4 0,-1-5 0,0-3 9,1 0 2,-5 0 0,4-4 0,-4 4-43,4-4-8,1 0-1,3 0-656,5-4-131</inkml:trace>
          <inkml:trace contextRef="#ctx0" brushRef="#br0" timeOffset="530956.0129">11765 6185 1958,'0'0'174,"0"0"-139,0 0-35,0 0 0,0 0 134,0 0 20,0 0 4,0 0 1,0 0-70,-4 8-13,4-1-4,0 5 0,0 0-32,0-1-6,0 5-2,0-1 0,-5 0-17,5 5-4,0-5-1,0 0 0,0 1-10,0-5 0,0 5 0,0-5 0,0-11 0,0 12 0,0-12 0,5 12 0,-5-12-17,4 7 4,-4-7 1,9 8 0,-1 0 12,1-4-11,0-4 11,4 0-10,-5 0 10,5 0 0,-4-8 0,4 4 0,-4 0-9,4 0 9,4-3-10,-4-1 10,4 0-17,-4 0 2,5 1 1,-1-1 0,-4 0-29,-4 4-5,-5-3-2,5-1 0,-5 0-186,0 4-36,5-11-8,-9 15-2</inkml:trace>
          <inkml:trace contextRef="#ctx0" brushRef="#br0" timeOffset="531166.7752">11995 6120 1036,'0'0'46,"0"0"10,-9 3-45,5 5-11,4-8 0,-9 8 0,0 3 256,5 1 48,0 0 11,4 3 1,-5 4-133,1 0-27,4 5-6,-4 3-1,-1 0-85,5 3-16,0 1-4,0 0-1,-4-4-16,4 4-3,0-4-1,4 0 0,-4 0-23,5-4-8,-1 0 0,5 0 0,-1-4-169,5 1-34,-4-5-6,0-7-2</inkml:trace>
          <inkml:trace contextRef="#ctx0" brushRef="#br0" timeOffset="531309.4653">12198 6640 1670,'0'0'74,"0"0"15,0 0-71,0 0-18,0 0 0,0 0 0,0 0 188,0 0 35,0 0 6,0 0 2,0 0-287,0 0-58,0 0-11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44:29.43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 4 748,'0'0'67,"0"0"-54,0 0-13,0 0 0,-9 0 384,9 0 75,0 0 14,0 0 3,0 0-332,0 0-66,0 0-14,0 0-2,0 0-149,0 0-29,9-4-7,4 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9:22.13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951156-5935-449D-A365-1EE1F8FA5F05}" emma:medium="tactile" emma:mode="ink">
          <msink:context xmlns:msink="http://schemas.microsoft.com/ink/2010/main" type="writingRegion" rotatedBoundingBox="5515,8287 12502,8373 12491,9243 5504,9157"/>
        </emma:interpretation>
      </emma:emma>
    </inkml:annotationXML>
    <inkml:traceGroup>
      <inkml:annotationXML>
        <emma:emma xmlns:emma="http://www.w3.org/2003/04/emma" version="1.0">
          <emma:interpretation id="{720B994D-4E68-46ED-9B3E-FD3FB8DAC430}" emma:medium="tactile" emma:mode="ink">
            <msink:context xmlns:msink="http://schemas.microsoft.com/ink/2010/main" type="paragraph" rotatedBoundingBox="5515,8287 12502,8373 12491,9243 5504,9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69A978-3849-406B-BB89-9FB82E8FE08D}" emma:medium="tactile" emma:mode="ink">
              <msink:context xmlns:msink="http://schemas.microsoft.com/ink/2010/main" type="line" rotatedBoundingBox="5515,8287 12502,8373 12491,9243 5504,9157"/>
            </emma:interpretation>
          </emma:emma>
        </inkml:annotationXML>
        <inkml:traceGroup>
          <inkml:annotationXML>
            <emma:emma xmlns:emma="http://www.w3.org/2003/04/emma" version="1.0">
              <emma:interpretation id="{83A2202C-1182-4C5F-AE29-3310A311A697}" emma:medium="tactile" emma:mode="ink">
                <msink:context xmlns:msink="http://schemas.microsoft.com/ink/2010/main" type="inkWord" rotatedBoundingBox="5514,8366 7130,8386 7120,9177 5504,9157"/>
              </emma:interpretation>
              <emma:one-of disjunction-type="recognition" id="oneOf0">
                <emma:interpretation id="interp0" emma:lang="en-AU" emma:confidence="0">
                  <emma:literal>=4lc,</emma:literal>
                </emma:interpretation>
                <emma:interpretation id="interp1" emma:lang="en-AU" emma:confidence="0">
                  <emma:literal>=4k,</emma:literal>
                </emma:interpretation>
                <emma:interpretation id="interp2" emma:lang="en-AU" emma:confidence="0">
                  <emma:literal>=4kl</emma:literal>
                </emma:interpretation>
                <emma:interpretation id="interp3" emma:lang="en-AU" emma:confidence="0">
                  <emma:literal>=4ki</emma:literal>
                </emma:interpretation>
                <emma:interpretation id="interp4" emma:lang="en-AU" emma:confidence="0">
                  <emma:literal>=4k1</emma:literal>
                </emma:interpretation>
              </emma:one-of>
            </emma:emma>
          </inkml:annotationXML>
          <inkml:trace contextRef="#ctx0" brushRef="#br0">3 39 806,'0'0'72,"0"0"-58,0 0-14,0 0 0,-8 0 214,8 0 40,0 0 8,0 0 2,0 0-125,0 0-25,0 0-5,0 0-1,0 0-34,0 0-7,0 0-2,13 0 0,-5 0-13,5-4-2,-4 4-1,4 0 0,0 0-22,0 0-5,0-4-1,4 4 0,-4 0-13,5 0-8,-5 0 10,0-4-10,-5-3 0,5 3 0,0 0 0,5 0 0,-10 0-218,5 0-50</inkml:trace>
          <inkml:trace contextRef="#ctx0" brushRef="#br0" timeOffset="196.1704">77 143 1670,'0'0'74,"0"0"15,4 8-71,1-5-18,-5 5 0,0-8 0,8 4 119,1-4 20,8 4 4,-4-4 1,0 4-64,0-4-13,0 0-3,5-8 0,-5 4-16,4 0-3,0 0-1,1 1 0,3-1-44,-3 0-8,-5 4-3,8-8 0,1 4-166,-5-7-34</inkml:trace>
          <inkml:trace contextRef="#ctx0" brushRef="#br0" timeOffset="560.0392">588-196 1555,'-8'-12'138,"8"12"-110,0 0-28,0 0 0,0 0 135,-5 4 21,1 4 5,-5-1 1,5 1-37,4-8-7,-4 12-2,4-1 0,0 1-67,-5 3-13,5 4-4,-4-3 0,4 3-21,-4 0-11,-1 1 10,1-1-10,0-4 0,4 5-13,0-5 1,0 4 0,-5-3 12,5-1 0,0 1 0,0-5 0,0-11-48,-4 12-11,4 3-1,0-7-1,9 3 41,-9-11 8,0 12 1,0-12 1,0 0 10,0 0 0,4 8 0,-4-8 0,0 0 8,0 0-8,9 3 10,-9-3-10,13 4 57,-5-4 6,5 0 1,0 0 0,-4-4-40,4 4-7,-4-3-1,8 3-1,-4 0-3,0-4 0,-4-4 0,4 8 0,0-4-12,0 0 9,0 4-9,-13 0 8,0 0-32,13 0-6,-5-7-2,1 3 0,-9 4-178,9-4-36,-1-4-7</inkml:trace>
          <inkml:trace contextRef="#ctx0" brushRef="#br0" timeOffset="798.3193">705-96 1713,'0'0'76,"0"0"16,0 0-74,-8 4-18,8-4 0,0 0 0,0 0 136,0 0 23,-5 7 5,1 1 0,8 4-55,-4-5-11,0 5-2,0 3-1,0-3-70,0 7-13,5 1-4,-1-1 0,-4 0-8,4 0-11,1 4 3,3 1 0,-3-1 22,-1 0 5,5 0 1,-1-4 0,1 0-32,0 1-7,-5-5-1,0 4 0,5-3-35,0-1-7,-5-3-2,0-1 0,5 1-123,-5-4-25,1-1-4</inkml:trace>
          <inkml:trace contextRef="#ctx0" brushRef="#br0" timeOffset="1055.6047">914-192 2008,'-5'-4'44,"1"0"10,0 0 2,-1 0 0,5 4-45,0 0-11,-4 0 0,4 0 0,0 0 144,0 0 28,0 0 4,0 0 2,4 12-91,1-1-19,-5 5-3,4-1-1,0 1-51,1 7-13,-1-4 0,-4 4 0,4 0 37,-4 0 5,5 4 1,-1 0 0,5-4-32,-1 4-11,1-4 0,4 1 9,-9-1 7,5 0 2,-5-4 0,5 0 0,0 1-66,-1-1-12,1-8-4,0-3 0,4 4-56,-9-5-12,-4-7-3,0 0 0,13 4-142,-4-4-29,4-7-6,-9-5 0</inkml:trace>
          <inkml:trace contextRef="#ctx0" brushRef="#br0" timeOffset="1285.1245">1195 40 2188,'0'0'48,"0"0"11,0 0 1,0 0 1,-13-4-49,5 0-12,8 4 0,-9 0 0,-4 0 112,4 4 19,1 0 4,-5 3 1,4-3-85,0 4-17,-4 0-3,0 3-1,9 5-18,-5-1-4,1 1-8,-1-1 12,5 0 6,-1 5 1,5-9 0,0 8 0,5 1-35,-1-5-8,0 4 0,5-3-1,-5-1 25,9 1 0,0-5 0,5 5-8,-5-9 27,0 1 5,4-4 2,0 0 0,5 0-54,-5-8-12,-4 4-1,5-4-1,3-4-86,1 0-18,-5 5-3,1-9-914</inkml:trace>
          <inkml:trace contextRef="#ctx0" brushRef="#br0" timeOffset="1457.3973">1598 163 1792,'-4'8'80,"4"-4"16,-4-4-77,4 7-19,4-3 0,-4 4 0,-4 0 143,4-1 25,4 5 4,-4 3 2,-4 1-89,4 3-17,4 4-4,-4 4-1,-4-4-27,8 4-4,5-4-2,-5 4 0,-13 4-17,1-4-3,8 0-1,0-4 0,0 0-122,0-4-25,-5 1-5</inkml:trace>
        </inkml:traceGroup>
        <inkml:traceGroup>
          <inkml:annotationXML>
            <emma:emma xmlns:emma="http://www.w3.org/2003/04/emma" version="1.0">
              <emma:interpretation id="{DBC3520B-3527-491D-91B2-1A7F54B703A4}" emma:medium="tactile" emma:mode="ink">
                <msink:context xmlns:msink="http://schemas.microsoft.com/ink/2010/main" type="inkWord" rotatedBoundingBox="8168,8379 8923,8459 8873,8926 8118,8846"/>
              </emma:interpretation>
              <emma:one-of disjunction-type="recognition" id="oneOf1">
                <emma:interpretation id="interp5" emma:lang="en-AU" emma:confidence="0">
                  <emma:literal>K.</emma:literal>
                </emma:interpretation>
                <emma:interpretation id="interp6" emma:lang="en-AU" emma:confidence="0">
                  <emma:literal>let</emma:literal>
                </emma:interpretation>
                <emma:interpretation id="interp7" emma:lang="en-AU" emma:confidence="0">
                  <emma:literal>k</emma:literal>
                </emma:interpretation>
                <emma:interpretation id="interp8" emma:lang="en-AU" emma:confidence="0">
                  <emma:literal>k.</emma:literal>
                </emma:interpretation>
                <emma:interpretation id="interp9" emma:lang="en-AU" emma:confidence="0">
                  <emma:literal>105</emma:literal>
                </emma:interpretation>
              </emma:one-of>
            </emma:emma>
          </inkml:annotationXML>
          <inkml:trace contextRef="#ctx0" brushRef="#br0" timeOffset="6757.6918">2669-57 1044,'0'0'46,"0"-7"10,0-1-45,-4 0-11,4-3 0,-5-5 0,5 1 76,-4 7 12,4-7 4,0 3 0,-4 1-15,4-5-2,0 9-1,0-1 0,0 0 6,0 8 2,0 0 0,0 0 0,0 0-10,0 0-1,0 0-1,4 12 0,-4-5-5,4 9-1,1 3 0,-1 0 0,0 4-51,5-3-13,-9 3 0,9 0 0,-5 4 35,0 0 4,1-4 1,-1 4 0,5-4-13,-1 4-3,-3 0 0,3-4 0,-3-4-35,-1 1-7,0-1-2,1 0 0,-1-3-20,0-5-4,1 1 0,-5-12-1,8 4-168,-8-4-34,0 0-6</inkml:trace>
          <inkml:trace contextRef="#ctx0" brushRef="#br0" timeOffset="7055.8825">2986-57 1670,'0'0'74,"0"0"15,-9 0-71,9 0-18,0 0 0,-9 4 0,5-4 118,-9 0 20,4 0 4,1 0 1,-6 4-63,6 0-13,-10 0-3,5 4 0,-4-1-41,4 1-9,4 0-2,1-1 0,-5 1-12,8 4 0,-8-1 8,9 1-8,-5-1 0,5-3 0,-5 4 0,9-1 0,-4 1-12,8-1 0,-4 1 1,0-1 0,5-3 11,-1 0 0,0 3 10,5-3-10,-9-8 0,13 8 0,-4-4 0,4 3 0,4-3 0,-4 0 12,4 0 0,1 0 0,-5 0-1,-13-4-1,17-4 0,1 4 0,-1 4-26,-17-4-6,17-4-1,-17 4 0,13-4-138,5-4-28,8-7-6,-26 15-684</inkml:trace>
          <inkml:trace contextRef="#ctx0" brushRef="#br0" timeOffset="7258.5068">3120-33 2419,'0'0'53,"0"0"11,0 0 3,0 0 1,0 0-55,13 3-13,-4-3 0,4 0 0,-5 0 54,5 0 8,0 0 2,0-3 0,0-1-20,5 4-4,-5-8-1,0 8 0,4-4-63,-4 0-12,4 0-2,-4 4-1,0-3-134,-4 3-27,8 0-6,-17 0-1</inkml:trace>
          <inkml:trace contextRef="#ctx0" brushRef="#br0" timeOffset="7419.0135">3211 94 2419,'0'0'53,"0"0"11,0 0 3,0 0 1,0 0-55,9 4-13,-1-4 0,1 3 0,0-3 105,4 4 19,0 0 3,0 4 1,-5-4-118,10 0-23,3-4-5,5 3-824,-4-3-165</inkml:trace>
        </inkml:traceGroup>
        <inkml:traceGroup>
          <inkml:annotationXML>
            <emma:emma xmlns:emma="http://www.w3.org/2003/04/emma" version="1.0">
              <emma:interpretation id="{94649517-BAA3-4CA1-8073-333B61DE1E42}" emma:medium="tactile" emma:mode="ink">
                <msink:context xmlns:msink="http://schemas.microsoft.com/ink/2010/main" type="inkWord" rotatedBoundingBox="9355,8252 10413,8534 10259,9108 9202,8826"/>
              </emma:interpretation>
              <emma:one-of disjunction-type="recognition" id="oneOf2">
                <emma:interpretation id="interp10" emma:lang="en-AU" emma:confidence="0">
                  <emma:literal>mn,</emma:literal>
                </emma:interpretation>
                <emma:interpretation id="interp11" emma:lang="en-AU" emma:confidence="0">
                  <emma:literal>mm,</emma:literal>
                </emma:interpretation>
                <emma:interpretation id="interp12" emma:lang="en-AU" emma:confidence="0">
                  <emma:literal>min,</emma:literal>
                </emma:interpretation>
                <emma:interpretation id="interp13" emma:lang="en-AU" emma:confidence="0">
                  <emma:literal>m,</emma:literal>
                </emma:interpretation>
                <emma:interpretation id="interp14" emma:lang="en-AU" emma:confidence="0">
                  <emma:literal>mn;</emma:literal>
                </emma:interpretation>
              </emma:one-of>
            </emma:emma>
          </inkml:annotationXML>
          <inkml:trace contextRef="#ctx0" brushRef="#br0" timeOffset="8208.5266">3779-95 1497,'0'0'133,"0"0"-106,0 0-27,0 0 0,0 0 156,0 0 27,0 0 5,0 0 0,0 0-81,0 0-17,0 0-3,-5 8-1,5 3-56,-4 1-11,0-1-3,4 5 0,0-1-16,0 1 8,0-1-8,0 4 0,0-7 0,0 3 0,0-3 0,4-1 0,-4-3 0,0 0 0,0-8 0,0 0 0,0 0 0,0 0 0,0 0 0,0 0 0,0 0 0,0-8 0,4 0 0,-4-7 0,0 3 0,0-3 0,0 0 0,5-1 0,-5 1 0,4-5 0,-4 5 0,4 0 0,1-1 0,-1 5 0,0-1 0,1 4 0,-1 1 10,-4 7-10,0 0 8,0 0-8,0 0 13,0 0-2,0 0-1,13 3 0,-4 5-10,-5 0 0,9 0 9,-4 3-9,-1 1 0,-3 3 8,3 1-8,-3-1 0,3-3 0,-3-1 0,-5 1-10,4-1 10,0-3 0,1-4 0,-1 3 12,0-3-3,5 0-9,-5 0 0,-4-4 0,0 0 0,5-8 0,-5 4 0,4-3 0,0-1 8,1-3-8,-5 3 0,4 0 0,0-3 0,5 3-11,-4 0 3,-1 0 0,5-3 0,-5 3 8,5 0 0,-1 1-9,5-1 9,-4 4 0,0-4 0,-1 5 0,1-1 0,0 0 0,-1 0 0,-3 4 0,3 4 0,-3 0 36,3 3 1,-3 1 1,-1 4 0,5-5-26,-5 9-4,-4-1-8,9-3 11,-5 3-11,0 1 0,5-1 0,-9 0-11,0-3-39,-4 3-8,4-3-2,0-4-717,4-1-144</inkml:trace>
          <inkml:trace contextRef="#ctx0" brushRef="#br0" timeOffset="8581.6398">4238-91 403,'0'0'17,"0"0"5,0 0-22,0 0 0,0 0 0,0 0 0,0 0 408,0 0 76,0 0 16,5 7 4,-1 1-334,-4 4-66,4 3-14,-4 1-2,5-1-29,-5 0-6,4 1-1,-4 3 0,4-7-43,1-1-9,-1 1 0,-4-5 0,0 1 0,0-8 8,0 0 0,0 0-8,0 0 9,0 0-9,0 0 0,0 0 9,0 0-1,9-11-8,-5-5 12,5 5-4,-9 11-8,4-16 0,0 1 0,1-1 8,3-3-8,-3 4 0,-1-5 0,0 5 8,5-4-8,0 3 0,-5 1 0,5 0 0,-1 3 14,1 4-2,0 1-1,-1-1 0,5 0-3,-13 8 0,0 0 0,9 0 0,0 4 6,4 4 1,-9-1 0,5 5 0,-1 0-5,-3 3-1,-1 0 0,5 5 0,-5-1-9,0 0 0,5 4 0,-5-3 0,1 3-20,3 0-5,-3 0-2,3 0 0,-3-4-118,-1 8-24,5-4-5,-1 0-917</inkml:trace>
          <inkml:trace contextRef="#ctx0" brushRef="#br0" timeOffset="8753.3336">4784 205 1267,'0'0'56,"0"0"12,0 0-55,0 0-13,0 0 0,0 0 0,0 12 269,0 0 51,0 3 11,5 0 1,-5-3-173,0 0-35,-5 3-8,1 4 0,4 4-89,0-3-18,-4-1-9,4 4 10,-9-4-10,0 4 0,5 0-10,-5-3 10,5-1-231,0-4-40</inkml:trace>
        </inkml:traceGroup>
        <inkml:traceGroup>
          <inkml:annotationXML>
            <emma:emma xmlns:emma="http://www.w3.org/2003/04/emma" version="1.0">
              <emma:interpretation id="{BCE706A1-2CFA-4CA3-BD7A-7360FC978208}" emma:medium="tactile" emma:mode="ink">
                <msink:context xmlns:msink="http://schemas.microsoft.com/ink/2010/main" type="inkWord" rotatedBoundingBox="10760,8352 12502,8373 12493,9079 10751,9057"/>
              </emma:interpretation>
              <emma:one-of disjunction-type="recognition" id="oneOf3">
                <emma:interpretation id="interp15" emma:lang="en-AU" emma:confidence="0">
                  <emma:literal>late</emma:literal>
                </emma:interpretation>
                <emma:interpretation id="interp16" emma:lang="en-AU" emma:confidence="0">
                  <emma:literal>let</emma:literal>
                </emma:interpretation>
                <emma:interpretation id="interp17" emma:lang="en-AU" emma:confidence="0">
                  <emma:literal>Kate</emma:literal>
                </emma:interpretation>
                <emma:interpretation id="interp18" emma:lang="en-AU" emma:confidence="0">
                  <emma:literal>Late</emma:literal>
                </emma:interpretation>
                <emma:interpretation id="interp19" emma:lang="en-AU" emma:confidence="0">
                  <emma:literal>Kea</emma:literal>
                </emma:interpretation>
              </emma:one-of>
            </emma:emma>
          </inkml:annotationXML>
          <inkml:trace contextRef="#ctx0" brushRef="#br0" timeOffset="9075.7743">5244-234 2098,'4'16'46,"-4"-16"10,0 0 1,0 11 3,0-11-48,0 8-12,5 3 0,-5-3 0,0 0 107,0 3 19,0 9 4,4-1 1,0 12-64,1-4-13,-5 4-2,4 3-1,5 5-31,-9-1-7,4-3-1,0 0 0,1-1-12,3 1-12,1-8 3,0 0 0,-1-4-198,1-4-39</inkml:trace>
          <inkml:trace contextRef="#ctx0" brushRef="#br0" timeOffset="9296.2234">5547 82 1094,'-13'-8'97,"13"8"-77,-8 0-20,-1 0 0,0 0 211,1 0 38,-1 4 8,0 0 2,-4 4-105,0 0-21,0-1-4,0 5-1,0-1-77,0 5-16,0 3-3,5 4-1,-5 0-18,8 4-3,-3-4-1,3 4 0,5-7-9,5-5 0,-5 4 0,8-3 0,-3-1 0,8-3 0,-5-1 0,10 1 8,-5-4-8,4-5 0,-8-3 0,12-3 0,-3-1-13,3 0-5,1-8-1,-5 1 0,9-1-157,-4-7-32</inkml:trace>
          <inkml:trace contextRef="#ctx0" brushRef="#br0" timeOffset="9557.8022">5929-103 691,'-9'19'30,"9"-19"7,0 0-29,0 0-8,-9 0 0,-4 4 0,5 0 451,-1-4 89,0 4 17,-4 4 4,5-4-381,-5 3-77,4 5-15,-4 3-4,4 1-50,-4-1-10,5 4-3,-5 4 0,4-3-12,5 7-9,-1-4 12,1 4-12,4-4 0,0-4 0,0 0 0,4-3 0,5 3 0,-5-3 0,5-5 0,0 5 0,-1-5 0,5 1 0,0-1 0,5-3 0,-5 0 0,4-5 0,0 1-8,1-4 8,-1 0-39,-4-4-1,0 1-1,4-5 0,1 0-31,-5-3-7,0-1-1,0 1 0,0-5-169,0 5-35,0-13-6,-13 24-2</inkml:trace>
          <inkml:trace contextRef="#ctx0" brushRef="#br0" timeOffset="9757.1542">5807 279 1728,'0'0'76,"0"0"16,0 0-73,0 0-19,0 0 0,0 0 0,0 11 196,0-11 35,0 0 7,9 8 2,0-4-84,4 0-16,-5-4-3,5-4-1,0 4-53,0-4-11,0 0-3,5-4 0,-1 5-42,0-1-9,1 0-2,3-4 0,-3 4-70,8-3-14,0-1-4,-4 4 0,-1-4-128,1 1-25</inkml:trace>
          <inkml:trace contextRef="#ctx0" brushRef="#br0" timeOffset="10196.4687">6371-84 403,'0'0'36,"0"0"-36,0 0 0,0 0 0,0 0 368,0 0 66,0 0 14,13 4 2,-4 0-227,4 0-46,0 0-9,0-4-1,0-4-63,0 0-12,0 0-2,0 0-1,0 1-34,4-1-7,-4 4-2,0-4 0,0 0-18,0 0-4,0 0-1,4 0 0,-4 4-11,0-3-3,0 3 0,5 0 0,-10 0-9,5-4 0,-8 4 0,3 4 8,1-1-8,-9-3 0,0 0 0,0 8 0,0 4-12,-4 3 3,-1 1 0,-3-1 0,-5 4-4,4 4-1,-4 1 0,0 6 0,-4-3-5,4 0-1,0 0 0,0 0 0,0 0-28,0-4-7,4 4-1,0-4 0,1-3-176,-1-1-35</inkml:trace>
          <inkml:trace contextRef="#ctx0" brushRef="#br0" timeOffset="10560.9076">6544 9 1152,'0'0'102,"0"0"-82,0 0-20,0 0 0,-8 4 260,-1 0 47,0 0 9,9-4 3,-8 7-155,3 5-30,-3-1-6,-1 5-2,5-12-70,-5 7-13,0 5-3,1 3-1,-1-4-27,5 8-12,-9-3 10,8-1-10,-3 0 0,3 0 0,-3 1 0,8-1 0,-5-4 0,1 5 0,4-1 0,0-4-10,-4 5 10,4-5 0,0 0 0,4-3 0,0 0 0,-4-1 0,5 1 0,-1-1 0,5-3 0,-1 0 0,-8-8 0,9 3 0,4 5 23,0-4 3,0 0 1,0 0 0,0-4 17,0 0 3,4 0 1,-4 0 0,5 0-9,-1-4-2,0 4 0,5-4 0,0 0-17,4 0-3,0 4-1,0 0 0,-5 0-16,5 0 0,-4-4 8,8 4-8,-4-3-17,0-1-7,0 4-2,-4 0 0,0 0-107,-1 4-22,-3-4-4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45:57.60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921D8A-8951-4E57-80C3-E6B944043251}" emma:medium="tactile" emma:mode="ink">
          <msink:context xmlns:msink="http://schemas.microsoft.com/ink/2010/main" type="writingRegion" rotatedBoundingBox="909,3312 7985,3019 8335,11471 1259,11764"/>
        </emma:interpretation>
      </emma:emma>
    </inkml:annotationXML>
    <inkml:traceGroup>
      <inkml:annotationXML>
        <emma:emma xmlns:emma="http://www.w3.org/2003/04/emma" version="1.0">
          <emma:interpretation id="{EF2C628F-93D9-4025-BF36-35D8F16AF242}" emma:medium="tactile" emma:mode="ink">
            <msink:context xmlns:msink="http://schemas.microsoft.com/ink/2010/main" type="paragraph" rotatedBoundingBox="1405,3286 5306,3248 5313,3988 1412,4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A87358-D841-4904-BD38-1B549E2EA03B}" emma:medium="tactile" emma:mode="ink">
              <msink:context xmlns:msink="http://schemas.microsoft.com/ink/2010/main" type="line" rotatedBoundingBox="1405,3286 5306,3248 5313,3988 1412,4026"/>
            </emma:interpretation>
          </emma:emma>
        </inkml:annotationXML>
        <inkml:traceGroup>
          <inkml:annotationXML>
            <emma:emma xmlns:emma="http://www.w3.org/2003/04/emma" version="1.0">
              <emma:interpretation id="{8DD9EEA5-CAE5-425E-8E80-9D91518D27A2}" emma:medium="tactile" emma:mode="ink">
                <msink:context xmlns:msink="http://schemas.microsoft.com/ink/2010/main" type="inkWord" rotatedBoundingBox="1405,3286 3321,3267 3326,3793 1410,3811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assume</emma:literal>
                </emma:interpretation>
                <emma:interpretation id="interp2" emma:lang="en-AU" emma:confidence="0">
                  <emma:literal>Assure</emma:literal>
                </emma:interpretation>
                <emma:interpretation id="interp3" emma:lang="en-AU" emma:confidence="0">
                  <emma:literal>assure</emma:literal>
                </emma:interpretation>
                <emma:interpretation id="interp4" emma:lang="en-AU" emma:confidence="0">
                  <emma:literal>Assuhe</emma:literal>
                </emma:interpretation>
              </emma:one-of>
            </emma:emma>
          </inkml:annotationXML>
          <inkml:trace contextRef="#ctx0" brushRef="#br0">13 85 1638,'0'0'36,"0"0"7,0-8 1,-9-3 3,9 3-38,0-4-9,0 1 0,0 3 0,0-3 138,-4 7 26,4 4 4,0 0 2,0-8-75,0 8-15,0 0-4,0 0 0,0 0-12,0 0-2,0 0-1,0 0 0,0 0-37,0 12-7,0 3-1,0 0-1,0 5-7,0 3 0,4 0-8,-4 4 12,0 4-12,0 0 0,0-1 8,9 1-8,-18 0 0,18 0 0,-9-4 0,0-4 0,0 0 0,4 0 0,0-4 0,-4-3 0,5-1-13,-1-7 1,-4-8 0,0 0 0,0 0-11,0 0-1,0 0-1,0 0 0,0 0 7,0-8 2,4-3 0,-4-5 0,0-3 4,0 0 0,0-4 1,9 3 0,-5-7 11,1 4 0,-5-4 0,4 0-8,0 0 8,1 4 0,-5 0 0,4-4 0,13 4 0,-17 0 0,9 4 0,-5 3 0,5 1 0,0-1 12,-5 1-2,0 3-1,5 5 15,-5-1 4,5 0 0,-9 8 0,13 4-18,-13 0-10,13 0 12,-4 7-12,-1 1 14,1 3-4,-5 1-1,5 3 0,0 0 3,-5 5 1,5 3 0,-5 3 0,5-3-4,-9 0-1,0-7 0,0 7 0,8-1-8,1-2 0,-5 6 0,1-10 0,-5 3 0,4 0 0,-4-4 0,4-3 0,-4 7-26,5-16-7,-5 5-2,0-4 0,-5-1-113,5-7-24,0 0-4</inkml:trace>
          <inkml:trace contextRef="#ctx0" brushRef="#br0" timeOffset="232.8885">-9 493 1051,'0'0'46,"0"0"10,0 0-44,0 0-12,0 0 0,0 0 0,4 0 140,5-3 25,0-1 6,-1 4 1,1 0-24,4 0-4,-4-8 0,-1 4-1,5 0-43,0-3-8,-8-1-1,3 4-1,10 0-42,-5 0-8,0 4-1,4-7-1,-4 3-38,4-4-12,-12 8 0,3-4 0,10 0-60,-5-3-13,0 3-3,4 0-630,-8 0-126</inkml:trace>
          <inkml:trace contextRef="#ctx0" brushRef="#br0" timeOffset="4840.7638">420 224 403,'0'0'36,"0"0"-36,0 0 0,0 0 0,0 0 105,0 0 15,0 0 2,0 0 1,0 0-33,0 0-6,0 0-2,0 0 0,0 0-1,0 0 0,0 0 0,0 0 0,0 0-26,0 0-6,0 0-1,0 0 0,0 0-18,0 0-4,0 0-1,0 0 0,0 0 21,0 0 4,9 0 1,4-4 0,0 4 43,-5-8 9,1 4 1,4-3 1,-4 7-33,-9 0-6,0 0-2,4-8 0,-4 8-26,0 0-6,0 0 0,0 0-1,0 0 1,0 0 1,0 0 0,0 0 0,0 0-14,0 0-3,0 0-1,0 0 0,-4 8-15,-5-8 11,0 3-11,-4 1 10,5 8-10,-5-4 0,0-5 0,4 5-11,0 0-3,-4 0-1,5-1 0,-1 1 0,0-4 15,5 0-9,4-4 9,-13 4-8,13-4-7,0 0-1,0 0 0,0 0 0,0 0 16,0 0 0,0 0-10,0 0 10,0 0 0,0 0 0,0 0 0,0 0 0,0 0-12,0 0 1,0 0 1,13 3 0,-9 5 34,5-4 6,4 0 2,-4 3 0,4-3-32,-5 0 0,1 4 0,0 0 0,4-8 0,-5 11 0,5-11 0,-4 8 0,-5-4 0,5 3 0,0-3 0,-9-4 0,0 0 0,8 12 0,-8-12 0,0 8 0,0 3 12,0-3-3,0-8-1,-8 8 0,-1-5-8,-4 5 0,0 0 0,0-4 0,0-1 0,0 1 8,-4-4-8,-1 0 8,1 0-8,4 0 0,0 4 0,0-4 0,0-4 0,0 0 0,-4 1 0,12-1 0,5 4-12,0 0 1,-13-8 1,5 4 0,8 4-72,0 0-14,0 0-4,0 0-645,0 0-130</inkml:trace>
          <inkml:trace contextRef="#ctx0" brushRef="#br0" timeOffset="5258.9016">754 251 1324,'0'0'118,"0"0"-94,0 0-24,0 0 0,-5-8 211,1 0 37,0 1 8,-1-1 2,-3-4-103,-1 5-21,5-1-4,-5 4-1,0 0-68,5-4-13,-5 8-4,1-3 0,-1 3-19,5 0-4,-9 0-1,0 3 0,8-3-20,-8 4 0,5 0 0,-1 0 0,5 8 0,-1-9 0,5-3 0,0 0 0,0 0-26,0 0-3,0 8-1,0-8 0,5 12 20,-1-5 10,-4-7-10,9 12 10,-5 0-12,-4-12 12,17 7-13,-12-3 5,8 0 8,0 0 0,-5 4 0,1-5 0,-9-3 0,9 4 0,8 0 0,-13 4 0,5-4 0,8-1 0,-17-3 0,5 4 0,3 4 0,1-4 9,-9-4-1,0 0-8,0 0 18,0 0-3,4 8-1,-4-8 0,-4 11 6,4-7 0,-9 0 1,5 7 0,0-7-21,-9 4 0,4-4 0,-4 0 0,4 0 0,-4 3 12,0-3 0,-4 0-1,0-4-11,-1 4 0,1 0-12,4 0 12,-4-4-51,4 3-2,4-3-1,0 0 0,5 4-97,-5 0-19,9-4-4,0 0-875</inkml:trace>
          <inkml:trace contextRef="#ctx0" brushRef="#br0" timeOffset="5631.2168">854 305 1900,'0'0'84,"0"-4"18,0-4-82,4 0-20,0 1 0,1 3 0,-5-4 162,-5 4 28,1-3 6,4 7 0,0 0-91,0 0-18,0 0-4,0 0-1,0 0-44,0 0-9,0 0-1,0 0-1,-4 15-19,4-3-8,4-1 8,0 4-8,-4-3 0,0 0 0,5-1 0,3-3 0,1 7 0,-5-7 0,1-4 8,3 4-8,1-1 0,0-3 0,-1 0 0,1-4 0,0-4 0,4 0 0,-9 0 0,5-3 0,-1-1 0,1 0 0,-9 8 0,13-4 0,-13-15 0,9 8 0,-5 3 0,5 0 0,-1-3 0,-8 3 0,5-4 0,-5 5 0,0-5 0,0 12 0,0 0 0,0 0 0,0 0 0,0 0 0,0 0 0,0 0 0,8 8 0,-8-8 0,9 8 0,4 3 0,-4 4 0,-1-3 0,5 0 0,-4 3 0,0 0 0,-1 1-12,-3-1 0,3-3 1,5-1-34,-4-3-7,-9-8-2,4 12 0,-4-12-123,0 0-25,0 0-5</inkml:trace>
          <inkml:trace contextRef="#ctx0" brushRef="#br0" timeOffset="6528.2861">1170 220 518,'0'0'46,"0"4"-37,0 3-9,0-7 0,0 0 284,0 4 56,0 4 10,0 4 2,0-5-172,9 1-36,-9 4-6,0-1-2,0-3-42,0 3-9,4-3-1,0 4-1,-4 3-27,5 0-6,-5-7-1,4 4 0,0-1-16,-4 1-3,0-4-1,5-5 0,-5-3-11,0 0-2,0 0-1,0 0 0,0 0-6,0 0-1,0 0 0,0 0 0,0 0-8,0 0 8,0 0-8,4-7 8,0-5-8,5 1 0,-9-5 0,9 8 0,-5-7-8,5 3 8,-1-3 0,-8 15 0,0-4 0,0 4 0,0 0-9,9-8 9,0 1 0,-9 7 0,8 0 0,-8 0 0,0 0-9,0 0 9,5 4 0,3-1-9,-8-3 9,5 4 9,-1 8-1,-4-12-8,0 0 0,4 4 0,9 0 0,-4 7 0,-9-11 8,0 0 4,0 4 0,0-4 1,9-4 4,-5 4 1,-4 0 0,9-11 0,-1 7 2,1 0 0,-9 4 0,9-8 0,-1 0-12,1 1-8,-9-1 9,0 8-9,0 0 12,9-4-4,-5-3-8,0 3 12,-4 4 1,0 0 0,9-4 0,-5 4 0,9 0-13,-8 4 0,3 0 0,1-1-10,8 5 10,-17 0 0,9 3 0,-5 1 0,5-1 0,-5 1 0,5 3 0,0-11 0,-9 8-40,4-8-2,5 0-1,-1 7 0,1-7-124,-5 0-25,5 0-4,4-4-2,-9 0-48,1 0-10,-5 0-1,8-4-1,-3-4 85,-5 8 17,0 0 3,0 0 1,0 0 100,4-8 21,0 5 4,-4 3 1,0 0 202,0 0 40,5-8 8,-1 0 1,5 4-26,-9 0-6,8-7-1,-3 7 0,3 0-85,1-4-18,4 5-3,0-5-1,4 4-13,-8 0-2,0 0-1,8 0 0,-4-3-9,0 3-1,0 0-1,-4 0 0,-1-3-11,5 3-3,-8 0 0,-1-4 0,5 0-18,-5 1-4,5-1-1,-5 0 0,5 1-21,-9-1 9,0-4-9,4 5 0,-4-1 12,0-4-12,-4 5 12,4-1-12,-9 0 0,0 8 0,5-4 0,-5 4-12,1 4-4,-5-4 0,4 8 0,-4 0 0,0 3 3,4 8 0,-4 1 0,5-1 0,-1 0 5,0 1 8,5-1-13,4 0 5,0 4 8,0-4 0,9 1 0,4-5-8,0 1 8,4-5 0,0-3 0,1-1 0,3-3 0,1 4 0,4-4 0,0-4-926,-4-4-188</inkml:trace>
        </inkml:traceGroup>
        <inkml:traceGroup>
          <inkml:annotationXML>
            <emma:emma xmlns:emma="http://www.w3.org/2003/04/emma" version="1.0">
              <emma:interpretation id="{9922DCB6-42C3-4C49-9EEB-6B28D4F52A65}" emma:medium="tactile" emma:mode="ink">
                <msink:context xmlns:msink="http://schemas.microsoft.com/ink/2010/main" type="inkWord" rotatedBoundingBox="4015,3321 5306,3309 5313,3988 4022,4000"/>
              </emma:interpretation>
              <emma:one-of disjunction-type="recognition" id="oneOf1">
                <emma:interpretation id="interp5" emma:lang="en-AU" emma:confidence="0">
                  <emma:literal>any</emma:literal>
                </emma:interpretation>
                <emma:interpretation id="interp6" emma:lang="en-AU" emma:confidence="0">
                  <emma:literal>very</emma:literal>
                </emma:interpretation>
                <emma:interpretation id="interp7" emma:lang="en-AU" emma:confidence="0">
                  <emma:literal>easy</emma:literal>
                </emma:interpretation>
                <emma:interpretation id="interp8" emma:lang="en-AU" emma:confidence="0">
                  <emma:literal>sexy</emma:literal>
                </emma:interpretation>
                <emma:interpretation id="interp9" emma:lang="en-AU" emma:confidence="0">
                  <emma:literal>as y</emma:literal>
                </emma:interpretation>
              </emma:one-of>
            </emma:emma>
          </inkml:annotationXML>
          <inkml:trace contextRef="#ctx0" brushRef="#br0" timeOffset="8516.6405">2618 100 1947,'0'0'86,"0"0"18,0 0-83,0 0-21,0 0 0,0 0 0,0 0 80,13 0 11,0 4 2,-13-4 1,0 0-19,8 0-4,5 0-1,0 4 0,0 0-18,-4 0-4,4 0-1,0-4 0,0 0-30,-4 4-5,-1 3-2,1-3 0,4 0 2,-4 0 0,-9-4 0,0 0 0,0 11-4,4 5 0,-4-9 0,0 5 0,-9 0-8,1 7 10,-1-11-10,0 7 10,-4 0-10,5 1 0,-5-1 0,0 1 0,0 3-20,0-8 3,-5 1 1,5 3 0,5-11-14,-5 4-2,4-4-1,0 0 0,5 0-49,4-4-10,0 0-1,-9 0-989</inkml:trace>
          <inkml:trace contextRef="#ctx0" brushRef="#br0" timeOffset="8802.8497">2917 104 1094,'0'0'97,"0"0"-77,0 0-20,0 0 0,-4-4 232,-1 1 44,5 3 8,-4 0 1,-5 0-120,1 0-24,-1 0-5,0 0 0,0 3-56,-4 1-12,-4 4-1,4-4-1,4 0-22,1 0-5,-5 3-1,4 1 0,0 0-17,5-1-3,-9 5-1,4-1 0,-4 1-17,5 0 8,3-5-8,1 9 0,0-5 0,4 1 0,0-1 0,4 1 0,0 0 0,1-5 0,-1 1 0,5 0 0,4 3 0,0-3 0,4 3-10,-4-3 10,9-8 0,-1 0 0,1 8-9,4-8 9,-8 0-12,8-4 2,-5 0 0,5 4 0,-4-15-94,0 3-20,4 4-3,-5 1-1074</inkml:trace>
          <inkml:trace contextRef="#ctx0" brushRef="#br0" timeOffset="9214.2493">3190 27 2473,'0'0'54,"0"0"11,0 0 3,0 0 2,0 0-56,0 0-14,0 0 0,0 0 0,0 0 115,9 8 20,4-4 4,-5 0 1,5-1-62,0 1-12,0 4-2,0-8-1,0 8-37,5-4-7,-10 3-2,5-3 0,5 0-1,-5-4-1,0 4 0,0 0 0,-5 3-15,1-7 0,8 4 8,1-4-8,-5 4 0,0-4 0,4 0 0,-4 0 0,0 0 0,0 4 0,-4-4 0,4 0 0,-5 0 0,-8 0 0,5 0 0,-5 0 0,0 0 0,0 0 0,0 0 0,0 0 0,0 0 0,-9 8 0,9-8 0,-13 11 0,-4 1 0,-1-1 0,5 5 0,5-5 0,-5 1 0,0-1 0,0 5-10,0-8 10,-5 7-14,1 0 2,0 1 1,4-1 0,0-3-1,0-1-1,-5 5 0,10-1 0,-10-3-27,10-1-4,-1-3-2,0 0 0,5-1-26,4-7-6,0 0-1,0 0 0,0 0-170,0 0-35</inkml:trace>
          <inkml:trace contextRef="#ctx0" brushRef="#br0" timeOffset="9832.7626">3654 77 1267,'0'0'112,"0"0"-89,0-7-23,0 3 0,0 4 300,0 0 55,0 0 11,0 0 2,0 0-196,0 0-40,0 0-8,0 0-2,-5 11-74,-3 5-16,8-1-2,-5 1-1,1-1-17,4 0-3,4 1-1,1 3 0,-5 0-8,0-3 0,8-1 0,1-3 0,0-1 0,-5 1 0,9-1 0,-4-3 8,-1 0-23,5-1-5,0-3 0,-4-4-1,0 4 2,-1-8 1,1 0 0,4-3 0,-4 3 10,-5-4 8,9-3-12,-4-1 12,-1 1-8,-3-9 8,3 5 0,-3-4 0,-1 3 0,0 1 0,1 3 0,-5 5 0,0-9 0,0 5 0,0 3 0,0 0 0,0 8 0,0 0 0,0 0 0,0 0 0,0 0-14,0 0 4,0 12 1,0 3 0,0 1 0,0-1 0,0 0 0,4 8 0,-4 1 9,4-5 0,-4 0 0,5 0 0,-1 4 0,0 1 0,1-1 0,-1 0 0,0 0 0,1-4 0,-1 0 0,-4 5 0,0-1 0,-4-4-10,4 0 1,-5-3 0,1-1 29,0-3 7,-1-1 1,-3 1 0,-1-5 14,-4 5 3,-4-4 1,-1 3 0,-3-7-2,-10 4-1,5 0 0,-8-1 0,-5 1-19,0 0-4,-9-4-1,5 3 0,8-3-19,-4 0 0,4-4 0,-4 4 0,5 3-152,3-3-25</inkml:trace>
        </inkml:traceGroup>
      </inkml:traceGroup>
    </inkml:traceGroup>
    <inkml:traceGroup>
      <inkml:annotationXML>
        <emma:emma xmlns:emma="http://www.w3.org/2003/04/emma" version="1.0">
          <emma:interpretation id="{EBBC8993-1109-4DB3-9674-91AA86BCEFF3}" emma:medium="tactile" emma:mode="ink">
            <msink:context xmlns:msink="http://schemas.microsoft.com/ink/2010/main" type="paragraph" rotatedBoundingBox="3386,4613 5985,4153 6126,4949 3526,540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31FA2F5-B93F-4DCD-8C8A-F7FCC61356F8}" emma:medium="tactile" emma:mode="ink">
              <msink:context xmlns:msink="http://schemas.microsoft.com/ink/2010/main" type="line" rotatedBoundingBox="3386,4613 5985,4153 6126,4949 3526,5409"/>
            </emma:interpretation>
          </emma:emma>
        </inkml:annotationXML>
        <inkml:traceGroup>
          <inkml:annotationXML>
            <emma:emma xmlns:emma="http://www.w3.org/2003/04/emma" version="1.0">
              <emma:interpretation id="{E6CB1911-F2F4-404C-AA56-5A9E5386A958}" emma:medium="tactile" emma:mode="ink">
                <msink:context xmlns:msink="http://schemas.microsoft.com/ink/2010/main" type="inkWord" rotatedBoundingBox="3399,4690 3875,4606 3921,4864 3445,4948"/>
              </emma:interpretation>
              <emma:one-of disjunction-type="recognition" id="oneOf2">
                <emma:interpretation id="interp10" emma:lang="en-AU" emma:confidence="0">
                  <emma:literal>X</emma:literal>
                </emma:interpretation>
                <emma:interpretation id="interp11" emma:lang="en-AU" emma:confidence="0">
                  <emma:literal>x</emma:literal>
                </emma:interpretation>
                <emma:interpretation id="interp12" emma:lang="en-AU" emma:confidence="0">
                  <emma:literal>Z</emma:literal>
                </emma:interpretation>
                <emma:interpretation id="interp13" emma:lang="en-AU" emma:confidence="0">
                  <emma:literal>z</emma:literal>
                </emma:interpretation>
                <emma:interpretation id="interp14" emma:lang="en-AU" emma:confidence="0">
                  <emma:literal>&lt;</emma:literal>
                </emma:interpretation>
              </emma:one-of>
            </emma:emma>
          </inkml:annotationXML>
          <inkml:trace contextRef="#ctx0" brushRef="#br0" timeOffset="13165.4704">2332 1395 1886,'0'0'41,"0"0"9,0 0 2,0 0 1,0-4-42,0 4-11,0 0 0,0 0 0,-5-4 110,1 4 20,-5 4 4,9 0 1,-8-4-57,-1 0-11,0 4-3,1 0 0,-5 3-24,8-3-6,-8 4-1,5 0 0,-5-1-12,0 5-2,4 0-1,5-5 0,-5 1-18,5 0 0,-1 3 0,1 1 0,4 3 12,0-3-12,0-5 12,4 1-12,5 4 0,0-5 0,-1 9 0,5-8 0,5-5 0,-5-3-9,4 0 9,0 0 0,1 4 0,-1-4 0,5 0 0,-1-4 0,5 4-19,-4-7 2,0-1 0,4 4 0,-9 4-174,5-8-34</inkml:trace>
          <inkml:trace contextRef="#ctx0" brushRef="#br0" timeOffset="12902.3117">1981 1403 1612,'8'0'144,"1"-4"-116,0 4-28,4-4 0,0 4 45,4 0 3,-4-4 1,4 4 0,5-4 41,4 0 8,-9 4 2,5 0 0,-5 0-39,1 0-7,-5 4-2,0-4 0,-9 8-9,-4-8-3,9 4 0,-9-4 0,0 0-10,0 11-2,0 1-1,-9 3 0,5 1 9,-9-1 1,0 5 1,-5-1 0,5-4-30,0 1-8,-8 3 0,12-4 0,-4 1-24,0-1-5,4-3-2,-8-1 0,4-7-17,13-4-3,0 0-1,0 0 0,-9 8-53,9-8-11,0 0-3,0 0-836</inkml:trace>
        </inkml:traceGroup>
        <inkml:traceGroup>
          <inkml:annotationXML>
            <emma:emma xmlns:emma="http://www.w3.org/2003/04/emma" version="1.0">
              <emma:interpretation id="{2D472F5F-BCD0-4554-B682-41D664E26ABF}" emma:medium="tactile" emma:mode="ink">
                <msink:context xmlns:msink="http://schemas.microsoft.com/ink/2010/main" type="inkWord" rotatedBoundingBox="4108,4655 4704,4550 4816,5181 4220,5286"/>
              </emma:interpretation>
              <emma:one-of disjunction-type="recognition" id="oneOf3">
                <emma:interpretation id="interp15" emma:lang="en-AU" emma:confidence="0">
                  <emma:literal>-y</emma:literal>
                </emma:interpretation>
                <emma:interpretation id="interp16" emma:lang="en-AU" emma:confidence="0">
                  <emma:literal>y</emma:literal>
                </emma:interpretation>
                <emma:interpretation id="interp17" emma:lang="en-AU" emma:confidence="0">
                  <emma:literal>by</emma:literal>
                </emma:interpretation>
                <emma:interpretation id="interp18" emma:lang="en-AU" emma:confidence="0">
                  <emma:literal>my</emma:literal>
                </emma:interpretation>
                <emma:interpretation id="interp19" emma:lang="en-AU" emma:confidence="0">
                  <emma:literal>My</emma:literal>
                </emma:interpretation>
              </emma:one-of>
            </emma:emma>
          </inkml:annotationXML>
          <inkml:trace contextRef="#ctx0" brushRef="#br0" timeOffset="13355.2483">2713 1499 864,'0'0'76,"0"0"-60,0 0-16,0 0 0,0 0 352,9 0 68,-9 0 14,0 0 2,4 0-252,5-4-52,-1 0-9,5 4-3,-4-3-66,0 3-14,4-4-2,-5 0-1,1 4-37,4 0 0,-4 4 0,8 0 0,0-8-116,1 0-20,-1 4-5,1-4-1047</inkml:trace>
          <inkml:trace contextRef="#ctx0" brushRef="#br0" timeOffset="13842.7715">3073 1299 633,'0'0'28,"0"0"6,0 0-34,0 0 0,0 0 0,0 0 0,0 0 427,-9 11 78,5-3 16,4-8 3,0 0-368,0 12-73,0 3-15,4 0-4,-4 1-41,5-1-9,-1 4-2,5-3 0,-5-1-12,5-3 0,-1-1 8,5 5-8,-4-5 0,0 1 0,4-8 0,-5 0-10,1-1-4,4-3-1,-9-3 0,5-1 0,0 0 15,-1-4-12,-3 4 12,3-3-12,1-9 12,-9 1 0,4 3 0,1 1 0,-1-1 0,-4 4 0,0-3 8,4-1-8,1 1 0,-5-1 0,0 5 8,0 7-8,0 0 0,0 0 0,0 0 0,0 0 0,0 0-8,4 0 8,5 7-13,-5 5 5,0-5 8,5 5-8,-5 0 8,5 3-8,0 4 8,-9 1 0,4 3 0,0 0 0,9 0 0,-8-4-8,-5 4 8,8 0 0,1 4 0,0 4 0,-5-4 0,-4 0 0,0-4 0,0 4 0,-4-4 0,-1 0 0,1-3 24,0-1 1,4-7 0,-9 3 0,9-15 19,0 0 3,-9 12 1,-4-5 0,5 5-4,-10-4 0,1-1 0,4-7 0,-4 4-11,-1-4-2,-3 0-1,-1 0 0,0 0-10,-4 0-3,5 0 0,-14-4 0,5 0-26,4 1-6,0-5-1,4 4 0,5-4-140,-1 1-29,5 3-6</inkml:trace>
        </inkml:traceGroup>
        <inkml:traceGroup>
          <inkml:annotationXML>
            <emma:emma xmlns:emma="http://www.w3.org/2003/04/emma" version="1.0">
              <emma:interpretation id="{07145F4D-EF5F-4BE2-B47F-6688A32FD3F5}" emma:medium="tactile" emma:mode="ink">
                <msink:context xmlns:msink="http://schemas.microsoft.com/ink/2010/main" type="inkWord" rotatedBoundingBox="5051,4319 5985,4153 6059,4573 5125,4738"/>
              </emma:interpretation>
              <emma:one-of disjunction-type="recognition" id="oneOf4">
                <emma:interpretation id="interp20" emma:lang="en-AU" emma:confidence="0">
                  <emma:literal>so</emma:literal>
                </emma:interpretation>
                <emma:interpretation id="interp21" emma:lang="en-AU" emma:confidence="0">
                  <emma:literal>30</emma:literal>
                </emma:interpretation>
                <emma:interpretation id="interp22" emma:lang="en-AU" emma:confidence="0">
                  <emma:literal>50</emma:literal>
                </emma:interpretation>
                <emma:interpretation id="interp23" emma:lang="en-AU" emma:confidence="0">
                  <emma:literal>So</emma:literal>
                </emma:interpretation>
                <emma:interpretation id="interp2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14637.6115">3675 1025 1497,'0'8'66,"0"-8"14,-8-4-64,3 4-16,5-4 0,0 4 0,0 0 195,0 0 35,0 0 7,5 12 2,-1-5-134,-4-7-26,9 12-6,-1-8-1,1 7-34,4 1-7,0 0-2,0 3 0,4-4-12,-4-3-2,0 4-1,5-5 0,-1 1 2,0 0 0,1-4 0,-1 3 0,0-3 1,1 0 1,-1 0 0,1-4 0,-1-4-4,-4 4-1,0-4 0,0 4 0,0 4-1,-9-4 0,-4 0 0,0 0 0,0 0 0,0 0 0,0 0 0,0 0 0,0 0 0,0 0 0,-8 8 0,-5 0 0,4-1-12,-8 1 11,4 0-11,-5 3 10,5-3-10,-4 0 0,4-1 0,-5 1 0,5 4 0,-4-1 0,4 1-12,0-1 12,-4-3-14,4 0 5,0-1 1,0 5 0,0-8-11,0 4-1,4-8-1,0 7 0,1-7-19,8 0-3,0 0-1,-5 8 0,-3-8-40,8 0-8,0 0-1,0 0-1,0 0-114,13-4-22,0-4-5</inkml:trace>
          <inkml:trace contextRef="#ctx0" brushRef="#br0" timeOffset="15114.073">4343 1033 2199,'0'0'48,"0"0"11,0-8 1,4 4 2,9-3-50,-13 7-12,0 0 0,0 0 0,0 0 116,0 0 21,-8 0 4,-5 3 1,-5 5-61,10-4-12,8-4-2,-9 12-1,-13 3-47,14-3-10,16 3-1,-3 0-8,-1 5 13,-8 3-4,4-4-1,4 4 0,9 0-8,0-3 0,-13-1 0,9 0 0,12-4 0,-3-3 0,-5-4 0,0-1 0,4 1 8,-8-4-8,4-4 0,0 0 8,-5 0 1,10-4 0,3 0 0,-3-3 0,-5-1-9,4-4 8,-4-3-8,4-1 8,-4-3 17,0 0 3,-8 4 1,3-5 0,1 1-15,-9 4-3,-4-5-1,-1 5 0,-3-4 2,-1-1 1,-4 5 0,-4 3 0,-5-3-13,0 3 9,1 9-9,-10-5 8,-8 4-19,5 4-4,8 4-1,-9 11 0,0 1-32,1 3-8,8-4 0,4 5-1,9 3-191,0 0-39</inkml:trace>
        </inkml:traceGroup>
      </inkml:traceGroup>
    </inkml:traceGroup>
    <inkml:traceGroup>
      <inkml:annotationXML>
        <emma:emma xmlns:emma="http://www.w3.org/2003/04/emma" version="1.0">
          <emma:interpretation id="{491E18BA-6E56-4943-B20E-F04A8FD12750}" emma:medium="tactile" emma:mode="ink">
            <msink:context xmlns:msink="http://schemas.microsoft.com/ink/2010/main" type="paragraph" rotatedBoundingBox="1005,5585 7187,5400 7210,6143 1027,6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8CEB0-6291-4FAB-9D58-AAF7B1EF0A3B}" emma:medium="tactile" emma:mode="ink">
              <msink:context xmlns:msink="http://schemas.microsoft.com/ink/2010/main" type="line" rotatedBoundingBox="1005,5585 7187,5400 7210,6143 1027,6328"/>
            </emma:interpretation>
          </emma:emma>
        </inkml:annotationXML>
        <inkml:traceGroup>
          <inkml:annotationXML>
            <emma:emma xmlns:emma="http://www.w3.org/2003/04/emma" version="1.0">
              <emma:interpretation id="{20908C56-10B8-4869-A56C-7770218E6D89}" emma:medium="tactile" emma:mode="ink">
                <msink:context xmlns:msink="http://schemas.microsoft.com/ink/2010/main" type="inkWord" rotatedBoundingBox="1007,5653 2493,5609 2507,6070 1021,6114"/>
              </emma:interpretation>
              <emma:one-of disjunction-type="recognition" id="oneOf5">
                <emma:interpretation id="interp25" emma:lang="en-AU" emma:confidence="0">
                  <emma:literal>since</emma:literal>
                </emma:interpretation>
                <emma:interpretation id="interp26" emma:lang="en-AU" emma:confidence="0">
                  <emma:literal>Since</emma:literal>
                </emma:interpretation>
                <emma:interpretation id="interp27" emma:lang="en-AU" emma:confidence="0">
                  <emma:literal>Sina</emma:literal>
                </emma:interpretation>
                <emma:interpretation id="interp28" emma:lang="en-AU" emma:confidence="0">
                  <emma:literal>Sinu</emma:literal>
                </emma:interpretation>
                <emma:interpretation id="interp29" emma:lang="en-AU" emma:confidence="0">
                  <emma:literal>sina</emma:literal>
                </emma:interpretation>
              </emma:one-of>
            </emma:emma>
          </inkml:annotationXML>
          <inkml:trace contextRef="#ctx0" brushRef="#br0" timeOffset="20062.2852">-208 2432 1792,'0'0'40,"0"0"8,0-4 1,0 0 1,-9-4-40,9 4-10,0 4 0,-5-7 0,1 3 115,-5-4 21,5 4 4,-5 0 0,5 0-56,-5-3-12,1 7-3,3-8 0,-3 4-17,-1 4-4,0 0-1,1 0 0,3 0-38,-8 4-9,0 0 0,5 0 0,3 3-25,1 1-7,-9 0-2,4 3 0,1 1 18,8 0 3,-13-1 1,13 1 0,-9-1-5,9 5-1,9-5 0,-9 1 0,4-1-2,5-3 0,-9 4 0,8-5 0,1 5 12,4-4 8,-9-5-12,5 5 12,8 0-10,-12 0 10,8-5-8,-5 5 8,10-4 0,-10 4-8,1-5 8,4 1 0,0 4 0,-9-4 0,-4-4 0,5 8 0,-1-1 8,0 5 6,-4-4 2,0 3 0,-4-3 6,4 0 2,-4 3 0,-1-3 0,1 0-9,-5-1-2,-4-3 0,5 4 0,-5-4-13,4 3 9,0 1-9,1-4 8,3 0-16,-8-8-4,5 0-1,-1-4 0,9 8-33,0 0-6,0 0-2,0 0 0,0 0-125,0 0-25,0-7-4</inkml:trace>
          <inkml:trace contextRef="#ctx0" brushRef="#br0" timeOffset="20215.2453">-113 2555 691,'0'0'30,"0"0"7,0 0-29,0 0-8,0 0 0,9 8 0,-1-5 238,-3 5 46,3 0 10,-3 0 2,-1 3-156,0 1-30,-4-1-6,9 1-2,-9-1-53,0 5-10,0-1-3,4-3 0,1 3-27,-5-3-9,4-5 0,0 1 0,-4-8-44,0 12-15,0-12-3,0 0-880</inkml:trace>
          <inkml:trace contextRef="#ctx0" brushRef="#br0" timeOffset="20368.1663">-31 2482 1468,'0'0'65,"0"0"14,0 0-63,0 0-16,0 0 0,0 0 0,0 0 76,0 0 12,0 0 2,0 0 1,0 0-76,0 0-15,5 3 0,3 5 0,1-4-50,0 4-3,4-4-1,-9-1 0,5 1-60,-1 4-12</inkml:trace>
          <inkml:trace contextRef="#ctx0" brushRef="#br0" timeOffset="20694.546">104 2593 633,'0'0'56,"0"0"-44,0 0-12,4 12 0,-4-12 163,9 8 30,-9-1 7,0 1 0,4 0-46,-4-1-10,0-7-1,4 12-1,1 0-27,-5-1-6,-5-3-1,5 3 0,5-3-36,-5-8-8,0 0-2,0 0 0,0 0-30,0 8-5,-5 0-2,5-8 0,0 0 1,0 0 0,0 0 0,0 0 0,0-12-12,0 4-2,0-3-1,0-1 0,5-3-11,-1 3 0,0 1 0,1-1 0,-1 4 0,0-3 0,5-1 0,-9 1 0,9 3 0,-5-4 0,5 1 0,4 7 0,-5-4 0,1 4 8,4 1 0,-4 3 0,-5 0 6,5 3 1,-1 1 0,1 8 0,-9-1 3,9-3 1,-5 4 0,5 3 0,-9 0 7,8 1 2,-8-1 0,5-3 0,3 7-28,-8-3-14,9-1 2,-5 0 0,5-3-9,0-4-2,-5 3 0,0-3 0,-4-8-51,13 4-10,0 0-3,-13-4 0,9 0-133,4 3-26,4-3-6,-8-3-610</inkml:trace>
          <inkml:trace contextRef="#ctx0" brushRef="#br0" timeOffset="21077.6234">550 2586 345,'0'0'31,"0"0"-31,0 0 0,0-8 0,0 0 296,0 8 54,0 0 10,0-7 3,-4-1-150,-1 4-29,1 0-7,4 4-1,0 0-67,-9 0-13,1 4-4,8-4 0,-5 4-40,-8 0-9,9 0-2,-5 7 0,5 1-24,4 3-5,0 0 0,0-3-1,0 3-11,4 1 0,1-1 9,3-3-9,5-1 0,-8 5 8,8-1-8,4 1 0,-4-13 0,0 1 8,4-4-8,1 4 0,-5 0 0,0 0 9,0-8-9,0 0 0,0-4 12,0 1-4,-5-1 0,1-3-8,4-1 12,4 0-12,-12-3 12,3 0-12,1 3 12,-5-3-4,5-1 0,0 1-8,-9-4 14,0 3-4,0 1-1,0 3 0,0 4 1,0 8 0,-9-7 0,9 7 0,-9-8-10,9 8 8,-13 4-8,5 7 8,3-3-8,-8 4 10,5 3-10,8 1 10,-5-1-10,5 4 0,0-3 0,5 3 0,8 0 0,0 0 8,0 1-8,4-1 0,5-4 15,-1-3-3,10-1 0,-5-3 0,4-4-1,5-4-1,0-4 0,8 0 0,-8-7-132,4-1-26</inkml:trace>
        </inkml:traceGroup>
        <inkml:traceGroup>
          <inkml:annotationXML>
            <emma:emma xmlns:emma="http://www.w3.org/2003/04/emma" version="1.0">
              <emma:interpretation id="{31B9E52A-3F81-44DD-BD48-6554D4119FC0}" emma:medium="tactile" emma:mode="ink">
                <msink:context xmlns:msink="http://schemas.microsoft.com/ink/2010/main" type="inkWord" rotatedBoundingBox="3138,5528 4930,5474 4952,6208 3160,6262"/>
              </emma:interpretation>
              <emma:one-of disjunction-type="recognition" id="oneOf6">
                <emma:interpretation id="interp30" emma:lang="en-AU" emma:confidence="0">
                  <emma:literal>9970,</emma:literal>
                </emma:interpretation>
                <emma:interpretation id="interp31" emma:lang="en-AU" emma:confidence="0">
                  <emma:literal>0970,</emma:literal>
                </emma:interpretation>
                <emma:interpretation id="interp32" emma:lang="en-AU" emma:confidence="0">
                  <emma:literal>sc&gt;0,</emma:literal>
                </emma:interpretation>
                <emma:interpretation id="interp33" emma:lang="en-AU" emma:confidence="0">
                  <emma:literal>sc&gt;01</emma:literal>
                </emma:interpretation>
                <emma:interpretation id="interp34" emma:lang="en-AU" emma:confidence="0">
                  <emma:literal>K&gt;0,</emma:literal>
                </emma:interpretation>
              </emma:one-of>
            </emma:emma>
          </inkml:annotationXML>
          <inkml:trace contextRef="#ctx0" brushRef="#br0" timeOffset="29642.3304">1725 2428 1918,'0'0'42,"0"0"9,0-8 1,4 0 3,-4 4-44,4-3-11,1 7 0,3-8 0,-3 0 111,3 1 20,1 3 4,0 0 1,4 0-43,-5 0-8,1 4-1,4-4-1,0 4-37,0 0-7,5 0-2,-5 4 0,0-4-17,0 4-4,0 0-1,0 4 0,4-1 0,-17 5 0,9-1 0,-5 1 0,0 0-15,1-1-12,-5 5 3,0-1 0,-5-4 9,1 1 11,-5 3-3,5-3 0,-9 3-8,4-3 0,1-4-12,-5 3 12,0 1-22,4-4 3,-8-5 1,8 5 0,0-8-18,5 4-3,-14-4-1,5 0 0,9 4-61,4-4-13,0 0-2,0 0-974</inkml:trace>
          <inkml:trace contextRef="#ctx0" brushRef="#br0" timeOffset="29915.8669">2167 2374 1670,'0'0'74,"0"0"15,0 0-71,0 0-18,0-4 0,-9 0 0,9 4 155,-4-8 27,-5 4 6,1 1 0,-5-1-69,4 0-15,5 0-2,-5 4-1,0 0-51,1 4-10,-1-4-3,5 4 0,-5-4-10,0 4-3,1-1 0,3 5 0,-3-4-13,-1 4-3,5-1-8,-9 5 12,8-4-12,1 3 0,-5 5 0,5-5-10,0 1 10,4-1 11,-5 1-3,10-1 0,-5 1-8,0-4-16,4-1 4,5 5 1,-1-4 11,1-4 0,8 3 0,1-3 0,3-4-15,5 0 3,-13-4 0,13 4 0,0-7-29,5 3-6,-10-4-1,10 0-778,-10 1-156</inkml:trace>
          <inkml:trace contextRef="#ctx0" brushRef="#br0" timeOffset="30266.1058">2414 2243 1267,'0'0'56,"0"0"12,0 0-55,0 0-13,0 0 0,0 7 0,4 1 277,1 0 53,3-4 10,5-4 3,5 7-183,-10-3-36,10 8-7,3-4-1,5-1-46,-8-3-9,3 4-1,5 0-1,-4-1-20,0 5-4,-1-1-1,-3-3 0,-5 4-18,8-9-4,1 9-1,-5-4 0,5-4-11,-9 3 10,0 1-10,0-4 10,0 4-10,-4-8 0,-5 3 0,5 1 0,-9-4 0,0 0 8,0 0-8,0 0 8,-9 12-8,-4-4 0,4 3 9,-4 1-9,-4-1 0,4 1 0,-9 3 0,5 1 0,-5-9 0,9 5 0,-8-4 0,3 3 0,5-3-9,-4 3-3,4 1-1,0-4 0,-4-1-17,-1 1-3,5 4-1,0-5 0,5-3-26,3 4-4,5-8-2,0 0 0,0 0-132,0 0-26,9 8-6</inkml:trace>
          <inkml:trace contextRef="#ctx0" brushRef="#br0" timeOffset="30613.1823">3108 2347 1785,'0'0'159,"0"0"-127,-5-4-32,1-4 0,0 1 172,-1 3 28,1-4 5,0 0 2,-5 4-60,0 1-12,5-1-3,-5 4 0,1 4-75,-1 3-15,5 1-3,-5 4-1,5-5-26,-5 9-12,9-5 10,0 8-10,0 1 0,0-1 0,0 0 0,0 1 0,4-1 0,5 0 0,4 0 0,0-7 0,0 3 0,0-7 0,0-4-8,4 4 8,-8-5 0,4 5 0,-4-8 0,-9 0 0,13-4 0,-5-3 9,5-5-1,0-3 0,0-1-8,0 1 0,0-5 0,0-3 0,0-4 12,-4 0-4,0 0 0,-9 0 0,4 8 1,-8-4 0,-1 0 0,1 0 0,-9 7-9,4-3 12,-4 8-12,-4-1 12,0 4-12,8 4-14,-8 4 3,4 4 1,0 8-43,-5-1-9,5 5-2,0 3 0,5 0-138,-1 5-28,0 3-6</inkml:trace>
          <inkml:trace contextRef="#ctx0" brushRef="#br0" timeOffset="30806.7565">3498 2563 1728,'0'0'153,"0"0"-122,0 0-31,8 3 0,-8-3 238,0 0 42,0 0 8,9 8 1,-5 4-165,1 3-34,-5 0-6,0 5-2,-5-1-49,5 0-9,0 4-3,-4 8 0,-5 4-21,5 3 8,-5 1-8,5-8 0,-5-4-152,9-4-36</inkml:trace>
        </inkml:traceGroup>
        <inkml:traceGroup>
          <inkml:annotationXML>
            <emma:emma xmlns:emma="http://www.w3.org/2003/04/emma" version="1.0">
              <emma:interpretation id="{81AD60E8-3962-4A52-A197-2440E5FB2DDB}" emma:medium="tactile" emma:mode="ink">
                <msink:context xmlns:msink="http://schemas.microsoft.com/ink/2010/main" type="inkWord" rotatedBoundingBox="5785,5442 7187,5400 7210,6143 5808,6185"/>
              </emma:interpretation>
              <emma:one-of disjunction-type="recognition" id="oneOf7">
                <emma:interpretation id="interp35" emma:lang="en-AU" emma:confidence="0">
                  <emma:literal>you</emma:literal>
                </emma:interpretation>
                <emma:interpretation id="interp36" emma:lang="en-AU" emma:confidence="0">
                  <emma:literal>ys O</emma:literal>
                </emma:interpretation>
                <emma:interpretation id="interp37" emma:lang="en-AU" emma:confidence="0">
                  <emma:literal>y so</emma:literal>
                </emma:interpretation>
                <emma:interpretation id="interp38" emma:lang="en-AU" emma:confidence="0">
                  <emma:literal>ys o</emma:literal>
                </emma:interpretation>
                <emma:interpretation id="interp39" emma:lang="en-AU" emma:confidence="0">
                  <emma:literal>ys 0</emma:literal>
                </emma:interpretation>
              </emma:one-of>
            </emma:emma>
          </inkml:annotationXML>
          <inkml:trace contextRef="#ctx0" brushRef="#br0" timeOffset="31428.1234">4373 2362 2322,'0'0'51,"0"0"10,0 0 3,0 0 1,0 0-52,0 0-13,0 0 0,5 8 0,8 0 56,0 3 8,-13 1 1,4-1 1,0 5-49,5-5-9,4 9-8,-4-9 9,-5 4-9,5-3 0,4 0 0,0-1 0,-5-3 0,-3 0 0,12-5 0,-4 1 8,0 0-8,0-4 0,-4 0 0,4-4 0,4-7 0,-4-1 0,-9 1-12,1-1 12,8 0-15,-9 1 5,5-4 1,-9 3 0,-5 4 1,5 1 0,5 3 0,-5 4 0,0 0 8,0 0 0,0 0 8,0 0-8,0 0 0,0 0-15,0 0 3,4 11 0,9 1 12,-9 3 0,5 1 0,0 3 10,4 0-10,0 4-17,-5-3 4,1 3 1,0-4 12,4 0 0,-5 0 0,-3 1 0,-5 3 0,4-4 0,5 0 0,-5 4 0,-8-3 20,4-1 0,0 0 0,0-3 0,0-1 24,-5-3 6,1-1 1,0-3 0,4 3-23,0-11-4,-13 4 0,4 0-1,-4-4 17,0 0 3,-4-4 1,-1-3 0,1 3-44,0-4 0,-1 0 0,1 1 0,-5 7-23,5-8-6,4-4-2,0 1 0,0-5-125,4-3-26,1-4-5</inkml:trace>
          <inkml:trace contextRef="#ctx0" brushRef="#br0" timeOffset="31787.4277">4906 2262 2336,'0'0'104,"0"0"20,0 0-99,0 0-25,13 0 0,-8 0 0,-5 0 112,4 8 18,9-4 3,0 3 1,0-3-63,-4 4-13,-5 0-2,14-5-1,-1 1-11,5 0-1,-9 0-1,4 4 0,0-1-27,1-3-6,3 4-1,-12 0 0,4-5-8,4 5 0,-4 0 9,0-4-9,-4 0 0,0-1 0,8-3 0,-4 8 8,0-4-8,-4 0 0,-9-4 8,13 0-8,-5 4 8,-8-4-8,0 0 8,0 0-8,0 0 9,0 0-9,-8 7 12,-5 5-12,0 0 0,-5-1 0,1 1 0,4-5 0,-9 5 0,1-4 0,3 3 0,-3 1 0,-1-1 0,0-3 0,1 4 0,-1-5-12,5 5-31,-1-4-5,5-5-2,9 5 0,-5-4-112,9-4-22,0 0-5,0 0-979</inkml:trace>
          <inkml:trace contextRef="#ctx0" brushRef="#br0" timeOffset="32131.4662">5531 2239 2570,'-18'-8'56,"18"8"12,0 0 3,0 0 1,-17-4-57,8 0-15,9 4 0,0 0 0,-8 8 97,-1 0 17,5 3 3,-1 1 1,1-4-82,4-8-16,-4 15-3,-1 8-1,14-3-1,-5 3-1,-8-8 0,4 4 0,0-3-14,9 3 0,-1 0 0,1-7 0,-9-12 15,13 15 3,13 1 1,-9-5 0,-17-11-19,9 4 0,8 0 0,-4-4 0,5 0 8,-1-4-8,-4 0 0,9-4 0,-1-3 0,-3-4 0,-1-1 0,0-7 0,1 4 20,-5-8 0,-5 4 0,-3-4 0,-1 0-8,0 4 0,-4-1-1,-8 1 0,-1 0 18,-4 0 4,0 8 1,0-5 0,-4 5-54,-5 7-12,0 1-1,1 7-1,8 0-48,-9 11-10,-8 1-1,4 3-1274</inkml:trace>
        </inkml:traceGroup>
      </inkml:traceGroup>
    </inkml:traceGroup>
    <inkml:traceGroup>
      <inkml:annotationXML>
        <emma:emma xmlns:emma="http://www.w3.org/2003/04/emma" version="1.0">
          <emma:interpretation id="{8D30202A-A424-4F12-A1CC-FCF2B84EC89A}" emma:medium="tactile" emma:mode="ink">
            <msink:context xmlns:msink="http://schemas.microsoft.com/ink/2010/main" type="paragraph" rotatedBoundingBox="2940,6796 5716,6678 5746,7392 2971,75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071C81-9831-4596-8818-87976E6779E7}" emma:medium="tactile" emma:mode="ink">
              <msink:context xmlns:msink="http://schemas.microsoft.com/ink/2010/main" type="line" rotatedBoundingBox="2940,6796 5716,6678 5746,7392 2971,7511"/>
            </emma:interpretation>
          </emma:emma>
        </inkml:annotationXML>
        <inkml:traceGroup>
          <inkml:annotationXML>
            <emma:emma xmlns:emma="http://www.w3.org/2003/04/emma" version="1.0">
              <emma:interpretation id="{A8828323-69CC-4ADA-8EF5-C048C5FDFCE8}" emma:medium="tactile" emma:mode="ink">
                <msink:context xmlns:msink="http://schemas.microsoft.com/ink/2010/main" type="inkWord" rotatedBoundingBox="2940,6796 4278,6739 4309,7454 2971,7511"/>
              </emma:interpretation>
              <emma:one-of disjunction-type="recognition" id="oneOf8">
                <emma:interpretation id="interp40" emma:lang="en-AU" emma:confidence="0">
                  <emma:literal>Xty</emma:literal>
                </emma:interpretation>
                <emma:interpretation id="interp41" emma:lang="en-AU" emma:confidence="0">
                  <emma:literal>belly</emma:literal>
                </emma:interpretation>
                <emma:interpretation id="interp42" emma:lang="en-AU" emma:confidence="0">
                  <emma:literal>xty</emma:literal>
                </emma:interpretation>
                <emma:interpretation id="interp43" emma:lang="en-AU" emma:confidence="0">
                  <emma:literal>aty</emma:literal>
                </emma:interpretation>
                <emma:interpretation id="interp44" emma:lang="en-AU" emma:confidence="0">
                  <emma:literal>sty</emma:literal>
                </emma:interpretation>
              </emma:one-of>
            </emma:emma>
          </inkml:annotationXML>
          <inkml:trace contextRef="#ctx0" brushRef="#br0" timeOffset="32627.2505">1525 3587 1900,'0'0'169,"0"0"-135,0 0-34,13-7 0,5 3 91,-5 0 11,0 8 2,4-4 1,5 4-24,-5-4-5,0 4 0,1-1-1,3 5-13,-8 0-2,5 0-1,-5 3 0,0 1-32,-5-1-7,1 5 0,0-1-1,-9-3-19,0 3 0,0 4 0,-5 1 0,1-1 13,-13 0 6,4 0 1,0 1 0,-5-5-20,5 0-17,-8 1 3,3-8 1,5 3-35,0-7-6,5-4-2,-1 0 0,0 4-118,-4-8-24,9-4-5</inkml:trace>
          <inkml:trace contextRef="#ctx0" brushRef="#br0" timeOffset="32854.1245">1946 3576 1497,'0'0'133,"0"0"-106,0 0-27,0-4 0,-13 0 144,4 4 24,1 0 5,-5 8 1,0-4-43,0 3-9,0 5-2,-9 0 0,4 3-55,1 0-11,-5 1-2,5 3-1,4-4-27,0 1-4,0-1-2,0 5 0,13-1-9,0 0-1,0 0-8,0-3 12,9 3-12,-9-4 0,8 1 0,5-5 0,0 1 0,5-4 0,-5-1 0,4 1 0,5-12 0,-5 4-8,1-4 8,3 4-13,-3-7-97,-1 3-19,0-4-4,-4-3-979</inkml:trace>
          <inkml:trace contextRef="#ctx0" brushRef="#br0" timeOffset="33052.697">2050 3699 288,'0'0'25,"0"0"-25,0 0 0,0 0 0,0 0 385,0 0 72,0 0 15,0 0 2,0 0-262,0 0-53,9 4-11,-9-4-1,0 0-61,8 0-12,10 4-2,-1 0-1,0-8-15,1 0-2,-1 4-1,5-4 0,-5 0-31,5-3-6,-5 3-2,5-4 0,-5 4-14,-4 0 0,4 1-9,-4 3 9,5-8-53,-5 8-5,-5-8-1,1 4-795,0-3-159</inkml:trace>
          <inkml:trace contextRef="#ctx0" brushRef="#br0" timeOffset="33276.205">2271 3476 2545,'0'0'56,"0"0"11,0 0 2,0 0 3,0 0-57,0 11-15,0-11 0,4 16 0,-4 3 67,5 0 10,-1 0 3,0 1 0,1-1-29,-1 0-6,0 1-1,1-1 0,3 0-36,-8 0-8,9 1 0,4-1 0,0-4-44,-4-3-9,8 3-2,-4-7 0,0 0-226,0-1-46,9 1-9,4-8-1</inkml:trace>
          <inkml:trace contextRef="#ctx0" brushRef="#br0" timeOffset="33709.1475">2535 3580 1908,'0'0'84,"0"0"18,0 0-82,-8-4-20,8 4 0,0 0 0,0 8 108,0 3 16,0 1 4,8-1 1,-3 1-71,3 3-14,5 5-4,-4-1 0,4-4-9,0-3-3,0 3 0,4-3 0,-4-1 0,5-3-1,-10-4 0,10 0 0,-5-4-15,0 0-4,-5-4 0,1 4 0,8-8-8,-8 0 0,0 5 9,-1-9-9,-8 0 12,5 1-1,-1-1-1,-4 1 0,0-1-10,0-3 12,4-1-12,-4 1 12,0 0-12,0-5 12,0 5-12,0-1 12,5 1-12,-5 4 0,-5-1 0,5 4 0,5 8 0,-1 0 0,-4 0 0,0 0-11,4 8 3,1 4 0,-5-1 0,0 4 0,0 5 8,4 3 0,0 0 0,1 4-8,-1-4 8,0 4 0,5 0 0,0 8 0,-1-1-8,-3-3 0,-1 4 0,0-4 0,5-4 8,0 0 0,-5 0 0,-4 0 0,0 0 0,0 0 8,0 0-8,-4-8 0,-1-4 19,1-3-1,4-12 0,0 0 0,-9 11 27,9-11 6,0 0 1,-8 8 0,-5 0-8,-5-1 0,-3-3-1,8-4 0,-5 0-27,5 0-6,-8-7-1,3 3 0,1-4-9,0 0-16,-1 1 4,1-5 1,-5 4-179,5-3-36,-5 3-7</inkml:trace>
        </inkml:traceGroup>
        <inkml:traceGroup>
          <inkml:annotationXML>
            <emma:emma xmlns:emma="http://www.w3.org/2003/04/emma" version="1.0">
              <emma:interpretation id="{6024DFED-24F8-4FED-82D4-8438F8FDF73E}" emma:medium="tactile" emma:mode="ink">
                <msink:context xmlns:msink="http://schemas.microsoft.com/ink/2010/main" type="inkWord" rotatedBoundingBox="4825,6744 5717,6706 5736,7144 4844,7182"/>
              </emma:interpretation>
              <emma:one-of disjunction-type="recognition" id="oneOf9">
                <emma:interpretation id="interp45" emma:lang="en-AU" emma:confidence="0">
                  <emma:literal>so</emma:literal>
                </emma:interpretation>
                <emma:interpretation id="interp46" emma:lang="en-AU" emma:confidence="0">
                  <emma:literal>70</emma:literal>
                </emma:interpretation>
                <emma:interpretation id="interp47" emma:lang="en-AU" emma:confidence="0">
                  <emma:literal>30</emma:literal>
                </emma:interpretation>
                <emma:interpretation id="interp48" emma:lang="en-AU" emma:confidence="0">
                  <emma:literal>&gt;0</emma:literal>
                </emma:interpretation>
                <emma:interpretation id="interp49" emma:lang="en-AU" emma:confidence="0">
                  <emma:literal>20</emma:literal>
                </emma:interpretation>
              </emma:one-of>
            </emma:emma>
          </inkml:annotationXML>
          <inkml:trace contextRef="#ctx0" brushRef="#br0" timeOffset="34300.2843">3407 3460 1612,'0'0'144,"0"0"-116,0 0-28,0 0 0,8 4 160,-8-4 27,0 0 5,13 8 0,0-4-63,0 3-13,-4 5-2,4 0-1,0-9-59,4 1-12,5-4-2,0 8-1,-5 4-3,5-1 0,-1 1 0,-3-9 0,-5 5-15,4-4-3,-4 0-1,0 0 0,-4 3-17,4 1 10,0-4-10,0 4 8,-5 3-8,-3-3 0,3 4 9,-3-5-9,-5 1 0,-5 4 9,1-1-9,0-3 0,-1 3 9,-8 1-9,0-1 0,-4 1 9,4 3-9,-4-3 0,-1 0 0,1-1 0,0 1-18,-1-1 4,-3 1 1,3-1 0,5 1-15,-8 3-2,3-7-1,1 4 0,8-9-27,1 5-6,-1-8 0,0 8-1,9-8-151,0 0-31</inkml:trace>
          <inkml:trace contextRef="#ctx0" brushRef="#br0" timeOffset="34651.4852">3918 3530 1612,'0'0'72,"-4"4"14,-5-8-69,5 4-17,-5 4 0,0-4 0,1 0 212,-1 0 38,0 3 8,1 1 2,-1 4-136,0 3-26,5 9-6,-5-9 0,5 5-59,4-1-11,0 4-2,4 1-1,5-1-19,-5 0 0,5 4 8,4-3-8,0-1 0,4 0 0,-4-3 0,5-5 0,4 5 0,-1-9 8,1 5-8,4-5 0,-4-7 16,-1 4-4,1-8-1,4 1 0,0-9 4,0 1 1,-4-5 0,-5 8 0,0-11 1,-4 4 1,5-5 0,-1 1 0,5-4-2,-9 0-1,-5 0 0,-3-8 0,-5 0-2,4 4 0,-4 0 0,-9 0 0,-12 4-13,-1 4 9,0 3-9,1 5 8,-5-1-8,-5 5-12,1 7 2,0 0 1,-1 3-31,10 9-5,-1 7-2,0 1 0,1-5-131,3 4-26,-3 1-6</inkml:trace>
        </inkml:traceGroup>
      </inkml:traceGroup>
    </inkml:traceGroup>
    <inkml:traceGroup>
      <inkml:annotationXML>
        <emma:emma xmlns:emma="http://www.w3.org/2003/04/emma" version="1.0">
          <emma:interpretation id="{F821D6A1-3BE1-43FD-A58F-9CABF76912DB}" emma:medium="tactile" emma:mode="ink">
            <msink:context xmlns:msink="http://schemas.microsoft.com/ink/2010/main" type="paragraph" rotatedBoundingBox="1231,8293 8191,8005 8225,8809 1265,9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D7FF52-6FF6-425A-9089-E9CB541DE04C}" emma:medium="tactile" emma:mode="ink">
              <msink:context xmlns:msink="http://schemas.microsoft.com/ink/2010/main" type="inkBullet" rotatedBoundingBox="1242,8560 1253,8559 1254,8575 1243,8575"/>
            </emma:interpretation>
            <emma:one-of disjunction-type="recognition" id="oneOf10">
              <emma:interpretation id="interp50" emma:lang="en-AU" emma:confidence="0">
                <emma:literal>`</emma:literal>
              </emma:interpretation>
              <emma:interpretation id="interp51" emma:lang="en-AU" emma:confidence="0">
                <emma:literal>\</emma:literal>
              </emma:interpretation>
              <emma:interpretation id="interp52" emma:lang="en-AU" emma:confidence="0">
                <emma:literal>h</emma:literal>
              </emma:interpretation>
              <emma:interpretation id="interp53" emma:lang="en-AU" emma:confidence="0">
                <emma:literal>a</emma:literal>
              </emma:interpretation>
              <emma:interpretation id="interp54" emma:lang="en-AU" emma:confidence="0">
                <emma:literal>n</emma:literal>
              </emma:interpretation>
            </emma:one-of>
          </emma:emma>
        </inkml:annotationXML>
        <inkml:trace contextRef="#ctx0" brushRef="#br0" timeOffset="35290.8893">-174 5271 1756,'0'0'39,"0"0"8,0 0 1,0 0 1,0 0-39,0 0-10,0 0 0,0 0 0,0 0 12,0 0 0,9 4 0</inkml:trace>
      </inkml:traceGroup>
      <inkml:traceGroup>
        <inkml:annotationXML>
          <emma:emma xmlns:emma="http://www.w3.org/2003/04/emma" version="1.0">
            <emma:interpretation id="{BB31E155-B7DC-4282-AFD5-50F4DDAE8D6B}" emma:medium="tactile" emma:mode="ink">
              <msink:context xmlns:msink="http://schemas.microsoft.com/ink/2010/main" type="line" rotatedBoundingBox="1282,8291 8191,8005 8225,8809 1315,9095"/>
            </emma:interpretation>
          </emma:emma>
        </inkml:annotationXML>
        <inkml:traceGroup>
          <inkml:annotationXML>
            <emma:emma xmlns:emma="http://www.w3.org/2003/04/emma" version="1.0">
              <emma:interpretation id="{14EA403C-3A65-4977-8558-D0155EBEFD72}" emma:medium="tactile" emma:mode="ink">
                <msink:context xmlns:msink="http://schemas.microsoft.com/ink/2010/main" type="inkWord" rotatedBoundingBox="1284,8329 1292,8328 1293,8347 1284,8348"/>
              </emma:interpretation>
              <emma:one-of disjunction-type="recognition" id="oneOf11">
                <emma:interpretation id="interp55" emma:lang="en-AU" emma:confidence="0">
                  <emma:literal>.</emma:literal>
                </emma:interpretation>
                <emma:interpretation id="interp56" emma:lang="en-AU" emma:confidence="0">
                  <emma:literal>`</emma:literal>
                </emma:interpretation>
                <emma:interpretation id="interp57" emma:lang="en-AU" emma:confidence="0">
                  <emma:literal>9</emma:literal>
                </emma:interpretation>
                <emma:interpretation id="interp58" emma:lang="en-AU" emma:confidence="0">
                  <emma:literal>i</emma:literal>
                </emma:interpretation>
                <emma:interpretation id="interp59" emma:lang="en-AU" emma:confidence="0">
                  <emma:literal>8</emma:literal>
                </emma:interpretation>
              </emma:one-of>
            </emma:emma>
          </inkml:annotationXML>
          <inkml:trace contextRef="#ctx0" brushRef="#br0" timeOffset="35167.5365">-126 5059 2304,'0'0'204,"0"-7"-163,-4-1-33,-1 4-8,5 4 0,0 0 10,0 0-10,0 0 10,0 0-10,0 0 0,0 0 0,0 0 8,0 0-59,0 0-12,0 0-2,0 0-904</inkml:trace>
        </inkml:traceGroup>
        <inkml:traceGroup>
          <inkml:annotationXML>
            <emma:emma xmlns:emma="http://www.w3.org/2003/04/emma" version="1.0">
              <emma:interpretation id="{7FBC6CAC-DBBB-4664-AB7F-8FFCE527D7B4}" emma:medium="tactile" emma:mode="ink">
                <msink:context xmlns:msink="http://schemas.microsoft.com/ink/2010/main" type="inkWord" rotatedBoundingBox="2731,8270 4723,8188 4754,8953 2763,9035"/>
              </emma:interpretation>
              <emma:one-of disjunction-type="recognition" id="oneOf12">
                <emma:interpretation id="interp60" emma:lang="en-AU" emma:confidence="0">
                  <emma:literal>(x-yr</emma:literal>
                </emma:interpretation>
                <emma:interpretation id="interp61" emma:lang="en-AU" emma:confidence="0">
                  <emma:literal>(x-ye</emma:literal>
                </emma:interpretation>
                <emma:interpretation id="interp62" emma:lang="en-AU" emma:confidence="0">
                  <emma:literal>ix-yr</emma:literal>
                </emma:interpretation>
                <emma:interpretation id="interp63" emma:lang="en-AU" emma:confidence="0">
                  <emma:literal>be-ye</emma:literal>
                </emma:interpretation>
                <emma:interpretation id="interp64" emma:lang="en-AU" emma:confidence="0">
                  <emma:literal>(so-ye</emma:literal>
                </emma:interpretation>
              </emma:one-of>
            </emma:emma>
          </inkml:annotationXML>
          <inkml:trace contextRef="#ctx0" brushRef="#br0" timeOffset="36061.9543">1413 5082 979,'4'-11'87,"-4"3"-70,-4 0-17,4 8 0,0-3 302,-5-5 57,1-4 11,0 5 2,-5 7-200,9 0-40,0 0-8,0 0-1,-9 0-67,1 4-14,-1-1-2,0 9-1,1 3-25,-1 1-5,5 3-1,-5 4 0,9-4-8,0 8 0,0 0 0,0 0 8,0 0-8,0 4 0,0 4-12,4-1 12,5-3-23,0-4 3,-5-4 1,5 1 0,-5-5-80,5 4-16,4-8-3,4 1-654,5-9-132</inkml:trace>
          <inkml:trace contextRef="#ctx0" brushRef="#br0" timeOffset="36281.8998">1573 5075 1861,'4'0'40,"-4"0"9,0 0 2,0 0 2,9 4-42,0-1-11,-1-3 0,10 8 0,-10-8 89,5 8 16,0-4 3,5 3 1,3-3-27,-8 0-6,5 4 0,-5 0-1,0-1-19,4 1-3,-8 0-1,-1 3 0,-3-3-26,3 7-6,-3-3 0,-5 3-1,0 1-11,0-1-8,-5 1 9,5-1-9,-13 4 14,5-3-3,-1-1-1,-8-3 0,8-1-10,-4-3-14,0-4 3,-4 3 1,4-3-11,0 0-3,4 0 0,-4-4 0,4-4-43,1 0-9,-1 0-1,5-3-1,4-1-132,0-4-26</inkml:trace>
          <inkml:trace contextRef="#ctx0" brushRef="#br0" timeOffset="36508.8799">1989 5090 1713,'0'0'76,"0"0"16,-4 0-74,4 0-18,-4 0 0,4 0 0,-5 0 127,1 4 21,0 0 5,-5 0 1,-4 0-70,4 3-13,1 5-3,3-1-1,-3 1-33,-1 0-6,5 3-2,-1 0 0,1 1-7,4-1-2,4 4 0,-4-7 0,9 3-17,0-3 0,-9 0 0,4-5 0,5 5 15,-1-4-1,1-1 0,-5 1 0,9-4-34,5-4-8,-5 4 0,4-1-1,-8-6-31,4-1-7,0 0-1,0-4-664,-5 1-134</inkml:trace>
          <inkml:trace contextRef="#ctx0" brushRef="#br0" timeOffset="36712.1058">2219 5233 2138,'0'0'47,"0"0"9,0 0 3,0 0 1,0 0-48,13-4-12,0 4 0,4-4 0,1 0 106,-1 4 18,0-4 4,5 0 1,-5 1-28,1-1-5,3 0-2,-3 4 0,-1 0-68,-4 4-14,9-4-2,-14 0-1,5 0-38,0 0-8,0 0-2,-4 4 0,0-1-183,-1-3-37</inkml:trace>
          <inkml:trace contextRef="#ctx0" brushRef="#br0" timeOffset="37198.0269">2730 5025 2487,'0'0'55,"0"0"11,0 0 2,0 0 2,0 0-56,0 0-14,0 0 0,0 0 0,0 0 54,0 0 8,0 11 2,0 8 0,5 1-52,-1-1-12,5 0 0,-9 1 0,4-1 0,0 0 0,5 0 0,0-3 0,-5-5-13,5-3-6,4 4-1,0-9 0,0 1-6,0 0-2,0-8 0,0 0 0,4-3 5,1-1 1,-5-4 0,0 5 0,0-5-3,-5 1-1,1-5 0,-5 1 0,1-1 26,-1 5 11,-4-1-1,0 1 0,0-5-10,0 5-17,0-1 4,-4 4 1,4 8 12,0 0 13,0 0-2,0 0-1,0 0-10,0 0-11,0 0 3,4 8 0,0 4 8,1-1 0,-1 5 0,0-1-8,1 4 8,3 5 8,1 2-8,0-2 11,4-1-11,-9 4 0,0 0-12,1 0 12,-5 0 0,0 7 0,4 1 0,-4-4 0,-4-8 9,-1-4 3,1 4 1,0 0 0,-5 4 41,-4-7 8,4-1 2,-4 0 0,0 0 0,-4-3 0,0-5 0,-1 1 0,-3-8-52,3 0-12,-4 0 0,5-4 0,-9-4 20,4-4 0,5 0 1,4-7 0,-4-4-71,-1-1-14,5 1-4,0-8-767,5 4-153</inkml:trace>
          <inkml:trace contextRef="#ctx0" brushRef="#br0" timeOffset="37426.5595">3064 4909 2026,'18'19'44,"-18"-11"10,8 0 2,5-4 1,-4-1-45,4 1-12,0 4 0,4 4 0,-4-5 118,5 5 22,-5 3 4,4 1 0,-4-9-58,0 5-12,0 3-2,0-3-1,0 7-25,-9-3-5,14-1-1,-18 4 0,8 1-24,-3 3-4,-10 0-2,5-8 0,-4 8-10,0-3 0,-5 3 0,0 0-11,-4-4-122,5 0-25,-1-3-5</inkml:trace>
        </inkml:traceGroup>
        <inkml:traceGroup>
          <inkml:annotationXML>
            <emma:emma xmlns:emma="http://www.w3.org/2003/04/emma" version="1.0">
              <emma:interpretation id="{B2E92AF2-AF33-4B3D-8118-AC80FB66CB78}" emma:medium="tactile" emma:mode="ink">
                <msink:context xmlns:msink="http://schemas.microsoft.com/ink/2010/main" type="inkWord" rotatedBoundingBox="4952,8139 6942,8057 6968,8676 4978,8758"/>
              </emma:interpretation>
              <emma:one-of disjunction-type="recognition" id="oneOf13">
                <emma:interpretation id="interp65" emma:lang="en-AU" emma:confidence="0">
                  <emma:literal>(xty)</emma:literal>
                </emma:interpretation>
                <emma:interpretation id="interp66" emma:lang="en-AU" emma:confidence="0">
                  <emma:literal>city)</emma:literal>
                </emma:interpretation>
                <emma:interpretation id="interp67" emma:lang="en-AU" emma:confidence="0">
                  <emma:literal>City)</emma:literal>
                </emma:interpretation>
                <emma:interpretation id="interp68" emma:lang="en-AU" emma:confidence="0">
                  <emma:literal>exty)</emma:literal>
                </emma:interpretation>
                <emma:interpretation id="interp69" emma:lang="en-AU" emma:confidence="0">
                  <emma:literal>(x-ty)</emma:literal>
                </emma:interpretation>
              </emma:one-of>
            </emma:emma>
          </inkml:annotationXML>
          <inkml:trace contextRef="#ctx0" brushRef="#br0" timeOffset="37869.278">3641 4917 2372,'0'0'52,"0"0"12,0 0 1,0 0 1,0 0-53,0 0-13,-9 0 0,5-4 0,-5 0 107,0 4 18,5 4 4,0 0 1,-5 0-75,5 3-15,-9 5-4,4 3 0,0 5-26,5-1-10,-5 4 0,9 4 9,0 0-9,0 0 0,0 4 0,9 0 0,0-5 0,8 1 0,-4 0 0,0 0 0,4-3-22,1-5 3,-1 0 1,5 0 0,-1-11-28,1 0-6,0-1 0,-1-3-777,1 0-155</inkml:trace>
          <inkml:trace contextRef="#ctx0" brushRef="#br0" timeOffset="38367.078">3857 5048 1987,'0'0'88,"0"0"18,0 0-85,0 0-21,0 0 0,0 0 0,0 0 108,13 0 16,0 4 4,-4-4 1,4 0-45,0 0-8,0 3-3,0 1 0,0 0-22,0 0-5,-4 4-1,0-1 0,-1-3-24,1 0-5,0 4 0,-1 3-1,-8-11-15,0 8 9,0 4-9,0-1 8,-4 1-8,0-1 0,-5 1 9,5 3-9,-9-3 0,4-1-13,-4-3 1,4 0 1,9-8-31,-8 8-6,-1-5-2,9-3 0,0 0-46,0 0-8,0 0-3,0 0-639,-9-7-128</inkml:trace>
          <inkml:trace contextRef="#ctx0" brushRef="#br0" timeOffset="38608.1149">4235 4975 1497,'0'0'66,"0"0"14,-9-8-64,0 8-16,9 0 0,-4-4 0,-5 4 222,1 4 41,-5-4 8,0 0 1,4 8-154,-4-1-31,0 1-7,0 4 0,4-1-37,-4 1-7,0 3-2,0 0 0,9 1-18,0-1-3,-1 1-1,1 3 0,4-4-12,4 1 0,1-1 0,3 1 0,-3-5 0,3 5 0,5-5 0,0 1 0,0-1 0,0 1 0,0-4-8,9-1 8,0-3-14,-1-4 1,-3 4 0,8-8 0,4 0-43,-8 4-8,-14-11-1,5 3-746,13 0-149</inkml:trace>
          <inkml:trace contextRef="#ctx0" brushRef="#br0" timeOffset="38769.6418">4464 5129 1900,'0'0'84,"0"0"18,0 0-82,0 0-20,9-4 0,4 0 0,0 0 133,0 4 23,0-4 4,0 0 0,0 4-60,0-7-12,4 3-2,-4 0-1,0 0-37,-4-4-8,8 5-2,1-5 0,-5 8-20,-5-4-4,1 0-1,4-4 0,4 5-37,-8-1-7,-9 4-1,9 0-828,-1-4-166</inkml:trace>
          <inkml:trace contextRef="#ctx0" brushRef="#br0" timeOffset="38982.6101">4629 4851 1440,'0'0'128,"0"0"-103,0 0-25,0 0 0,-4 12 220,-1-4 40,5-1 7,5 1 1,-10 0-112,5-1-22,5 5-5,-1-1-1,0 5-50,1-1-10,-5 5-3,4-1 0,5 0-33,-1 4-6,-8 4-2,5-4 0,-1 0-24,0-3 8,1-5-8,-1 1 0,-4-1-31,4-4-11,5 5-2,0-5-876,-9-3-176</inkml:trace>
          <inkml:trace contextRef="#ctx0" brushRef="#br0" timeOffset="39459.184">4932 4963 2516,'9'0'56,"-9"0"11,0 0 2,0 0 1,0 0-56,4 8-14,-4 3 0,0 1 0,0 3 73,5-3 12,8 3 3,-9 1 0,-8-9-52,4 5-11,9-4-1,4-1-1,-5 1-7,-3-4 0,8 0-1,0 0 0,0-4-15,0 0 0,-13 0 8,13-4-8,0-4 0,0 0 0,-13 8 0,4-11 0,0-5 11,5 1-11,-5 3 12,1 1-12,-10-1 12,5 1-4,0-1 0,5 1-8,-14-5 8,9 5-8,4 3 0,1-4 0,-5 8 0,0 4 0,0 0 0,0 0 0,0 0 0,0 0-9,0 0 9,0 8-12,0 8 12,0-5-12,8 5 12,-8-5-12,5 5 12,-1-1 0,0 0-9,1 8 9,-5 1-10,0-5 10,4 0-13,0 0 5,-4 1-20,0 3-3,5-4-1,-5 0 0,4 1 32,-4-5 0,-4 4 0,-1-3 0,5-1 0,-4 1 0,0-1 0,-5 0 0,5-7 0,-5 0-9,0 3 9,-4-3 0,0 0 28,0-4 10,-4-1 2,0 1 1,-1 0-19,-3 0-4,3-4-1,1 0 0,-5 0-6,5-4-2,-1 0 0,5-3 0,5-5-61,-1 0-12,0-3-2,5-4-1,8 0-188,1-5-37</inkml:trace>
          <inkml:trace contextRef="#ctx0" brushRef="#br0" timeOffset="39842.7975">5284 4778 2026,'17'0'90,"-17"0"18,0 0-86,4 8-22,5 3 0,4-3 0,-4 0 113,-1 3 19,1 5 3,4-5 1,0 9-37,-4-1-7,-1 4-2,5-4 0,5 0-32,-5 1-6,0 3-2,0-4 0,4 0-32,-4 1-6,-4-1-2,4 0 0,-5 0 18,-3 1 4,3-5 1,-8 4 0,0 1-25,0-5-8,0 0 0,-4 1 0,0-5 0,-5 5 0,0-5 0,-4-3 0,5 4-90,-5-1-22,-5-3-4,5-4-1180</inkml:trace>
        </inkml:traceGroup>
        <inkml:traceGroup>
          <inkml:annotationXML>
            <emma:emma xmlns:emma="http://www.w3.org/2003/04/emma" version="1.0">
              <emma:interpretation id="{541F18F8-B115-4BE8-9FFD-5D30A7E4C5FE}" emma:medium="tactile" emma:mode="ink">
                <msink:context xmlns:msink="http://schemas.microsoft.com/ink/2010/main" type="inkWord" rotatedBoundingBox="7274,8173 8197,8134 8213,8530 7291,8569"/>
              </emma:interpretation>
              <emma:one-of disjunction-type="recognition" id="oneOf14">
                <emma:interpretation id="interp70" emma:lang="en-AU" emma:confidence="0">
                  <emma:literal>30</emma:literal>
                </emma:interpretation>
                <emma:interpretation id="interp71" emma:lang="en-AU" emma:confidence="0">
                  <emma:literal>70</emma:literal>
                </emma:interpretation>
                <emma:interpretation id="interp72" emma:lang="en-AU" emma:confidence="0">
                  <emma:literal>so</emma:literal>
                </emma:interpretation>
                <emma:interpretation id="interp73" emma:lang="en-AU" emma:confidence="0">
                  <emma:literal>no</emma:literal>
                </emma:interpretation>
                <emma:interpretation id="interp7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40292.9675">5856 4886 1440,'0'0'128,"0"0"-103,0 0-25,13 4 0,0-4 200,0-4 34,0 0 7,0 4 2,0 4-103,4 0-20,0 4-4,1-5 0,-5 1-43,0 0-8,4 0-1,1 0-1,-1 0-23,0 3-4,1 1 0,-1-4-1,0 4-6,1-1-1,-1 5 0,5-8 0,-5 0-2,0-1-1,-4 1 0,5 4 0,-5-4-7,-5 4-2,1-1 0,0 1 0,-5-4-8,-4-4-8,0 8 9,0-8-9,-4 7 10,-1 1-10,-3 3 10,3 1-10,-8-4 8,0 3-8,-4 1 0,0-1 0,4 9 0,-9-5 0,5-3 0,-1 7 0,1-8-12,-5 5-3,5-5 0,-5 1 0,5-4-14,0 3-3,4 1-1,4-4 0,-4-1-36,9-3-7,4-4-2,0 0 0,0 0-157,0 0-31,0 0-6</inkml:trace>
          <inkml:trace contextRef="#ctx0" brushRef="#br0" timeOffset="40661.2394">6567 4936 2761,'0'0'60,"0"0"13,0 0 3,0 0 2,0 0-62,0 0-16,0 0 0,0 0 0,0 0 68,0 0 12,-9 8 1,5-4 1,-1-1-32,1 5-6,0 4-2,-1 3 0,1-3-42,4 3 0,0 8 0,0 0 0,4 0 0,1-7 0,-1-5 0,5 5 0,-1-1 0,1 1-11,0-5 11,-1-3-8,-3 3 8,8-3 9,0-4-1,0 0-8,-5-4 0,5 0 0,0-8 0,0 4-12,-4-7 20,4 3 5,-4-3 1,4-1 0,-5 0 5,1-3 1,0 0 0,-1-1 0,1-3 4,-5 3 0,1 1 1,3-8 0,-8 4-6,0-1-2,0 1 0,-4 4 0,-5 3-9,5-3-8,-9-4 9,0 3-9,-4 12 0,-1 4 0,1 0 0,-5 4 0,-8-4-28,13 8-1,-9 3-1,4 5 0,-4-1-134,-4 1-26,-1 3-6,5 4-1098</inkml:trace>
        </inkml:traceGroup>
      </inkml:traceGroup>
    </inkml:traceGroup>
    <inkml:traceGroup>
      <inkml:annotationXML>
        <emma:emma xmlns:emma="http://www.w3.org/2003/04/emma" version="1.0">
          <emma:interpretation id="{A9150240-582A-4B3D-BBD6-D47948D48BD0}" emma:medium="tactile" emma:mode="ink">
            <msink:context xmlns:msink="http://schemas.microsoft.com/ink/2010/main" type="paragraph" rotatedBoundingBox="2218,9669 5412,9520 5459,10519 2265,10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1FF841-2932-4EE8-8CC5-46E6CC8F032B}" emma:medium="tactile" emma:mode="ink">
              <msink:context xmlns:msink="http://schemas.microsoft.com/ink/2010/main" type="line" rotatedBoundingBox="2218,9669 5412,9520 5459,10519 2265,10669"/>
            </emma:interpretation>
          </emma:emma>
        </inkml:annotationXML>
        <inkml:traceGroup>
          <inkml:annotationXML>
            <emma:emma xmlns:emma="http://www.w3.org/2003/04/emma" version="1.0">
              <emma:interpretation id="{259BC821-A1D9-4F46-A590-D5C3D6B7AC1E}" emma:medium="tactile" emma:mode="ink">
                <msink:context xmlns:msink="http://schemas.microsoft.com/ink/2010/main" type="inkWord" rotatedBoundingBox="3792,9596 5412,9520 5459,10519 3838,10595"/>
              </emma:interpretation>
              <emma:one-of disjunction-type="recognition" id="oneOf15">
                <emma:interpretation id="interp75" emma:lang="en-AU" emma:confidence="0">
                  <emma:literal>Xig&gt;0</emma:literal>
                </emma:interpretation>
                <emma:interpretation id="interp76" emma:lang="en-AU" emma:confidence="0">
                  <emma:literal>sang 70</emma:literal>
                </emma:interpretation>
                <emma:interpretation id="interp77" emma:lang="en-AU" emma:confidence="0">
                  <emma:literal>x"g&gt;0</emma:literal>
                </emma:interpretation>
                <emma:interpretation id="interp78" emma:lang="en-AU" emma:confidence="0">
                  <emma:literal>sing 70</emma:literal>
                </emma:interpretation>
                <emma:interpretation id="interp79" emma:lang="en-AU" emma:confidence="0">
                  <emma:literal>X"g&gt;0</emma:literal>
                </emma:interpretation>
              </emma:one-of>
            </emma:emma>
          </inkml:annotationXML>
          <inkml:trace contextRef="#ctx0" brushRef="#br0" timeOffset="97878.4234">2462 6666 2016,'0'0'89,"0"0"19,-13-4-87,4 0-21,0 1 0,1 3 0,8 0 182,0 0 32,-9 0 6,0 3 2,1 5-143,3 0-29,5 3-6,0 1 0,0 3-33,5 1-11,-1 7 0,5-4 9,4 0-9,-5 1 0,10-1 0,-1-4 0,-4 1-8,4-5 8,-4 5-10,5-9 10,-1 5-17,-4-4 2,0-4 1,0 3 0,0-7-7,0 0-2,-4 0 0,-1-7 0,1 3 7,-5-4 2,-4 0 0,5-3 0,3-5 14,-8 1 0,0-1 0,0-3 0,0 4 0,0-1 0,-4 5 0,4-1 10,-4 5-2,-1-1-8,1 0 12,4 8-4,0 0 0,0 0 0,0 0 0,0 0 0,0 0-8,4 8 0,5 3 0,0 5 0,-5 3 0,5 0 0,-1 1 0,1-5 0,4 8 0,-4-4 0,4 5 0,-5-1 0,1-4 0,4 4 0,-9 4 9,5 0-9,-5-8 16,-4 8 0,5-4-1,-5 0 0,-5 1 5,1-5 0,4 4 1,-4-4 0,-5 0-7,0-3-2,1 3 0,-5-11 0,4 0-1,0-5-1,-8 5 0,4-8 0,-4-4-10,-1 0 10,1-3-10,4-5 10,-9 1-30,1-5-5,-1 1-2,5-1 0,-1-3-99,5 0-20,-4-4-4,0 0-1024</inkml:trace>
          <inkml:trace contextRef="#ctx0" brushRef="#br0" timeOffset="98246.5912">2674 6362 1324,'0'0'59,"0"0"12,0 0-57,0 0-14,0 0 0,4-8 0,-4 0 264,0 8 51,13-7 9,-8-1 3,-5 8-180,8-8-36,5 0-7,-4 1-2,4 3-28,-4 0-6,-1 0 0,5 0-1,0 0-45,-8 4-9,-5 0-1,13 0-1,-5 0-3,5 4-8,-13-4 12,0 0-4,0 8-20,0 0-5,0 3-1,-8 5 0,3-1 18,-8-3 8,5 3-8,-5-3 12,4 3-31,0-3-6,5-5-2,4-7 0,-9 12 14,9-12 2,-8 4 1,8-4 0,0 0 10,0 0 0,0 0-9,0 0 9,0 0 0,0 0 0,0 0 0,0 0 0,0 0 29,8 4 1,5-4 0,-4-4 0,4 4-30,0-4 0,4 0 0,5 0 0,0 0 0,-1 0 0,1 4 0,0 0-916,4 0-188</inkml:trace>
          <inkml:trace contextRef="#ctx0" brushRef="#br0" timeOffset="98775.3235">3242 6423 1843,'0'0'81,"0"0"18,0 0-79,0 0-20,0 0 0,0 0 0,0 0 214,0 0 39,0 0 8,0 0 2,9 0-151,-1 0-29,1 4-7,4 0 0,0-4-34,0 4-6,-4 0-2,8 0 0,0 3-16,1-3-3,-5 0-1,4 4 0,0-4-14,-4 3 0,0 5 8,0-1-8,0-3 0,0 4 0,0-5 0,0 1 0,-4 4 0,0-5 0,-1 1 0,-3 0 0,3-4 0,-3 3 0,-5 5 8,0-12-8,0 0 0,0 8 0,-5-1 0,1 5 0,0-4 9,-1-1-9,-8 5 8,5-8-8,-1 3 0,0 1 8,-4 0-8,0-1 0,-8 5 8,3 0-8,-3-1 0,3-3 8,-3 3-8,-5 5 0,4-1 0,5 1 0,-5-1-23,5-3 3,4 3 1,4-7 0,0-1-31,5 5-6,4-4-2,0-8 0,0 0-151,0 0-31,13 0-5</inkml:trace>
          <inkml:trace contextRef="#ctx0" brushRef="#br0" timeOffset="99010.2013">3745 6408 1555,'0'0'68,"0"0"16,-5-4-68,-3 0-16,3 0 0,-3 1 0,-1-1 291,9 4 54,-9 0 11,5 4 3,-9-1-280,4 1-56,5 8-11,-5-1-3,5 5 23,0 3 4,-1 4 0,5 0 1,0 4-29,5 0-8,-1 4 0,9 0 0,0 0 25,0-4 1,4 0 0,1 0 0,-1-12-44,0 0-9,1-3-1,-1 0-1,0-5 29,1 1 0,-5-4 0,0-8 0,4-4 0,0-3 0,1-5 10,-1-7-10,-4 0 33,0-4 2,0-4 0,-4 0 0,4-3 5,-9 3 0,1 0 1,-1 0 0,-4 4-21,-4-4-4,-5 4 0,0 1-1,-4 6-15,0 1 0,-8 0 0,-1 3 0,-4 5-96,0-1-16,0 8-4,-5 8-806,-3-4-162</inkml:trace>
          <inkml:trace contextRef="#ctx0" brushRef="#br0" timeOffset="92849.9904">810 6601 2307,'0'0'51,"0"0"10,0 0 3,0 0 0,0 0-51,9 3-13,4-3 0,0 0 0,0 0 79,0 4 13,0-4 2,4 4 1,1-4-64,-1 4-13,-8 0-2,8 4-1,0-8 27,-4 7 6,0 1 0,5 0 1,-5-1-39,-5 1-10,1 0 0,0 3 0,-5 5 0,5-1 0,-9 1 0,0 3 0,-9 4 29,0-4 4,-4 1 1,0-5 0,-4 0-21,4 1-4,-4 3-1,-1-4 0,1 1-8,0-1 0,-5-7 0,5 4-11,8-5-21,-8 5-5,4-8-1,0-1 0,4 1-34,9-4-6,0 0-2,0 0-725,0 0-146</inkml:trace>
          <inkml:trace contextRef="#ctx0" brushRef="#br0" timeOffset="93089.9843">1196 6658 1962,'0'0'87,"0"0"17,0 0-83,0 0-21,0 0 0,0 0 0,-9 0 148,1-3 26,-1-1 5,0 4 1,-4 0-84,5 4-17,-5-1-3,4 5-1,-4 0-25,0-1-5,-4 5-1,8 3 0,0 1-24,5-5-4,0 5-2,-1 3 0,5 0-14,-4 1 9,4-1-9,4-4 8,-4 1-8,9-1 0,4 1 0,-4-1 8,4-3-8,4-1 0,-4 5 0,9-9 0,-5 1 0,9 0-11,-4-5 11,4 5-8,-5-8-94,5-4-18,-4 0-4,4 4-1124</inkml:trace>
          <inkml:trace contextRef="#ctx0" brushRef="#br0" timeOffset="97042.6689">1452 6381 979,'0'0'87,"0"0"-70,0 0-17,0 0 0,0 0 164,0 0 30,0 0 6,0 0 0,21-8-57,-12 4-12,-9 4-3,13-3 0,4-1-45,1 4-10,-10 0-1,-8 0-1,0 0-48,9 4-10,0 3-1,-1-3-1,1 4-11,0 0-16,-5-1 4,-4 1 1,0-8 11,0 4 0,0-4 0,-4 7 0,4-7 0,-5 12 0,-3-4 0,-1-4 0,-4 3 49,13-3 12,-17 0 3,4 4 0,0-4-52,0-4-12,4 3 0,0 5 0,-8 0-22,13 0-7,4-8-2,0 0 0,-9 7 50,9-7 9,0 0 3,0 12 0,0-12-31,4 8-12,-4-8 1,9 3 0,8 1 35,-4-4 8,0 0 0,5 0 1,3-4-8,1 4-1,0-3-1,-1 3 0,1-4-23,4 0 0,-4 4-10,-1-4-820,10 8-164</inkml:trace>
          <inkml:trace contextRef="#ctx0" brushRef="#br0" timeOffset="97314.1786">1855 6743 1555,'0'0'68,"0"0"16,0 0-68,0 0-16,0 0 0,9-4 0,-1-3 247,-8-1 45,9 4 10,4 0 2,0-4-179,4 5-35,-4-5-7,0 8-2,5-4-45,-1 4-10,-4 4-2,9 0 0,-18 0-24,9 7-16,4-3 3,5 0-876,0 3-175</inkml:trace>
        </inkml:traceGroup>
      </inkml:traceGroup>
    </inkml:traceGroup>
    <inkml:traceGroup>
      <inkml:annotationXML>
        <emma:emma xmlns:emma="http://www.w3.org/2003/04/emma" version="1.0">
          <emma:interpretation id="{CBF28E2E-E3ED-41CB-8A14-BFC655C77229}" emma:medium="tactile" emma:mode="ink">
            <msink:context xmlns:msink="http://schemas.microsoft.com/ink/2010/main" type="paragraph" rotatedBoundingBox="3280,11088 4952,10926 5015,11569 3342,11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75F60D6-5206-4A32-8F5D-EF6F55D14A10}" emma:medium="tactile" emma:mode="ink">
              <msink:context xmlns:msink="http://schemas.microsoft.com/ink/2010/main" type="line" rotatedBoundingBox="3280,11088 4952,10926 5015,11569 3342,11731"/>
            </emma:interpretation>
          </emma:emma>
        </inkml:annotationXML>
        <inkml:traceGroup>
          <inkml:annotationXML>
            <emma:emma xmlns:emma="http://www.w3.org/2003/04/emma" version="1.0">
              <emma:interpretation id="{2EE3DF28-92C3-4DA7-AC71-C4CDD80ACD01}" emma:medium="tactile" emma:mode="ink">
                <msink:context xmlns:msink="http://schemas.microsoft.com/ink/2010/main" type="inkWord" rotatedBoundingBox="3280,11088 4952,10926 5015,11569 3342,11731"/>
              </emma:interpretation>
              <emma:one-of disjunction-type="recognition" id="oneOf16">
                <emma:interpretation id="interp80" emma:lang="en-AU" emma:confidence="0">
                  <emma:literal>as</emma:literal>
                </emma:interpretation>
                <emma:interpretation id="interp81" emma:lang="en-AU" emma:confidence="0">
                  <emma:literal>son,</emma:literal>
                </emma:interpretation>
                <emma:interpretation id="interp82" emma:lang="en-AU" emma:confidence="0">
                  <emma:literal>song</emma:literal>
                </emma:interpretation>
                <emma:interpretation id="interp83" emma:lang="en-AU" emma:confidence="0">
                  <emma:literal>not',</emma:literal>
                </emma:interpretation>
                <emma:interpretation id="interp84" emma:lang="en-AU" emma:confidence="0">
                  <emma:literal>so',</emma:literal>
                </emma:interpretation>
              </emma:one-of>
            </emma:emma>
          </inkml:annotationXML>
          <inkml:trace contextRef="#ctx0" brushRef="#br0" timeOffset="99446.8537">1885 8042 1670,'5'-12'74,"-5"12"15,4-4-71,-4 0-18,4 1 0,5 3 0,0-4 179,4 8 32,4-1 6,-4 1 2,-4-4-112,4 4-23,4 4-4,5-1 0,-14 1-34,5 4-6,0-5-2,5 5 0,-5 3-30,-5-3-8,1 7 0,-5-3 0,9 3 52,-8-4 10,-1 5 2,-4-5 0,0 4-52,0 1-12,0-5 0,-4 0 0,-9 5 0,4-5 0,5-3 0,-1-1 0,-12 1-11,8-5-5,1 1 0,-5 0-1,4-4-25,0 0-5,1-4-1,-1 0 0,9 0-92,-9-4-20,5 0-3,4 4-590,0-12-119</inkml:trace>
          <inkml:trace contextRef="#ctx0" brushRef="#br0" timeOffset="99680.373">2392 8019 1958,'0'0'87,"-4"3"17,-5 1-83,1-4-21,-1 0 0,0 8 0,-4 0 135,0-1 22,0 1 5,-4-4 1,0-4-56,-1 0-11,-3 8-3,3 3 0,5 5-74,-4-1-19,0 0 0,8 9 0,-8-5 0,8-4 0,-4 4 0,9-3 0,8-5 0,-4 5 0,4-5 0,1 1 0,3 0 0,5-5 0,5 1 0,-1 0 0,0-1 0,5-3 0,-9 0 0,9-4 0,-1-4 0,5 0 0,-4 1 0,4-5 0,0-4-201,-9 5-44,27-20-9,-18 0-2</inkml:trace>
          <inkml:trace contextRef="#ctx0" brushRef="#br0" timeOffset="99989.8767">2488 7764 1897,'0'0'84,"0"0"17,0 0-81,8-4-20,1 4 0,0 0 0,4-3 160,0-1 28,0 0 6,0-4 1,0 4-43,0 0-8,4 1-1,-8-1-1,-1 4-114,1 4-28,-9-4 0,0 0 0,4 3 57,5 5 6,-9 4 1,0-1 0,0 1-103,0-1-20,-9 9-4,5-5-1,-9 0 52,9 5 12,-5-9 0,9 5 0,-13 3-54,9-4-8,-1-7-2,-3 4 0,8-9 52,-5 5 12,5-8 0,0 0 0,0 0 0,0 0 0,0 0 0,5-8 0,-1 5 0,0-5 0,5 0 0,4 4 0,-4 0 48,4 1 13,4-1 3,0 0 0,1-4-103,3 4-20,1-3-4,4 3-820,-4-4-164</inkml:trace>
          <inkml:trace contextRef="#ctx0" brushRef="#br0" timeOffset="100454.6638">3229 7845 345,'0'0'15,"0"0"4,-13 4-19,13-4 0,0 0 0,0 0 0,0 0 583,0 0 113,0 0 22,0 0 5,0 0-515,0 0-102,0 0-21,13 8-4,0-4-34,0 3-7,4 1-2,1 0 0,-1-1-14,0 5-2,1-4-1,-1 3 0,0 1-9,5-5-3,-9 5 0,4 0 0,1-1-9,3-3 0,-3 0 9,-1 3-9,-13-3 21,9 0 0,0-1 0,0 1 0,-8 0-33,3-1-8,-3 1 0,-1 0-1,-4-8 21,9 7 0,-9 1 0,0-8 0,0 0 0,0 0 0,-13 4 0,0 4 0,4-1 0,-8 1 0,-1 4 0,1-1 0,4 1 0,0-1-11,-4 1 11,-1 3-8,-3-3-5,3 3-1,-3-3 0,3 3 0,1-3-7,-5 7-2,5-7 0,0 3 0,4-7-18,0 0-4,4-1-1,9-7 0,0 0-84,0 0-17,0 0-3,0 0-1,0 0-87,9-4-18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46:33.0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0-1 979,'0'0'43,"0"0"9,0 0-41,0 0-11,0 0 0,0 0 0,0 0 297,0 0 58,0 0 11,0 0 2,8 0-356,1 0-72,-9 0-15,13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47:38.89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9725FC-82BA-4A96-8443-D1331834E59D}" emma:medium="tactile" emma:mode="ink">
          <msink:context xmlns:msink="http://schemas.microsoft.com/ink/2010/main" type="writingRegion" rotatedBoundingBox="5055,11019 5797,11019 5797,12217 5055,12217"/>
        </emma:interpretation>
      </emma:emma>
    </inkml:annotationXML>
    <inkml:traceGroup>
      <inkml:annotationXML>
        <emma:emma xmlns:emma="http://www.w3.org/2003/04/emma" version="1.0">
          <emma:interpretation id="{A2192B65-370D-4750-BEFC-AB373E179425}" emma:medium="tactile" emma:mode="ink">
            <msink:context xmlns:msink="http://schemas.microsoft.com/ink/2010/main" type="paragraph" rotatedBoundingBox="5055,11019 5797,11019 5797,12217 5055,12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8626D-298D-41BF-BD9A-6C77B7A48D92}" emma:medium="tactile" emma:mode="ink">
              <msink:context xmlns:msink="http://schemas.microsoft.com/ink/2010/main" type="line" rotatedBoundingBox="5055,11019 5797,11019 5797,12217 5055,12217"/>
            </emma:interpretation>
          </emma:emma>
        </inkml:annotationXML>
        <inkml:traceGroup>
          <inkml:annotationXML>
            <emma:emma xmlns:emma="http://www.w3.org/2003/04/emma" version="1.0">
              <emma:interpretation id="{45C739E4-C8A9-4A41-9F33-B04072B8EE13}" emma:medium="tactile" emma:mode="ink">
                <msink:context xmlns:msink="http://schemas.microsoft.com/ink/2010/main" type="inkWord" rotatedBoundingBox="5055,11019 5797,11019 5797,12217 5055,12217"/>
              </emma:interpretation>
              <emma:one-of disjunction-type="recognition" id="oneOf0">
                <emma:interpretation id="interp0" emma:lang="en-AU" emma:confidence="0">
                  <emma:literal>you</emma:literal>
                </emma:interpretation>
                <emma:interpretation id="interp1" emma:lang="en-AU" emma:confidence="0">
                  <emma:literal>y"</emma:literal>
                </emma:interpretation>
                <emma:interpretation id="interp2" emma:lang="en-AU" emma:confidence="0">
                  <emma:literal>y</emma:literal>
                </emma:interpretation>
                <emma:interpretation id="interp3" emma:lang="en-AU" emma:confidence="0">
                  <emma:literal>g.</emma:literal>
                </emma:interpretation>
                <emma:interpretation id="interp4" emma:lang="en-AU" emma:confidence="0">
                  <emma:literal>yr</emma:literal>
                </emma:interpretation>
              </emma:one-of>
            </emma:emma>
          </inkml:annotationXML>
          <inkml:trace contextRef="#ctx0" brushRef="#br0">0 74 2617,'0'0'57,"9"-4"12,-5-8 3,9 5 2,-4 3-59,4-4-15,0 0 0,4 1 0,-4 3 104,5-4 17,-1 4 4,0 0 1,1 1-58,-1 3-11,-4 0-2,0 0-1,4 0-29,-8 3-5,-9-3-2,9 8 0,4 0-10,-9 3-8,-8-3 9,-1 7-9,1 1 0,-5-5 0,1 5 0,-1-1 0,-4 5-19,0-5-3,4 0-1,1 5 0,-1-9 3,0 1 1,5-1 0,0 1 0,4-4 4,0-5 1,0 5 0,4 0 0,-4-8 14,4 4 0,-4-4 0,18 0 0,-5 0 0,4 0 12,0-4-1,1 0 0,3-4 4,1 4 1,4 1 0,-4-5 0,-9 0-8,0 4 0,13-3-8,-9-1 12,-8 4-42,4 0-9,4-4-1,0 5-901,1 3-180</inkml:trace>
          <inkml:trace contextRef="#ctx0" brushRef="#br0" timeOffset="-350.7209">-199 236 2880,'0'0'64,"0"0"12,-9 3 4,0-3 0,9 0-64,-8 4-16,-1 4 0,0 0 0,1-1 65,-1 5 11,5 3 1,4-3 1,-5 7-46,5-11-8,5 0-3,3 3 0,-3 5-21,3 3 0,1 4 0,0-4 0,4 0-24,4 5-8,-4-9-3,4 4 0,5-3 44,-5-5 9,1-3 2,-5-4 0,4 0-32,-4-4-7,0-4-1,-4 0 0,4 0 4,0-7 1,-9-1 0,5 4 0,-5-3 24,5-5 5,-5 5 1,1-9 0,-5 1-15,4 0 0,0 4 0,-4-5 0,0 1 0,0 0 0,0 3 0,0 1 0,0 7-12,0-3-4,0 11-2,0 0 0,0 0 29,0 0 5,0 0 2,0 11 0,5-3-18,-5 3 0,0 1 0,4 7 0,5 4 0,-5 1 0,5 3 0,-5 3 0,5 1-48,-5-8-12,0 8-4,1-4 0,3 4 52,-3 0 12,3 0 0,-3-1 0,3 1 20,-3 12 6,3-1 2,1 0 0,-9 1-17,4-5-3,-4 1-8,0-1 12,0-3 7,-4-4 1,0-4 0,-5-4 0,5-8 2,-5 5 1,5-9 0,-5 1 0,-4-5 21,-4-3 5,4 4 1,-5-4 0,-3-8-60,3 0-12,-4 0-2,1-3-1,-10-1-11,5-11-3,-4-1 0,4-3 0,0-4-122,0-4-25,0-3-5,4-1-999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1:02.99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3ED76C-51A1-48F2-9D4F-24151F336849}" emma:medium="tactile" emma:mode="ink">
          <msink:context xmlns:msink="http://schemas.microsoft.com/ink/2010/main" type="writingRegion" rotatedBoundingBox="6784,11031 8850,10796 8949,11665 6883,11900"/>
        </emma:interpretation>
      </emma:emma>
    </inkml:annotationXML>
    <inkml:traceGroup>
      <inkml:annotationXML>
        <emma:emma xmlns:emma="http://www.w3.org/2003/04/emma" version="1.0">
          <emma:interpretation id="{0EA6FEFE-647F-484D-9D7B-F392D388A162}" emma:medium="tactile" emma:mode="ink">
            <msink:context xmlns:msink="http://schemas.microsoft.com/ink/2010/main" type="paragraph" rotatedBoundingBox="6784,11031 8850,10796 8949,11665 6883,11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E8CDF-7463-477E-ACAD-2DF4F1335EF1}" emma:medium="tactile" emma:mode="ink">
              <msink:context xmlns:msink="http://schemas.microsoft.com/ink/2010/main" type="line" rotatedBoundingBox="6784,11031 8850,10796 8949,11665 6883,11900"/>
            </emma:interpretation>
          </emma:emma>
        </inkml:annotationXML>
        <inkml:traceGroup>
          <inkml:annotationXML>
            <emma:emma xmlns:emma="http://www.w3.org/2003/04/emma" version="1.0">
              <emma:interpretation id="{E327E28E-402C-4522-867F-E0D1FC20EA52}" emma:medium="tactile" emma:mode="ink">
                <msink:context xmlns:msink="http://schemas.microsoft.com/ink/2010/main" type="inkWord" rotatedBoundingBox="6784,11031 8850,10796 8949,11665 6883,11900"/>
              </emma:interpretation>
              <emma:one-of disjunction-type="recognition" id="oneOf0">
                <emma:interpretation id="interp0" emma:lang="en-AU" emma:confidence="0">
                  <emma:literal>(proved)</emma:literal>
                </emma:interpretation>
                <emma:interpretation id="interp1" emma:lang="en-AU" emma:confidence="0">
                  <emma:literal>[proved)</emma:literal>
                </emma:interpretation>
                <emma:interpretation id="interp2" emma:lang="en-AU" emma:confidence="0">
                  <emma:literal>(Proved)</emma:literal>
                </emma:interpretation>
                <emma:interpretation id="interp3" emma:lang="en-AU" emma:confidence="0">
                  <emma:literal>(proved}</emma:literal>
                </emma:interpretation>
                <emma:interpretation id="interp4" emma:lang="en-AU" emma:confidence="0">
                  <emma:literal>(prosed)</emma:literal>
                </emma:interpretation>
              </emma:one-of>
            </emma:emma>
          </inkml:annotationXML>
          <inkml:trace contextRef="#ctx0" brushRef="#br0">160 112 1584,'-8'-8'35,"8"5"7,0-1 2,-5 0 0,5-8-36,-4 5-8,0-1 0,-1 0 0,1 1 149,4-1 28,0 0 6,-4 0 1,-1 1-70,5 3-14,-4-4-2,-5 4-1,5 0-18,0 4-4,4 0-1,-13 8 0,0 4-43,0 3-9,4 1-2,-4 11 0,4-1-8,-4 9-1,9 0-1,-5 3 0,5-3-10,4 0 0,0 3-12,4-7 12,1 4-12,-1-8 12,5 0-10,4-4 10,0-4 0,0 0 0,4-3 0,-4-5 10,0 1-106,0-8-20,4-4-5,1 0-679,-5-4-136</inkml:trace>
          <inkml:trace contextRef="#ctx0" brushRef="#br0" timeOffset="433.1525">260 293 1868,'0'0'83,"0"0"17,0 0-80,0 0-20,0 0 0,0 0 0,0 0 116,0 0 19,-4 16 4,0-5 1,8 5-61,-4 3-12,-4-4-3,4 8 0,4 1-10,0-1-2,1 0-1,-1 0 0,0 0-31,1 4-5,-5-8-2,4 4 0,-4-3-13,0-1 0,0-4 0,0 1 0,0-5 12,0-11 0,0 0 0,0 0 0,0 0 7,0 0 1,0 0 0,0 0 0,-4-7-20,-1-1 0,-3-7 0,3-1 0,10-7 0,-10 4 0,1-4 0,0-1 0,4-2 0,0-1 0,0-4 0,4 4 0,0 0 0,1 0 0,3 4 0,1 7 0,0 1-24,-1-1-6,1 5-1,4-1 0,4 5 31,-4 3-9,0 0 9,-4 0 0,8 4 8,-4 4 8,-4 0 0,4 0 1,-4-1-4,-1 5-1,-3 0 0,3 0 0,-8-8-4,5 11 0,-5 1-8,4-1 12,-4 5-4,-4-5 0,-1 1-8,-3-1 12,3 5-4,-3-9-8,-5 1 11,0 0-11,0 0 12,0-5-12,-5-3 12,5 0-12,0 0 0,-4-3 0,-5-5 0,5 0 0,0 0-16,8 1-4,0-5-1,-4 1 0,0-1-129,9 4-26,8 1-4,5-1-945</inkml:trace>
          <inkml:trace contextRef="#ctx0" brushRef="#br0" timeOffset="887.9174">520 224 806,'0'0'72,"0"0"-58,0 0-14,0 0 0,0 0 280,9 11 54,0 5 10,-1-5 3,1 1-171,-5 3-33,1 1-7,-1-1-2,0 5-59,1-5-12,-5 0-3,0 5 0,0-5-32,0-3-8,0 3 0,-5-3-1,5-12 6,0 7 2,0-7 0,0 0 0,0 0-9,0 0-2,0 0 0,0 0 0,-4-7-16,4-5 0,0-3 0,0-5-9,4 5 9,-4-8 0,5 4 0,-1-1 0,0 1 0,1 0 0,-1 3 0,5 5 0,-5-1 0,5 1-8,-1-5 8,1 9-12,-9 7 12,0 0 12,0 0-2,0 0-1,0 0-9,4 7 0,5 5 0,-5 3 0,5-7 0,-5 3 0,1 1 0,3 7 0,1-3 0,0-1 0,4 1 0,-5-1 0,1-4 0,4 5 0,0-8 0,0 3 0,-4-3 0,-1 0 0,1-1 0,-9-7 0,0 0 0,9 0 0,4 0 0,0-4 0,-5 1 0,-3-5-14,-1 0 3,5-3 1,-1-1 10,-3 0 11,-10-3-3,5 0 0,5-1-43,-5 1-9,-9 3-1,0-3-1,5-1 100,0 1 20,-5 0 4,-4 3 1,-4 1-59,-1 3-11,5 4-9,-4 4 12,4 0-23,-4 8-4,4-8-1,0 11 0,0-3-11,4 3-2,0 1-1,5 0 0,0 3-110,8-3-21,-4-1-5,4-3-606,1 3-122</inkml:trace>
          <inkml:trace contextRef="#ctx0" brushRef="#br0" timeOffset="1406.4318">880 243 806,'9'-4'72,"-9"4"-58,0 0-14,0 0 0,0 0 251,0 0 47,0 0 10,8 0 1,-3 0-62,3 4-13,-3-4-2,-1 4-1,-4-4-130,9 8-25,-1-1-6,5 9-1,-4-5-31,0 1-6,-1 7-2,1-3 0,4-5-14,-4 5-4,-5-1 0,0 0 0,5-3-12,-5 0 9,1-5-9,-5-7 8,0 0-8,0 0 0,0 0 0,0 0 8,0 0-8,0 0 8,0 0-8,4-7 8,-4-5-8,0-3 0,0-1 0,4-3 0,1 0 0,-5 3 0,-5 1 0,5-1 0,0 5 0,0-1 0,0 1 0,0 3 0,0 8-8,0 0 8,5-4 0,-5 4 0,0 0 0,8-4 0,1 0-9,4 4 9,0 4 0,-4 0 0,4 0 0,4 4 0,-4-4 0,0-1 0,0 1 0,4 0 0,1 0 0,-1 4 0,-4-8 0,5 4 0,-5-4 0,4 0 0,-8-4 0,4 4 0,0 0 0,0-4 0,-9-8 0,5 1 0,-5 3 0,0-4 11,1-3-11,-5 4 10,-5 3 1,1 0 0,0-3 0,-5-1 0,0 8-11,-4-4 8,0 5-8,5 3 8,-1 3-8,-4 5 0,0 0 0,4 3 0,1 9 0,-1-5 0,5 0 0,-1 9-11,1-1 11,4-4-8,4 0 8,1 4-8,-5-3 8,4-5-8,9 4 8,-4-7-8,-1-1 8,5-3-13,-4 4 5,4-8 8,4-1-44,1-3 0,-5 0-1,8-3 0,-3-5-31,-1-8-7,5 5-1,-5-5 0,0 1-180,1 0-36,3-5-7</inkml:trace>
          <inkml:trace contextRef="#ctx0" brushRef="#br0" timeOffset="1773.327">1574 170 1749,'4'-4'77,"-4"4"17,0 0-75,0 0-19,0 0 0,-9-11 0,-4 3 200,0 0 36,0 4 7,-4 4 1,17 0-114,-13 0-23,4 4-5,-4 4-1,5 0-45,-1-1-10,0 1-2,5 7 0,0 1-23,-1 3-5,5 0 0,0 4-1,5-3-7,-5-1 0,4 0-8,5 1 12,-5-5-12,0-4 0,1 1 0,-1 0 0,9-5 0,-4 1 0,-1-4-8,10-4 8,-5-4 0,4 0-10,-8-4 10,4-3-8,-5-5-3,5-3 0,-4 0 0,0 4 0,-5-5-21,5 1-5,-9-4-1,4 0 0,-4-4-5,-4 0-1,-1 0 0,1 0 0,-5-8 17,5 4 3,-9 4 1,4 0 0,1-3 23,-1 7 0,0-4-9,1 7 9,-1 1 10,5 0 6,-5 3 0,5 5 1,-1 7 10,5 4 1,0 0 1,0 0 0,0 8-3,5 7-1,3 0 0,1 9 0,0-1-7,4 8-2,-5-1 0,1 5 0,4 0-5,0-4-2,0 3 0,0-3 0,4-4-9,-4 0 10,0-4-10,0-4 10,0 1-19,0-5-4,-4-7-1,0-1 0,-9-7-56,0 0-11,13 0-3,-5-7-781,-3-1-157</inkml:trace>
          <inkml:trace contextRef="#ctx0" brushRef="#br0" timeOffset="1983.9488">1799-277 1497,'0'0'133,"0"0"-106,0 0-27,0 0 0,9 12 198,-1-5 34,5 5 8,0-1 0,0 1-96,0 3-19,-4 1-4,4 3-1,4 0-49,1 4-11,-1-3-1,0 3-1,1 4-19,-1 0-4,0-4-1,-4 4 0,-4 4-9,4-4-1,0 3-1,-4 5 0,-1 0-1,-8 3 0,-4-3 0,0 4 0,-1-1-10,-8-3-1,0 3-1,0-3 0,0-4-10,-4 0 0,0-4-10,4 0 10,-5-8-158,1-8-26,4 1-4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1:44.96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2-02-03T00:12:43.974"/>
    </inkml:context>
  </inkml:definitions>
  <inkml:traceGroup>
    <inkml:annotationXML>
      <emma:emma xmlns:emma="http://www.w3.org/2003/04/emma" version="1.0">
        <emma:interpretation id="{A7DB3FB2-A3B0-42CE-8D3A-7E49F4EDC53B}" emma:medium="tactile" emma:mode="ink">
          <msink:context xmlns:msink="http://schemas.microsoft.com/ink/2010/main" type="writingRegion" rotatedBoundingBox="598,3484 8873,2993 9745,17679 1470,18170"/>
        </emma:interpretation>
      </emma:emma>
    </inkml:annotationXML>
    <inkml:traceGroup>
      <inkml:annotationXML>
        <emma:emma xmlns:emma="http://www.w3.org/2003/04/emma" version="1.0">
          <emma:interpretation id="{76E5AB76-2DF5-45B8-A570-8561A3B6B65B}" emma:medium="tactile" emma:mode="ink">
            <msink:context xmlns:msink="http://schemas.microsoft.com/ink/2010/main" type="paragraph" rotatedBoundingBox="598,3484 5415,3198 5474,4190 657,4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96232-8C0C-4787-935F-19579DFA798D}" emma:medium="tactile" emma:mode="ink">
              <msink:context xmlns:msink="http://schemas.microsoft.com/ink/2010/main" type="line" rotatedBoundingBox="598,3484 5415,3198 5474,4190 657,4476"/>
            </emma:interpretation>
          </emma:emma>
        </inkml:annotationXML>
        <inkml:traceGroup>
          <inkml:annotationXML>
            <emma:emma xmlns:emma="http://www.w3.org/2003/04/emma" version="1.0">
              <emma:interpretation id="{C20E7B4E-CDD5-4A8E-82C9-7935F5D6A933}" emma:medium="tactile" emma:mode="ink">
                <msink:context xmlns:msink="http://schemas.microsoft.com/ink/2010/main" type="inkWord" rotatedBoundingBox="598,3484 2897,3347 2933,3953 634,4089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assume</emma:literal>
                </emma:interpretation>
                <emma:interpretation id="interp2" emma:lang="en-AU" emma:confidence="0">
                  <emma:literal>Assam</emma:literal>
                </emma:interpretation>
                <emma:interpretation id="interp3" emma:lang="en-AU" emma:confidence="0">
                  <emma:literal>Assunu</emma:literal>
                </emma:interpretation>
                <emma:interpretation id="interp4" emma:lang="en-AU" emma:confidence="0">
                  <emma:literal>Assum</emma:literal>
                </emma:interpretation>
              </emma:one-of>
            </emma:emma>
          </inkml:annotationXML>
          <inkml:trace contextRef="#ctx0" brushRef="#br0">52 119 2163,'-9'-19'96,"5"15"20,-5 0-93,9 4-23,0 0 0,0 0 0,0 16 60,-4-1 8,4-15 2,0 19 0,-4 8-23,4-3-5,0 3-1,0-1 0,0 1-13,0 0-4,0 0 0,0 0 0,4 0-16,-4-4-8,4-3 8,-4 3-8,0-8 0,0 1 8,0-1-8,0-3 0,9-5 0,-9-7 8,0 0-8,0 0 0,0 0 0,0 0 8,-9-11-8,5-5 0,0-7 0,4 0-11,-5-8 1,1 0 0,4 1 10,-4-1 14,4-4-3,-9 0-1,9 1-10,0-1 0,0 8 0,0-4 0,0 8 0,0 0 0,9 0 0,-9 8 0,0-1 0,4 8 10,0 5-10,-4 3 10,0 0-10,9-8 10,-9 8-10,13 8 10,0 3 2,0 5 0,4 11 0,-4 0 0,5 3 16,-5 5 3,-5-4 1,1 7 0,4-3-41,0 0-8,5-1-2,-5 5 0,0-4 11,-5-1 8,5-7-12,-4 0 12,0 0-47,4-8-2,-5 1-1,-8-5 0,5 1-156,-10-9-31</inkml:trace>
          <inkml:trace contextRef="#ctx0" brushRef="#br0" timeOffset="183.2054">61 447 1382,'0'0'123,"0"0"-99,0 0-24,0 0 0,0 0 219,0 0 38,0 0 8,0 0 2,0 0-120,8 0-24,5-4-5,-8 0-1,3 0-53,10 4-12,-5 0-1,-5 0-1,1 0-32,4 0-6,0-7-2,5 3 0,-14 0-34,13-4-6,-4 0-2,-4 5-1260</inkml:trace>
          <inkml:trace contextRef="#ctx0" brushRef="#br0" timeOffset="550.6756">607 266 1267,'-4'-16'112,"-1"9"-89,-8-1-23,0 0 0,0-3 306,9-1 57,-13 1 11,4 3 2,0-4-211,-5 1-42,-3 7-9,8-4-2,-5 0-56,1 5-12,4 6-3,0 5 0,-4-4-25,-1 0-6,1 7-1,8 1 0,5 0-9,-5 3 0,5 0 0,4 1 0,4-1-14,-4 1 5,9-1 1,-5 0 0,5 1 8,0-1-13,-1 5 5,5-5 8,-4-7-9,4 3 9,9-3 0,-5 3 0,-4 1 0,-4 0 0,4-5 0,8 1 0,-12 4 0,4-12 0,-4 0 0,-1 7 0,1 1 0,4 0 0,-13-8 0,0 0 0,0 0 0,0 11 0,-9-3 0,5 3 0,-5-3 10,1 4-10,-5-5 10,-5 5-10,5-8 8,-8-4-8,3 4 0,-3-4 0,8-4-13,-5 0-9,5 4-2,0 0 0,5-4-27,3-4-5,1 1-2,4 7 0,0 0-245,0 0-49</inkml:trace>
          <inkml:trace contextRef="#ctx0" brushRef="#br0" timeOffset="898.1305">776 293 691,'9'-47'61,"-5"36"-49,-4 11-12,4-8 0,9-3 333,-13 3 64,0 8 13,0 0 2,0 0-184,0 0-38,0 0-7,0-8-2,-8-3-86,3 7-18,-3 4-3,-1 0-1,-8 0-41,4 0-9,0 0-2,0 0 0,0 8-29,0 3-7,4-7-1,-4 8 0,13-5 24,-9 1 5,5 0 1,4 3 0,-9 5-14,9-5-18,9 5 4,-5-1 1,5-11 3,-9 7 1,13-3 0,-4 4 0,4-5 9,0 5 0,0-4-9,0-1 9,0 1 0,4 0 0,-13-1 0,9-3 0,0-4 0,-8 4 0,-5-4 0,8 8 0,-8-8 0,0 8 0,5 3 8,-10-3-8,5-8 19,0 8-2,-8-1 0,3 1 0,-12 0-8,4 3-1,4-3-8,-4 3 12,5-11-12,-5 0 0,-9 4 0,13-4 0,-12 0-16,3 0-10,5-4-2,5 4 0,-1 0-115,5 0-23,4-7-5,-9-1-637,9 0-128</inkml:trace>
          <inkml:trace contextRef="#ctx0" brushRef="#br0" timeOffset="1234.5105">954 231 1209,'0'0'108,"0"0"-87,0 0-21,0 0 0,0 0 252,0 0 45,0 0 10,0 0 1,0 0-129,0 8-27,-9 3-4,9 1-2,0-4-75,0 7-15,0 0-4,9 5 0,-9-5-29,0 4-7,4-7 0,5 7-1,-9-3-15,13-5 0,-5 1 0,1-1 0,0-7 0,-5 12 0,13-16 0,-12 3 0,3 1 0,1-4-10,-9 0 10,13-4-8,-4 1-1,-1-13 0,-3 5 0,3-1 0,5 0 9,-4-3 0,-9-4-9,4 0 9,1 3 0,-5-3 0,0 3-9,0 1 9,0 3 0,0 9 0,0-5 0,0 8 0,0 0 0,0 0 0,0 0 0,0 0 0,0 0 0,4 11 0,0 9 0,9-9 0,-8 5 8,-1 3-8,5 0 0,4 0 0,-9-3 0,5-1 0,-1 1 0,5-1 0,1-7-40,-6 3-7,1-3-1,0 0-1,-5-4-219,-4-4-44</inkml:trace>
          <inkml:trace contextRef="#ctx0" brushRef="#br0" timeOffset="1975.1073">1357 270 1850,'0'0'82,"0"0"17,0 0-79,0 15-20,0 0 0,0 1 0,0-5 136,0 9 23,0-9 5,9 8 0,-9-3-66,0 3-14,0-3-2,4-1-1,-4 0-32,4 5-6,-4-9-2,0-11 0,0 0-17,0 0-4,0 0-1,0 0 0,0 0-7,0 0 0,0 0-1,5-4 0,3-7 1,-8-1 0,9 5 0,-9-9 0,0-3-4,0 0-8,4-8 12,-4 4-4,5 3-8,-1 1 10,5 0-10,-5-8 10,5 7-10,-1 1 0,1-4 0,0 4 0,-5 3 0,5 5 0,-5 7 0,5 0 0,-9 4 0,8 4-11,-3 4 11,3 3-8,1 5 8,-9-1-10,4 4 10,1 4-10,3 4 10,-3 0 0,3 0 0,-8-3 0,9-1 0,-9-8-8,4 0 8,-4-3 0,9 0 0,-9-1 0,4 5 0,5-13 0,-9-3 0,0 0 0,0 0 0,9 0 0,-5-3 0,0-9 0,1-3 0,-1-1 0,0 5 8,5-5-8,-9-3 10,4 0-10,1-4 12,-1-1-4,0-6-8,1 6 12,3 1-12,5 4 8,-13 4-8,9-5 0,0 1 0,-5-4 0,5 4 0,-1 0 0,-3 11 0,-5 8 0,0 0 0,0 0 0,0 0 0,4 8 0,0 11 0,5 0 0,-5 4 11,5 0-11,-9 4 12,4 0-12,1 0 8,3 0-8,5 4 0,-8-8 0,3 4 0,1-4 0,4-4-8,-4-3 8,4-1-15,4 5 3,-8-13 1,4 1 0,0 0 11,0-4 0,0-1-9,0 1 9,0-4 0,-5-4 0,5-3 0,-4-1 0,4-4 0,-4 1 0,-1-8 10,1-1-10,0-3 16,4-4-4,-9-4-1,0 1 0,1-5 0,3 4 0,-8 0 0,5 0 0,-5 1-3,4 6-8,-4 5 12,0 4-4,0-1 2,-4 5 0,-1 7 0,1 4 0,0 0-10,-1 12 12,-3-5-12,8 13 12,0 3-12,-9 4 0,9-8 0,0 4 0,0 8 0,9-4-11,-9 0 11,8 4-8,-3-1 8,8-3 0,4-4 0,-8-7-8,12-5 8,-12 1 0,8 7-9,1-11 9,3 4 0,-3-12-9,-1 0 9,0 0 0,5-8-21,0 4 2,-5-4 1,1-3 0,-1-9-164,-4 1-33</inkml:trace>
        </inkml:traceGroup>
        <inkml:traceGroup>
          <inkml:annotationXML>
            <emma:emma xmlns:emma="http://www.w3.org/2003/04/emma" version="1.0">
              <emma:interpretation id="{F38CBAA5-3464-43A0-8326-3B8EABF129EE}" emma:medium="tactile" emma:mode="ink">
                <msink:context xmlns:msink="http://schemas.microsoft.com/ink/2010/main" type="inkWord" rotatedBoundingBox="3630,3350 5418,3244 5474,4190 3686,4296"/>
              </emma:interpretation>
              <emma:one-of disjunction-type="recognition" id="oneOf1">
                <emma:interpretation id="interp5" emma:lang="en-AU" emma:confidence="0">
                  <emma:literal>say</emma:literal>
                </emma:interpretation>
                <emma:interpretation id="interp6" emma:lang="en-AU" emma:confidence="0">
                  <emma:literal>X zy</emma:literal>
                </emma:interpretation>
                <emma:interpretation id="interp7" emma:lang="en-AU" emma:confidence="0">
                  <emma:literal>x zy</emma:literal>
                </emma:interpretation>
                <emma:interpretation id="interp8" emma:lang="en-AU" emma:confidence="0">
                  <emma:literal>X by</emma:literal>
                </emma:interpretation>
                <emma:interpretation id="interp9" emma:lang="en-AU" emma:confidence="0">
                  <emma:literal>x by</emma:literal>
                </emma:interpretation>
              </emma:one-of>
            </emma:emma>
          </inkml:annotationXML>
          <inkml:trace contextRef="#ctx0" brushRef="#br0" timeOffset="2394.7201">3078-135 2188,'0'0'48,"0"0"11,8 4 1,10 4 1,-1-1-49,5 1-12,-5 0 0,0 3 0,1 5 156,3-5 29,-3 1 6,-1 3 1,0-3-154,-12 3-30,4 4-8,-1 1 0,1-5 52,-9 4 10,4 5 2,-4-5 0,0-4-52,-4 1-12,-5 3 0,1-4 0,-6-3 54,1 7 8,-4-7 2,4-1 0,-9 1-52,5-5-12,-5-3 0,9 0 0,-8 0-48,3 0-13,-3-4-3,8-4 0,4 4-51,9 0-10,-9-8-3,1 1-716,-5-1-144</inkml:trace>
          <inkml:trace contextRef="#ctx0" brushRef="#br0" timeOffset="2647.4082">3464-27 2649,'0'0'58,"0"0"12,0 0 2,0 0 4,4-8-61,-4 8-15,0 0 0,0 0 0,4-7 85,-4 7 15,-4-8 2,4 8 1,0 0-63,-9-4-12,1 4-2,-5 0-1,4 8-25,-4-1 0,0 5 0,0 3 0,-4-3 56,8 3 7,0 1 1,1 3 0,3 0-103,-3 4-20,8 0-4,0 4-1,8 0 52,-8-7 12,5-1 0,3 4 0,10 0 16,-10-4 7,5 1 1,0-13 0,0 5-39,5-12-7,-5 8-2,4-8 0,0 0-32,1-4-6,-1 0-2,-4-4-1254</inkml:trace>
          <inkml:trace contextRef="#ctx0" brushRef="#br0" timeOffset="3126.5545">3815-177 2113,'0'0'93,"0"0"20,0 0-90,0 0-23,8 0 0,5 0 0,0 0 124,0 0 20,0 0 4,0 0 0,9 0-67,-9 3-13,4-3-4,5 0 0,-5 0 0,1-3 0,-5 3 0,4 0 0,0 0-51,1 0-13,-5 0 0,0 0 0,4 3 0,-8 5 0,-1-4 0,1 0 0,-9-4 54,9 4 8,-1 3 2,-8-7 0,5 12-64,-1-8-18,0 4-1,1-1 0,-5 5 31,-5-1 5,5 1 2,-4 3 0,0-3-19,-1 0 0,1-5 0,-5 5 0,1 3 14,-1 1-1,-4 3 0,0 0 0,0 8-13,-4 0-18,-1-4 4,1 4 1,-5-8 13,5-3 0,0 7 0,8-4 0,-13-3 0,9-5 0,5 1 0,-1 3 0,0-3 0,5-5 0,4-7 0,0 0 0,0 0-54,0 0-8,0 0-2,0 0 0,9 0-172,4-3-34,13-21-7,-5 9-2</inkml:trace>
          <inkml:trace contextRef="#ctx0" brushRef="#br0" timeOffset="3599.8081">4361-200 1670,'4'7'74,"-4"-7"15,5 0-71,-5 0-18,0 0 0,0 0 0,0 0 253,0 0 47,0 0 10,0 0 2,0 0-144,-9 16-29,9 3-6,0 4-1,0-4-88,0-3-19,0 7-3,4 0-1,1-4-13,-1 4-8,5 4 10,-9-7-10,0-5 0,4 0 0,13 1-8,5-5 8,-5 1-14,1-1 4,-5-3 1,4-4 0,0-4-8,1-8-2,-5 4 0,4-3 0,0-5 6,-4-3 1,0-1 0,0-3 0,0 0 12,0-12-9,5 4 9,-14 0-8,5 8 8,-5 0 0,5 3 0,-9 1 0,4 7 0,0-4 0,-4 5 0,0 7 8,0 0-8,0 0 0,0 0 8,0 0-8,0 0 0,9 7 8,-5 9-8,5-1 0,-5 1 0,1 7 0,3 0 0,-3 4 0,3 0 0,-3 4 0,3 0 0,1 3 0,0-3 0,-5 0 0,5 0-9,-1 3 9,1-7-8,0 8 8,-5-4-10,5 0 10,-5 3 0,5 5 0,-5-4 0,-4-5 0,4-7 0,1 4 0,-5-7 0,0 3 0,-5-12 10,1 5 2,-5-5 0,1 1 0,-5 0 7,0-1 1,0-3 1,-5-4 0,1-1-21,-5 1 9,-8 0-9,0 0 0,-5 4-86,-4 3-24,-4 1-5,-1-1-797,-3 1-159</inkml:trace>
        </inkml:traceGroup>
      </inkml:traceGroup>
    </inkml:traceGroup>
    <inkml:traceGroup>
      <inkml:annotationXML>
        <emma:emma xmlns:emma="http://www.w3.org/2003/04/emma" version="1.0">
          <emma:interpretation id="{63C10C5D-B494-4DCA-8946-0507FEBAAB47}" emma:medium="tactile" emma:mode="ink">
            <msink:context xmlns:msink="http://schemas.microsoft.com/ink/2010/main" type="paragraph" rotatedBoundingBox="1831,4656 4615,4625 4624,5370 1840,54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A9DC6D-73FF-4F19-B711-EC2773DAE925}" emma:medium="tactile" emma:mode="ink">
              <msink:context xmlns:msink="http://schemas.microsoft.com/ink/2010/main" type="line" rotatedBoundingBox="1831,4656 4615,4625 4624,5370 1840,5402"/>
            </emma:interpretation>
          </emma:emma>
        </inkml:annotationXML>
        <inkml:traceGroup>
          <inkml:annotationXML>
            <emma:emma xmlns:emma="http://www.w3.org/2003/04/emma" version="1.0">
              <emma:interpretation id="{37DFEAB6-001B-49CC-8F5D-882F61FA80CA}" emma:medium="tactile" emma:mode="ink">
                <msink:context xmlns:msink="http://schemas.microsoft.com/ink/2010/main" type="inkWord" rotatedBoundingBox="1831,4656 4615,4625 4624,5370 1840,5402"/>
              </emma:interpretation>
              <emma:one-of disjunction-type="recognition" id="oneOf2">
                <emma:interpretation id="interp10" emma:lang="en-AU" emma:confidence="0">
                  <emma:literal>x-yo</emma:literal>
                </emma:interpretation>
                <emma:interpretation id="interp11" emma:lang="en-AU" emma:confidence="0">
                  <emma:literal>x-y&gt;0</emma:literal>
                </emma:interpretation>
                <emma:interpretation id="interp12" emma:lang="en-AU" emma:confidence="0">
                  <emma:literal>x-you</emma:literal>
                </emma:interpretation>
                <emma:interpretation id="interp13" emma:lang="en-AU" emma:confidence="0">
                  <emma:literal>x-ys o</emma:literal>
                </emma:interpretation>
                <emma:interpretation id="interp14" emma:lang="en-AU" emma:confidence="0">
                  <emma:literal>X-y so</emma:literal>
                </emma:interpretation>
              </emma:one-of>
            </emma:emma>
          </inkml:annotationXML>
          <inkml:trace contextRef="#ctx0" brushRef="#br0" timeOffset="59821.5128">1314 1233 1011,'0'0'44,"0"0"11,0 0-44,0 0-11,0 0 0,0 0 0,0 0 101,0 0 19,0 0 3,0 0 1,0 0-22,0 0-4,0 0-1,0 0 0,0 0-4,8 0-1,5 4 0,-4 0 0,-9-4-15,13 0-3,-4 3-1,-1 1 0,1 0-10,4 0-3,-4 0 0,4-4 0,-5 4-15,5 0-3,-13 3-1,9 1 0,0 4-9,4-5-3,-13 1 0,4 3 0,-4 1-9,0 0-1,-4-1-1,-5 5 0,5-1-6,-5 4 0,0 1-1,-8-1 0,4-4-11,4 1 0,-8-1 9,0 0-9,4-3 0,-5 0 8,5-5-8,-4 1 0,4 0 0,-4-4 0,8-4-10,5 0 10,-9 0-32,0 0 1,4 0 0,9 0 0,-4-4-44,4-4-9,4 0-1,0 1-711,1-1-141</inkml:trace>
          <inkml:trace contextRef="#ctx0" brushRef="#br0" timeOffset="60088.7346">1647 1283 1094,'0'0'97,"0"0"-77,0 0-20,0 0 0,0 0 222,0 0 41,0 0 8,-8 0 1,-1-4-100,0 4-20,5 0-4,-13 0 0,8 4-69,5 0-14,-9 0-2,4 0-1,0 3-30,1-3-5,-5 4-2,4 3 0,-4 1-13,4-1-2,1 5-1,-1-5 0,0 5 0,5-1 0,4-3 0,-4-1 0,4 5-1,0-5 0,4 1 0,0-1 0,1 1-8,3-4 8,5-1-8,0 1 8,0-4-8,5 4 10,-5-8-10,4 4 10,5-4-10,-1 0 0,-3-4-12,3-4 12,-3 4-110,-1 0-14,0 0-4,5-7-1088</inkml:trace>
          <inkml:trace contextRef="#ctx0" brushRef="#br0" timeOffset="60303.1621">1899 1391 2250,'0'0'100,"0"0"20,0 0-96,0 0-24,0 0 0,0 0 0,17 0 129,0-4 22,-4 0 4,-4 0 1,8 0-76,-4 1-14,0-1-3,5 0-1,-10 4-45,1-4-9,0 0-8,8 0 12,-8 0-28,4 4-4,-5-3-2,1 3-870,0-4-175</inkml:trace>
          <inkml:trace contextRef="#ctx0" brushRef="#br0" timeOffset="60830.2389">2445 1252 2530,'0'0'56,"0"0"11,0 0 2,0 0 3,0 0-58,-4 4-14,-5 0 0,5 4 0,-5-1 96,0 1 16,9 4 3,0-1 1,0-11-79,0 8-15,9-1-3,0 5-1,-9 0-18,13-1 8,4-3-8,-8-4 0,8 3 0,0 5 0,-4-8 0,5 4 0,-5-8-12,4 3 0,-4-6 0,4-1 0,-4 4 12,0-4-12,0-4 12,5 0-12,-14 1 12,5-5 0,-1 1 0,1-1 0,-5 0 0,1 1 0,-1-4 0,5-1 0,-9 5 0,0 3 0,4-8 0,-4 9 0,4-1 0,-4 8 0,0 0 0,0 0 0,0 0 0,0 0 0,0 0 0,0 0 0,0 0-28,5 12-4,-1-1 0,0 5 0,1 3 32,-1 0 0,-4 4 0,4 0 0,1 4 0,-1-4 0,5 4 0,-9 0 0,4 0 0,5 4 13,-1-4-1,-3 4 0,8-4-12,-9 0-16,0 4 3,5-4 1,0-4 12,-1 4 0,-8-4 0,5 0 0,-1-8 22,-4 1 7,0-1 2,0 1 0,-9-1-7,9-3 0,0-1-1,-8-3 0,-5 0 13,4-8 4,-4 3 0,-4 1 0,4-4-26,-9-4-5,-4 1-1,0 3 0,-4-8-8,-5 4 8,0 0-8,-4 0 8,0-3-91,5 3-18,-5-4-4,4 0-784,9 1-157</inkml:trace>
          <inkml:trace contextRef="#ctx0" brushRef="#br0" timeOffset="61446.3591">3208 1152 2343,'0'0'52,"0"0"10,0 0 2,0 0 2,0 0-53,8 0-13,1 0 0,0 0 0,4 4 99,-5 0 17,-8-4 3,0 0 1,18 4-42,-5-1-8,0 1-2,4 4 0,-4 0-19,0-5-4,5 5-1,-5 4 0,0-1-29,4-3-7,-4 4 0,4-1-8,1-3 10,-1 3-10,-4 1 8,-4 0-8,8-1 0,-4-3 0,-9 3 8,5-3-8,0 4 0,-5-1 8,0-3-8,-4-8 8,0 8-8,0-8 12,0 0-12,0 0 12,-8 11-12,3-3 0,-3 3 0,-1-3 8,-4 4 0,4-5 0,-8 5 0,4-4 0,0-1-8,-4-3 0,4 4 0,-5 0 0,5 3 0,0-7 0,-4 0 0,4 4 0,4-1 0,-4-3 0,5-4 0,-1 4 0,0 0-17,9-4-6,0 0-1,0 0 0,-4 4-84,4-4-16,0 0-4,0 0-1,0 0-134,0 0-26</inkml:trace>
          <inkml:trace contextRef="#ctx0" brushRef="#br0" timeOffset="61781.364">3793 1252 2394,'0'0'52,"0"0"12,0 0 1,0 0 3,0 0-55,0 0-13,0 0 0,0 0 0,0 0 126,-13-4 22,0 4 5,0 0 1,0 4-99,-4 4-20,4 0-4,4 3-1,0 1 2,5 3 0,0 0 0,-1 9 0,1-1-32,4 0 0,0-4 0,4 4 0,1 0 0,3 0 0,-3-3 8,3 3-8,5-8 0,9 1 0,-13-9 0,8 5 0,-4-4 9,4-1-1,1-7 0,3 0 0,-3-3-8,-1-5 0,5-4 0,-1 1 0,-3-9 16,-1 1-3,-4-8 0,0 8 0,0-4-3,-4 4-1,-5-5 0,0 1 0,-4-4 1,-4 0 0,0 8 0,-9-4 0,0 4-10,-5 3 10,-3-3-10,-1 11 10,-8-3-19,-1 11-4,-3-4-1,3 8 0,1 3-16,0 1-3,-1 8-1,5-1 0,0 4-212,5 1-42</inkml:trace>
        </inkml:traceGroup>
      </inkml:traceGroup>
    </inkml:traceGroup>
    <inkml:traceGroup>
      <inkml:annotationXML>
        <emma:emma xmlns:emma="http://www.w3.org/2003/04/emma" version="1.0">
          <emma:interpretation id="{127C3B7C-05FC-48B0-9CDB-876DB67CACA5}" emma:medium="tactile" emma:mode="ink">
            <msink:context xmlns:msink="http://schemas.microsoft.com/ink/2010/main" type="paragraph" rotatedBoundingBox="1050,5825 7093,5819 7094,6742 1051,6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A6471-12EC-4C5C-875F-2D466DDE1EA1}" emma:medium="tactile" emma:mode="ink">
              <msink:context xmlns:msink="http://schemas.microsoft.com/ink/2010/main" type="line" rotatedBoundingBox="1050,5825 7093,5819 7094,6742 1051,6748"/>
            </emma:interpretation>
          </emma:emma>
        </inkml:annotationXML>
        <inkml:traceGroup>
          <inkml:annotationXML>
            <emma:emma xmlns:emma="http://www.w3.org/2003/04/emma" version="1.0">
              <emma:interpretation id="{47D0FA67-967F-42D9-9F35-04527B8EB73A}" emma:medium="tactile" emma:mode="ink">
                <msink:context xmlns:msink="http://schemas.microsoft.com/ink/2010/main" type="inkWord" rotatedBoundingBox="1050,5825 2285,5823 2286,6482 1051,6484"/>
              </emma:interpretation>
              <emma:one-of disjunction-type="recognition" id="oneOf3">
                <emma:interpretation id="interp15" emma:lang="en-AU" emma:confidence="0">
                  <emma:literal>Since</emma:literal>
                </emma:interpretation>
                <emma:interpretation id="interp16" emma:lang="en-AU" emma:confidence="0">
                  <emma:literal>since</emma:literal>
                </emma:interpretation>
                <emma:interpretation id="interp17" emma:lang="en-AU" emma:confidence="0">
                  <emma:literal>Sind</emma:literal>
                </emma:interpretation>
                <emma:interpretation id="interp18" emma:lang="en-AU" emma:confidence="0">
                  <emma:literal>Singe</emma:literal>
                </emma:interpretation>
                <emma:interpretation id="interp19" emma:lang="en-AU" emma:confidence="0">
                  <emma:literal>Sina</emma:literal>
                </emma:interpretation>
              </emma:one-of>
            </emma:emma>
          </inkml:annotationXML>
          <inkml:trace contextRef="#ctx0" brushRef="#br0" timeOffset="69322.5505">776 2462 1152,'0'0'102,"0"0"-82,4-12-20,-4 5 0,0-5 190,0 1 34,0 3 6,0-4 2,-4 1-112,4 3-21,-9-3-5,5 3-1,-5 0-39,5 4-8,0 0-2,-9 4 0,-9-3-25,5 3-6,-5 0-1,9 7 0,-17 1-12,4 0 0,8 3 0,-8 1 0,5 3-12,-1 1-4,0-5-2,9 5 0,-4 3 0,8-4 0,5 1 0,-5-1 0,5-3 2,4-1 0,0 1 0,4-1 0,5 1 8,-5-1 8,1 5-12,8-5 12,0-3-8,-5 0 8,1 0 0,4-1 0,0 5-8,4-8 8,-4 3 0,-4 1 0,8 4 0,-4-1 0,-13 1 0,9-5 0,-5 1 22,-4 4-2,0-5 0,0 5 0,0 0 2,-4-1 0,0-3 0,-1 3 0,-3 1-3,3-1-1,-12-3 0,4 0 0,0-4-9,0 0-1,0-4-8,9 3 12,-14-3-12,10 0 0,-5-3-9,0-1 9,4 0-64,9-4-6,-13 4-2,13 4-984</inkml:trace>
          <inkml:trace contextRef="#ctx0" brushRef="#br0" timeOffset="69614.4377">811 2512 1152,'0'0'102,"0"0"-82,0 0-20,-5-4 0,5 0 113,0 4 19,0 0 3,0 0 1,0 0-89,0 0-18,0 0-3,-13 0-1,13 0-64,-4 12-13,4 0-2</inkml:trace>
          <inkml:trace contextRef="#ctx0" brushRef="#br0" timeOffset="69504.3871">733 2739 1382,'0'0'123,"0"0"-99,0 12-24,0 0 0,0 3 54,0-3 6,0 3 0,0 4 1,0-3-3,0-1-1,-9 0 0,9 1 0,0-1-43,0 1-14,0-1 8,0-7-8,0-8-68,0 0-16</inkml:trace>
          <inkml:trace contextRef="#ctx0" brushRef="#br0" timeOffset="69975.1858">850 2770 633,'0'0'56,"0"0"-44,0 0-12,4 8 0,0 4 160,-4-5 31,5 5 5,-5-1 2,0 1-77,0-4-15,0 3-3,4 1-1,-4-5-29,0 5-5,0 0-2,-4-5 0,4-7-12,0 0-2,0 0-1,0 0 0,0 0-11,0 0-3,0 0 0,0 0 0,0-7-13,0-5-2,0 0-1,0-7 0,0 0-10,4-4-3,0 0 0,-4 0 0,9-1-8,-5 5 12,5 0-12,0 0 12,-5-1-12,13 1 0,-8 4-12,0-5 12,4 9 0,0 3 18,-5-3-2,5 7 0,-4 4 7,4 0 1,-4 4 0,-1 7 0,-3-3 0,3 7 0,-8 1 0,0 3 0,0 4 12,0 4 4,0-4 0,0 8 0,-8-4-23,3-4-4,5 0-1,0 4 0,0-4-12,-8-3 0,8-9 0,0 5 0,0-1-43,0-7-8,0-8-1,0 0-1,8 4-178,-8-4-35</inkml:trace>
          <inkml:trace contextRef="#ctx0" brushRef="#br0" timeOffset="70396.6839">1331 2647 1807,'0'0'80,"0"0"16,0 0-76,0 0-20,0 0 0,0 0 0,0 0 139,-9 0 24,1 4 5,-5 0 0,4 3-68,-4-3-15,4 8-2,1-1-1,-5 1-38,0 3-8,0 1-2,8 3 0,-4 0-19,1 1-4,3-1-1,-3 0 0,8-4-10,0 5 0,0-1 0,8-4 8,-8-3-8,9 0 0,-5-1 0,10-3 0,-6 0 0,10-1 0,-5-3 0,0 0 0,4-4 0,-8-4 0,4-4 8,4 1-8,0-5 0,1 4 8,-1-3-8,0-8 0,-4-1 0,5 1 0,-5 0 8,4-1-8,-8 1 0,-1 0 0,1 0 0,-5-1 0,1 5 0,-1 0 0,0 3 0,-4 0 8,-4 5-8,4-1 0,-4 0 9,4 8-9,0 0 0,-13 4 0,4 0 0,-4 4 0,4-4 0,1 7-10,3 1 10,-3 3 0,-1 4-8,5 1 8,-5 3 0,9 4 0,0-4 0,4 0 0,1 0 0,-1 0 0,5-3 0,-1-5 0,5 0 0,5 1 0,-5-5 0,8 1 0,-3-4 0,8-5 0,-5-3 0,5 0-10,0-3 2,0-5-846,0-4-169</inkml:trace>
        </inkml:traceGroup>
        <inkml:traceGroup>
          <inkml:annotationXML>
            <emma:emma xmlns:emma="http://www.w3.org/2003/04/emma" version="1.0">
              <emma:interpretation id="{522BCE5F-9B28-4B76-B315-7AC5DCC20727}" emma:medium="tactile" emma:mode="ink">
                <msink:context xmlns:msink="http://schemas.microsoft.com/ink/2010/main" type="inkWord" rotatedBoundingBox="3001,5917 4817,5915 4818,6744 3002,6746"/>
              </emma:interpretation>
              <emma:one-of disjunction-type="recognition" id="oneOf4">
                <emma:interpretation id="interp20" emma:lang="en-AU" emma:confidence="0">
                  <emma:literal>030,</emma:literal>
                </emma:interpretation>
                <emma:interpretation id="interp21" emma:lang="en-AU" emma:confidence="0">
                  <emma:literal>3030,</emma:literal>
                </emma:interpretation>
                <emma:interpretation id="interp22" emma:lang="en-AU" emma:confidence="0">
                  <emma:literal>0030,</emma:literal>
                </emma:interpretation>
                <emma:interpretation id="interp23" emma:lang="en-AU" emma:confidence="0">
                  <emma:literal>X30,</emma:literal>
                </emma:interpretation>
                <emma:interpretation id="interp24" emma:lang="en-AU" emma:confidence="0">
                  <emma:literal>aso,</emma:literal>
                </emma:interpretation>
              </emma:one-of>
            </emma:emma>
          </inkml:annotationXML>
          <inkml:trace contextRef="#ctx0" brushRef="#br0" timeOffset="70903.3051">2402 2616 1962,'0'0'43,"0"0"9,8 0 1,10 0 3,-5-4-45,4 4-11,-4-4 0,4 4 0,5-3 80,0 6 15,-5 1 2,0-4 1,5 4-32,-5 0-6,-4 4-2,0-1 0,5-3-26,-14 0-4,5 0-2,-5 4 0,0 3 0,-4 1 0,-4-1 0,0 5 0,-5-1-11,5 1-3,-14-1 0,1 4 0,-5 1-12,5-1 8,-9-8-8,9 5 0,-5-1-9,0-3-8,1-5-2,3 1 0,5 0-36,5-4-7,-10-4-2,14-4 0,4 4-174,-9-4-35,1-4-7,8 8-2</inkml:trace>
          <inkml:trace contextRef="#ctx0" brushRef="#br0" timeOffset="71137.7705">2831 2551 1969,'0'0'43,"0"0"9,0 0 1,0 0 3,-5 0-44,-12 3-12,8 1 0,1 0 0,-5 4 68,4-4 12,-8 0 3,4 7 0,-5 1-45,5 3-9,-4 1-1,4-1-1,0-3 2,4 3 1,1 4 0,-5-3 0,4-5-6,5 8-2,4-3 0,0-1 0,0 5 0,4-5 0,0-4 0,5 5 0,0-5-5,-1 1-1,5-4 0,5-4 0,-1-4 0,0 0-1,5-4 0,0-4 0,-1 0-103,-3 1-20,3-1-4,-8 0 0</inkml:trace>
          <inkml:trace contextRef="#ctx0" brushRef="#br0" timeOffset="72151.4994">3186 2435 1497,'0'0'133,"0"0"-106,0 0-27,0 0 0,0 0 144,0 0 24,0 0 5,0 0 1,0 0-58,9 4-12,-1 0-3,1 3 0,4 1-34,-4 0-7,4 3-2,0 5 0,0-8-18,0-1-4,0 5-1,4-1 0,-4 1-7,5 3-2,-5 1 0,0-1 0,-5-3-6,5-1 0,0 1-1,-4-1 0,0-3-7,4 4 0,-5-1-1,5-3 0,-8 0-11,3 3 12,1-3-12,-5 0 12,1-1-12,-1 1 12,-4-8-12,0 0 12,4 8-12,1-1 0,-5-7 9,0 0-9,0 0 8,0 0-8,-9 8 8,0-4-8,1 4 8,-1-4-8,0 3 10,-4 1-10,0-4 0,0 0 8,0 3-8,0-3 0,0 4 0,5-4 0,-10 0 0,5-1 0,5 5 0,-1-4-13,0 0 4,9-4 1,-8 0-19,8 0-3,-5 0-1,5 0 0,0 0-37,0 0-8,0 0-2,0 0 0,5-12-202,3 5-41</inkml:trace>
          <inkml:trace contextRef="#ctx0" brushRef="#br0" timeOffset="72501.9041">3754 2547 2199,'0'0'97,"0"0"21,0 0-94,0 0-24,-13 4 0,0-1 0,4 1 68,-4 0 10,5 0 2,-5 4 0,0 3-7,0 1-1,0-1 0,0 1 0,0 0-40,0 7-9,8 0-2,-3 4 0,-5-4 10,8 1 1,5-1 1,5 0 0,-1 1-25,5-5-8,-1-4 0,5 5 0,0-8 0,-4-5 0,4 5 0,4-4 0,1-8 8,-1-4-8,-4 1 12,13-1-12,-13 0 12,4-3-4,1-8 0,-1 3-8,0-7 14,-4 4-4,5-4-1,-5 3 0,-5 1-9,5-4 0,-13 4 0,0-4 0,0 3 10,-8 5 0,-1-4 0,0 7 0,-4-3-10,0 3-11,0 4 3,-4 5 0,4 3-12,-4 3-3,-5 1 0,9 8 0,-9-1-58,9 1-12,0 7-3,5 0-720,-1 1-144</inkml:trace>
          <inkml:trace contextRef="#ctx0" brushRef="#br0" timeOffset="72665.6115">4200 2905 1612,'0'0'144,"0"0"-116,0 0-28,0 0 0,0 0 175,0 0 29,0 0 5,5 12 2,-5-1-59,0 1-11,-5 3-2,1 4-1,-5 1-86,-4 3-16,0 4-4,0 0-1,-4 4-31,-5-1 0,5 1 0,0 4 0,4 0-190,4-5-34</inkml:trace>
        </inkml:traceGroup>
        <inkml:traceGroup>
          <inkml:annotationXML>
            <emma:emma xmlns:emma="http://www.w3.org/2003/04/emma" version="1.0">
              <emma:interpretation id="{AD73BBB1-C519-476C-A4A9-4FB5450A3D2A}" emma:medium="tactile" emma:mode="ink">
                <msink:context xmlns:msink="http://schemas.microsoft.com/ink/2010/main" type="inkWord" rotatedBoundingBox="5575,5844 7093,5843 7094,6686 5576,6688"/>
              </emma:interpretation>
              <emma:one-of disjunction-type="recognition" id="oneOf5">
                <emma:interpretation id="interp25" emma:lang="en-AU" emma:confidence="0">
                  <emma:literal>yso</emma:literal>
                </emma:interpretation>
                <emma:interpretation id="interp26" emma:lang="en-AU" emma:confidence="0">
                  <emma:literal>you</emma:literal>
                </emma:interpretation>
                <emma:interpretation id="interp27" emma:lang="en-AU" emma:confidence="0">
                  <emma:literal>ys0</emma:literal>
                </emma:interpretation>
                <emma:interpretation id="interp28" emma:lang="en-AU" emma:confidence="0">
                  <emma:literal>y so</emma:literal>
                </emma:interpretation>
                <emma:interpretation id="interp29" emma:lang="en-AU" emma:confidence="0">
                  <emma:literal>y 30</emma:literal>
                </emma:interpretation>
              </emma:one-of>
            </emma:emma>
          </inkml:annotationXML>
          <inkml:trace contextRef="#ctx0" brushRef="#br0" timeOffset="74382.6086">5098 2524 1584,'0'0'70,"0"0"14,0 0-67,0 0-17,0 0 0,0 0 0,0 0 93,0 0 15,0 0 4,0 0 0,0 0-48,0 0-8,0 0-3,0 7 0,0 1-29,0 4-5,0 3-2,0-3 0,0 3-17,4 0 0,0-3 8,1 3-8,-1-3 0,0-4 0,5-1 0,0 1 0,-1-4 0,-8-4 0,0 0 8,13 0-8,0 0 0,-13 0 10,0 0-10,13 0 8,0-8 0,0 4-8,-13 4 12,9-11-4,0 3-8,-1-3 8,1-5-8,0 5 8,-5-1-8,0-3 0,1 3 0,-1 0 8,0 5-8,-4-1 0,0 0 0,0 8 0,0 0 0,0 0 0,0 0 0,0 0 0,0 0 0,0 0 0,0 0 0,5 12 0,-1 3 0,-4 1 0,0-1 10,4 4-10,-4 5 12,0 3-12,5-1 12,-5 1-12,4 4 8,-4 0-8,0 0 0,4 0 0,-4 0 13,0-1-4,-4 5-1,4-4 0,0-4 16,0 0 4,-9-4 0,5 4 0,4-4 0,-9 0 1,1-4 0,-1-3 0,5 3-2,-9-11-1,8 0 0,-8-1 0,-4 1 0,4 0 0,0-8 0,-4 0 0,-5-8-7,5 0-2,-1-3 0,1-1 0,0 4-17,-1-7 0,1 0 0,0-1 0,-1-3-24,1 4-1,8-5-1,5 5 0,-5-4-158,9 3-31,0-3-6</inkml:trace>
          <inkml:trace contextRef="#ctx0" brushRef="#br0" timeOffset="74788.7503">5692 2362 1670,'-31'0'74,"27"0"15,4 0-71,0 0-18,0 0 0,0 0 0,-9 0 190,9 0 34,0 0 8,0 0 0,-4 11-125,8-3-26,9 0-5,5 0 0,-10-1-24,5 5-4,-4-1 0,8 1-1,9-4-32,-4-1-7,-5 5 0,1-1-8,3 1 18,1 0-3,-5-1-1,1 1 0,-5-5-6,4 1 0,0 4-8,-4-5 12,-4 5-12,4-4 11,4-1-11,-8 1 10,-9-8-10,13 4 0,-4 4 0,-1-5 0,1 5 8,-5 0-8,-4-8 0,0 11 8,5-3 1,-5 0 0,-9 3 0,0 1 0,-4 3 1,5-3 0,-5 3 0,-9 1 0,-8 3-10,8-4 8,5 1-8,-9 3 8,-5-4-8,5 1 0,9-1 0,0 1 0,-1-5 0,1 5 0,-5-5 0,14 1 0,12-8-24,-4-4-3,-9 4-1,9-4 0,0 0-100,0 0-20,0 0-4,0 0-662,0 0-133</inkml:trace>
          <inkml:trace contextRef="#ctx0" brushRef="#br0" timeOffset="75125.1545">6272 2520 2113,'0'0'93,"0"0"20,-8-8-90,3 8-23,5 0 0,0 0 0,0 0 138,-8 0 23,-5 8 5,8-4 1,5-4-98,-8 15-19,-5-3-4,4 7-1,5 4-15,-1 0-3,-3-4-1,3 8 0,-3-7-16,8 7-10,0-4 12,4-4-12,-8 4 0,8 0 0,9-7 0,-4-1 0,-1 0 8,5-3-8,0 0 0,9-5 0,0-3 8,-1 0-8,-3-4 9,-1-4-9,9-4 14,-9-3-3,-12 3-1,8-3 0,9-9 6,-5 5 2,0-4 0,-8-1 0,-5 1-4,1-4-1,3 4 0,-3-4 0,-14 3-3,5-7-1,-1 4 0,1 0 0,-9 4-9,0 0 0,-4 7 9,8-3-9,5 3 0,-9 4-18,-18 5 3,9 3 1,14 3-33,-10 9-6,-8 0-2,5 3 0,-5 0-153,8 5-32,1-1-5</inkml:trace>
        </inkml:traceGroup>
      </inkml:traceGroup>
    </inkml:traceGroup>
    <inkml:traceGroup>
      <inkml:annotationXML>
        <emma:emma xmlns:emma="http://www.w3.org/2003/04/emma" version="1.0">
          <emma:interpretation id="{60EF0422-CC63-415C-90BE-771D74C6B2A5}" emma:medium="tactile" emma:mode="ink">
            <msink:context xmlns:msink="http://schemas.microsoft.com/ink/2010/main" type="paragraph" rotatedBoundingBox="1297,7361 4997,7386 4992,8111 1292,8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5EB40-F07A-4816-89CE-4B5019940076}" emma:medium="tactile" emma:mode="ink">
              <msink:context xmlns:msink="http://schemas.microsoft.com/ink/2010/main" type="inkBullet" rotatedBoundingBox="1295,7557 1589,7558 1587,7829 1293,7827"/>
            </emma:interpretation>
            <emma:one-of disjunction-type="recognition" id="oneOf6">
              <emma:interpretation id="interp30" emma:lang="en-AU" emma:confidence="0">
                <emma:literal>:</emma:literal>
              </emma:interpretation>
              <emma:interpretation id="interp31" emma:lang="en-AU" emma:confidence="0">
                <emma:literal>!</emma:literal>
              </emma:interpretation>
              <emma:interpretation id="interp32" emma:lang="en-AU" emma:confidence="0">
                <emma:literal>|</emma:literal>
              </emma:interpretation>
              <emma:interpretation id="interp33" emma:lang="en-AU" emma:confidence="0">
                <emma:literal>\</emma:literal>
              </emma:interpretation>
              <emma:interpretation id="interp34" emma:lang="en-AU" emma:confidence="0">
                <emma:literal>/</emma:literal>
              </emma:interpretation>
            </emma:one-of>
          </emma:emma>
        </inkml:annotationXML>
        <inkml:trace contextRef="#ctx0" brushRef="#br0" timeOffset="76396.2477">681 4338 1267,'0'8'112,"0"-8"-89,0 0-23,0 0 0,0 0 112,0 0 17,0 0 4,0 0 1,0 0-82,0 0-17,0 0-3,0 0-569,13 0-114</inkml:trace>
        <inkml:trace contextRef="#ctx0" brushRef="#br0" timeOffset="76256.8698">854 4088 1900,'0'0'169,"0"0"-135,0 0-34,0 0 0,0 0 67,0 0 6,0 0 2,-4-4 0,4 4-1,0 0 0,0 0 0,0 0 0,0 0-54,-9-4-12,9 4-8,0 0 12,0 0-54,0 0-10,-9-4-3,9 4-983</inkml:trace>
        <inkml:trace contextRef="#ctx0" brushRef="#br0" timeOffset="76521.4504">967 4288 1591,'0'0'70,"0"0"15,0 0-68,0 0-17,0 0 0,0 0 0,0 0 13,0 0-1,8 4 0</inkml:trace>
      </inkml:traceGroup>
      <inkml:traceGroup>
        <inkml:annotationXML>
          <emma:emma xmlns:emma="http://www.w3.org/2003/04/emma" version="1.0">
            <emma:interpretation id="{FBB0F0F6-B9BA-4A11-B792-9F7B51D1FBCB}" emma:medium="tactile" emma:mode="ink">
              <msink:context xmlns:msink="http://schemas.microsoft.com/ink/2010/main" type="line" rotatedBoundingBox="2379,7369 4997,7386 4992,8111 2375,8094"/>
            </emma:interpretation>
          </emma:emma>
        </inkml:annotationXML>
        <inkml:traceGroup>
          <inkml:annotationXML>
            <emma:emma xmlns:emma="http://www.w3.org/2003/04/emma" version="1.0">
              <emma:interpretation id="{98C11CD9-DFB4-4D0F-B974-B8A30F3B8737}" emma:medium="tactile" emma:mode="ink">
                <msink:context xmlns:msink="http://schemas.microsoft.com/ink/2010/main" type="inkWord" rotatedBoundingBox="2379,7369 4997,7386 4992,8111 2375,8094"/>
              </emma:interpretation>
              <emma:one-of disjunction-type="recognition" id="oneOf7">
                <emma:interpretation id="interp35" emma:lang="en-AU" emma:confidence="0">
                  <emma:literal>stylo</emma:literal>
                </emma:interpretation>
                <emma:interpretation id="interp36" emma:lang="en-AU" emma:confidence="0">
                  <emma:literal>x by &gt; O</emma:literal>
                </emma:interpretation>
                <emma:interpretation id="interp37" emma:lang="en-AU" emma:confidence="0">
                  <emma:literal>x by &gt; 0</emma:literal>
                </emma:interpretation>
                <emma:interpretation id="interp38" emma:lang="en-AU" emma:confidence="0">
                  <emma:literal>xtys0</emma:literal>
                </emma:interpretation>
                <emma:interpretation id="interp39" emma:lang="en-AU" emma:confidence="0">
                  <emma:literal>x by &gt; o</emma:literal>
                </emma:interpretation>
              </emma:one-of>
            </emma:emma>
          </inkml:annotationXML>
          <inkml:trace contextRef="#ctx0" brushRef="#br0" timeOffset="77023.7018">1816 4042 1785,'0'0'159,"0"0"-127,5 0-32,-1 0 0,9 0 66,-9-4 7,1 4 2,8-4 0,-5 4 26,5 0 6,0 0 1,5 4 0,-10-4-26,5 4-5,-4 0-1,4-1 0,-9 5-48,5-4-9,-5 4-3,1 3 0,3 1 0,-8-1-1,-8 5 0,3-5 0,1 5-15,-5-1 11,-4 4-11,0-3 10,-4 3-10,4-3 0,-4-5-10,-1 8 10,-8-3-12,9-5 12,4 1-13,0-4 5,0-8-47,0 3-9,4 1-1,9-4-1,0 0-149,0 0-29,0 0-7,0 0-1</inkml:trace>
          <inkml:trace contextRef="#ctx0" brushRef="#br0" timeOffset="77257.5579">2206 4019 345,'0'0'31,"0"0"-31,0-8 0,-8 0 0,8 8 378,-9 4 70,-4 0 13,4 0 3,-4 0-296,-4 3-59,4 1-12,-9 4-2,9 3-43,-4 0-8,4 1-1,0 3-1,0 0-12,4 1-2,1-1-1,-1 0 0,9 0-16,0 1-3,0-1-8,0 0 12,9 1 8,-5-1 0,5 0 1,4-4 0,4-3-21,-8 0-10,4-5 1,4-3 0,-4 4 17,9-8 3,-9 0 1,4-4 0,-4 0-46,4 0-9,5 0-1,0-7-735,-9-1-146</inkml:trace>
          <inkml:trace contextRef="#ctx0" brushRef="#br0" timeOffset="77528.8393">2367 4146 2372,'0'0'52,"0"0"12,0 0 1,0 0 1,0 0-53,0 0-13,0 0 0,0 0 0,17 4 86,-8 0 14,4-1 4,9-3 0,-9 0-39,4 0-7,5 0-2,-1 0 0,1 0-35,-5 0-7,5 0-2,-5-3 0,1-1-12,-5 0 9,0-4-9,-5 4 8,10-3-41,-14 3-9,5-4-2,-1 0 0,-8 1-230,0 7-46,0 0-10,9-16-2</inkml:trace>
          <inkml:trace contextRef="#ctx0" brushRef="#br0" timeOffset="77668.4737">2493 3938 1324,'0'0'59,"0"0"12,0 0-57,0 0-14,0 0 0,0 0 0,8 7 239,-8-3 45,5 8 8,-1 3 3,0-3-163,-4 3-32,5 5-6,-5 3-2,4 0-48,-4-4-9,0 8-3,0-4 0,0 0-32,0 0 0,9 4 0,-9-7 0,0-5 0,4 0-16,0-3 5,1 0 1,8-9-197,-5 5-39,-8-8-8,9 4-2</inkml:trace>
          <inkml:trace contextRef="#ctx0" brushRef="#br0" timeOffset="78089.8121">2813 4073 2066,'0'0'45,"0"0"10,0 0 1,0 0 3,0 0-47,0 0-12,0 15 0,0-3 0,5-1 68,-5 1 12,0-12 3,8 15 0,-8 1-39,5-1-8,3 0-2,5-3 0,-4-4-22,0-1-12,8 5 12,-4-8-12,0 0 12,4-4-12,-4-4 12,5 0-12,-5-4 14,0 0-4,-5 1-1,5-5 0,0 1 2,-4-5 0,-9 1 0,4 3 0,-4-3-11,5-4 0,-5 3 0,8-3 0,-16 0 26,8 7 3,0 1 1,0-1 0,0 0-22,0 5-8,0-1 0,0 8 0,0 0 0,0 0 0,0 0 0,0 0 0,0 0 0,8 15 0,-8 1 0,0 3 0,0 0 0,0 4 0,0 1 0,0-1 0,0 4 0,0 0 0,5 0 0,-1 0 0,0 0 0,-4 0 0,9-1 0,0 1 0,-9-3 0,0-1 0,0 0 0,0 0 0,0 0 0,0 0 0,0 0 0,-13-3 0,8-1-11,1-4 2,-5 1 0,1-1 0,3-7 23,-3-1 5,-10 1 1,1-4 0,0 0-4,-5 0 0,5-4 0,-5-4 0,0 0-16,1 0 0,-1-4 0,0 1 0,1-1-140,-1-3-26,0 3-5</inkml:trace>
          <inkml:trace contextRef="#ctx0" brushRef="#br0" timeOffset="78640.8783">3572 3899 2066,'0'0'92,"0"0"18,0 0-88,0 0-22,0 0 0,0 0 0,0 0 98,0 0 15,9 12 3,4 3 1,-9-3-36,5-5-7,4 5-2,0 0 0,0 3-38,8 0-8,-12 1-2,4-5 0,4 1 14,5 3 2,-5-7 1,1 7 0,3-3-21,-3 0-4,-1-1 0,0-3-1,-4 0-7,0 3-8,-4-3 11,8 0-11,-12-5 17,-5-3-3,8 0-1,-8 0 0,0 0-4,0 0-1,0 0 0,0 12 0,-4-1-8,0-3 10,-9 0-10,0 0 10,-5 3-2,1-3-8,0 0 12,-5 3-4,5-3-8,-5 3 0,9-3 0,-13 4 0,4-5 0,1 5 0,3-4 0,1-1 0,4 1-39,0 0-9,0-4-3,9 3 0,4-7-11,0 0-2,-9 8-1,9-8 0,0 8-137,9-1-27,-9-7-6</inkml:trace>
          <inkml:trace contextRef="#ctx0" brushRef="#br0" timeOffset="78940.3352">4213 4042 1670,'0'0'74,"0"0"15,0 0-71,0 0-18,-4 0 0,4 0 0,-9 0 190,1 4 34,-5-1 8,4 5 0,0 4-129,1-1-27,-1 5-4,0-1-2,5 4-40,-5 5-8,1-1-2,3 0 0,5 0-10,-4 0-2,8 0-8,1 0 12,-5-4-12,4 1 0,5-1 0,-1-4 0,1-3 0,0 0 0,4-5 8,0 1-8,0-8 8,4 0 0,-4-4-8,4 0 12,1-3 2,-5-5 0,4-3 0,0-1 0,5-3-1,-9-4 0,0 0 0,-4 0 0,-5-1 6,1 1 1,-1 4 0,0-8 0,1 4-4,-5-4-1,-5 4 0,1 4 0,-9 3-15,0 5 8,-4 3-8,-5 0 0,0 8-16,0 8-8,-4 7-3,0 1 0,5 7-113,-5 4-22,0 4-5</inkml:trace>
        </inkml:traceGroup>
      </inkml:traceGroup>
    </inkml:traceGroup>
    <inkml:traceGroup>
      <inkml:annotationXML>
        <emma:emma xmlns:emma="http://www.w3.org/2003/04/emma" version="1.0">
          <emma:interpretation id="{A5AF34A6-222E-4B3E-80E7-32A79DD26C21}" emma:medium="tactile" emma:mode="ink">
            <msink:context xmlns:msink="http://schemas.microsoft.com/ink/2010/main" type="paragraph" rotatedBoundingBox="1515,8666 8532,8338 8576,9278 1559,9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E346AC-F740-4BED-9018-4205656016D3}" emma:medium="tactile" emma:mode="ink">
              <msink:context xmlns:msink="http://schemas.microsoft.com/ink/2010/main" type="line" rotatedBoundingBox="1515,8666 8532,8338 8576,9278 1559,9606"/>
            </emma:interpretation>
          </emma:emma>
        </inkml:annotationXML>
        <inkml:traceGroup>
          <inkml:annotationXML>
            <emma:emma xmlns:emma="http://www.w3.org/2003/04/emma" version="1.0">
              <emma:interpretation id="{048767BB-6AC4-4781-825C-622D153C7E47}" emma:medium="tactile" emma:mode="ink">
                <msink:context xmlns:msink="http://schemas.microsoft.com/ink/2010/main" type="inkWord" rotatedBoundingBox="1515,8666 3622,8567 3666,9507 1559,9606"/>
              </emma:interpretation>
              <emma:one-of disjunction-type="recognition" id="oneOf8">
                <emma:interpretation id="interp40" emma:lang="en-AU" emma:confidence="0">
                  <emma:literal>(x-ys</emma:literal>
                </emma:interpretation>
                <emma:interpretation id="interp41" emma:lang="en-AU" emma:confidence="0">
                  <emma:literal>(x-yo</emma:literal>
                </emma:interpretation>
                <emma:interpretation id="interp42" emma:lang="en-AU" emma:confidence="0">
                  <emma:literal>beys</emma:literal>
                </emma:interpretation>
                <emma:interpretation id="interp43" emma:lang="en-AU" emma:confidence="0">
                  <emma:literal>lx-ys</emma:literal>
                </emma:interpretation>
                <emma:interpretation id="interp44" emma:lang="en-AU" emma:confidence="0">
                  <emma:literal>(x-yd</emma:literal>
                </emma:interpretation>
              </emma:one-of>
            </emma:emma>
          </inkml:annotationXML>
          <inkml:trace contextRef="#ctx0" brushRef="#br0" timeOffset="94364.4097">1040 5267 633,'5'-19'28,"-1"11"6,-4 8-34,0-11 0,0 3 0,0 0 0,0 0 276,0 5 48,0-5 9,0 8 3,0-8-156,0 8-32,-4-4-5,4 4-2,0 0-32,-5-4-6,-3 8-2,3-4 0,-8 8-54,5-4-11,-1 7-3,-8 1 0,8 0-6,5 7-2,-9 4 0,4 0 0,0 0-15,1 4-10,3 0 12,5-4-12,-8 4 0,8 0 0,8 0 0,-8 0 0,5-4 0,-1-4 0,5 1 0,4-1 0,0-7-30,0-1-10,4-3-1,-8-4-1,-9-4-181,13 0-36,0-4-7</inkml:trace>
          <inkml:trace contextRef="#ctx0" brushRef="#br0" timeOffset="94644.7121">1223 5383 1598,'0'0'71,"0"0"14,8 0-68,1-4-17,0 4 0,4 0 0,-5 0 116,1 0 20,4-8 4,-9 8 1,5 0-52,8 0-10,-12 0-3,-5 0 0,0 0-25,0 0-6,0 0-1,8 8 0,-8-8-16,0 11-3,0 1-1,-4 3 0,0-3 0,-1-1-1,-8 1 0,5 3 0,-1-3-23,-4 3 0,0-3-10,0-4 10,0 3-12,4-7 12,1 4-12,3-1 12,-8-7-48,13 0-2,-9 8-1,9-8 0,0 0-177,0 0-36</inkml:trace>
          <inkml:trace contextRef="#ctx0" brushRef="#br0" timeOffset="94974.3351">1543 5340 1324,'0'0'118,"0"0"-94,0 0-24,-13-4 0,9 1 169,0-1 30,-5 8 5,0-1 2,1 5-65,-5 0-13,8-4-2,-3 3-1,-1 5-81,-4 0-17,4 3-3,9-4-1,-13 5-13,5-1-2,3-3-8,-3 3 12,8 1 0,-5-5-1,5 5 0,-4-5 0,4 1 0,0-1 0,0 1 0,4-1 0,1 1-11,-1-4 10,-4-8-10,13 7 10,-4-3-10,-1 4 0,5 0 0,5-4 0,-5-4 0,4 3 12,-4-3-12,9 0 12,-9 0-57,-5-3-11,10-1-3,-5 0-1101</inkml:trace>
          <inkml:trace contextRef="#ctx0" brushRef="#br0" timeOffset="95092.1954">1734 5506 2300,'0'0'51,"0"0"10,0 0 3,0 0 0,0 0-52,0 0-12,9-4 0,4 0 0,0 0 112,0 4 19,4-3 4,-4-1 1,4 0-60,-4 0-11,5-4-2,3 4-1,-12 1-37,13-5-7,-14 4-2,5 0 0,0 0-79,0 0-16,-4-3-3</inkml:trace>
          <inkml:trace contextRef="#ctx0" brushRef="#br0" timeOffset="95793.6923">2384 5456 1612,'0'0'144,"0"0"-116,0 0-28,0 0 0,-8 4 81,-1 3 11,0 1 1,5 4 1,4-12-9,0 11-1,0 1-1,0 3 0,0-3-67,0 3-16,9 1 0,-1-1 0,5 0 0,-8-3 0,3 0 0,5-5 0,-4 1 0,4 0 0,0-8 0,4 0 0,1 0 0,3-4 0,-12 0 0,13-4 0,-14-3 9,10 3 2,-10 0 0,5-3 0,0-5-11,0 5 12,-8-1-12,-1 1 12,0 3-12,1-4 8,-1 1-8,-4 3 8,0 0-8,0 8 12,0-3-12,0 3 12,0 0 6,0 0 2,0 0 0,0 0 0,0 11 4,0 1 2,-4 7 0,4 0 0,0 0-26,4 1 8,-4-1-8,4 4 0,-4 4 10,5-4-10,-5 0 12,4 0-12,-4 1 20,0 3-2,-4-4-1,4 4 0,0-4 8,0 4 2,-5 0 0,5 0 0,-4-8-1,0 4 0,-5-8 0,5 1 0,-1-5 13,-8 1 2,5-4 1,-1-1 0,-13-3-24,5-4-5,-5-4-1,1 1 0,-5-5 0,4-4-1,5-3 0,-9-1 0,8-3-21,-8 4-4,9-8-1,0-4 0,4 0-125,-5 0-26,10-4-5,3 4-977</inkml:trace>
          <inkml:trace contextRef="#ctx0" brushRef="#br0" timeOffset="96182.5695">2792 5317 1497,'0'0'66,"0"0"14,0 0-64,13 0-16,0 0 0,4 0 0,-4 0 224,0 4 40,9 0 9,-5-4 2,-4 4-151,0 3-29,4 1-7,-4 0 0,5 7-28,-5-3-6,0-1-1,-5 5 0,1 3-28,0-4-5,-9 5-2,0-1 0,0 0 12,-5 1 2,-3 3 1,-1 0 0,-4 0-19,4 0-4,1-4-1,-10 1 0,1-1-25,0-4-4,-1-3-2,5-1 0,-4-3-146,0 0-28,-1-8-7</inkml:trace>
        </inkml:traceGroup>
        <inkml:traceGroup>
          <inkml:annotationXML>
            <emma:emma xmlns:emma="http://www.w3.org/2003/04/emma" version="1.0">
              <emma:interpretation id="{AF297DD1-2E50-4392-B131-9F2C95E34721}" emma:medium="tactile" emma:mode="ink">
                <msink:context xmlns:msink="http://schemas.microsoft.com/ink/2010/main" type="inkWord" rotatedBoundingBox="4075,8693 4795,8660 4814,9066 4094,9099"/>
              </emma:interpretation>
              <emma:one-of disjunction-type="recognition" id="oneOf9">
                <emma:interpretation id="interp45" emma:lang="en-AU" emma:confidence="0">
                  <emma:literal>(x</emma:literal>
                </emma:interpretation>
                <emma:interpretation id="interp46" emma:lang="en-AU" emma:confidence="0">
                  <emma:literal>[x</emma:literal>
                </emma:interpretation>
                <emma:interpretation id="interp47" emma:lang="en-AU" emma:confidence="0">
                  <emma:literal>(xx</emma:literal>
                </emma:interpretation>
                <emma:interpretation id="interp48" emma:lang="en-AU" emma:confidence="0">
                  <emma:literal>(X</emma:literal>
                </emma:interpretation>
                <emma:interpretation id="interp49" emma:lang="en-AU" emma:confidence="0">
                  <emma:literal>Ex</emma:literal>
                </emma:interpretation>
              </emma:one-of>
            </emma:emma>
          </inkml:annotationXML>
          <inkml:trace contextRef="#ctx0" brushRef="#br0" timeOffset="96543.5107">3559 5217 1843,'0'0'81,"0"0"18,0 0-79,-9-4-20,1 4 0,-1 0 0,0-4 124,5 8 22,-5 4 4,5 0 1,-5-1-63,1 1-13,3 4-3,1 3 0,0 4-35,-1 4-7,5 0-2,0 4 0,0 0-15,0 0-3,5-4-1,-1 1 0,5-1-9,4 0 0,-5-4 0,5 0 8,-4-3-8,8-5 0,1 1 0,-1-4 0,0-1-13,-4-3-5,0 0-1,5-4 0,-5-4-177,4-4-36,5-7-8,-9 0 0</inkml:trace>
          <inkml:trace contextRef="#ctx0" brushRef="#br0" timeOffset="96830.6023">3767 5248 1900,'0'0'42,"0"0"9,0 0 1,0 0 1,0 0-42,17 8-11,-4-5 0,5 5 0,-5-8 108,0 8 20,0-4 4,4-1 1,0 5-50,-8 0-11,4-4-1,0 3-1,0 1-23,-4 0-5,8 0-1,-13-1 0,5-3-9,-5 4-3,1 3 0,-5 1 0,0 0-4,-5-1-1,-3-3 0,-1 3 0,0 1-9,-4-1-3,0 5 0,0-1 0,-4-7-12,0 4 0,4-5 0,-5 1 0,5-8-12,0 4-4,5-4-2,-10 4 0,14-4-62,4 0-12,-9 0-2,9 0-722,0 0-145</inkml:trace>
          <inkml:trace contextRef="#ctx0" brushRef="#br0" timeOffset="97137.6034">4101 5232 1188,'0'0'52,"0"0"12,0 0-52,0 0-12,0 0 0,0 0 0,0 0 152,0 0 28,0 0 6,0 0 1,0 0-46,0 0-9,-9 8-1,5-8-1,-5 4-45,-4 0-9,4 0-1,1 3-1,-5 5-22,4-1-5,0 1-1,-4 0 0,5-5-22,-1 5-5,0-4-1,5 7 0,0 0-18,-5-3 0,9 0 8,0 3-8,9 0 28,-5 1 1,5-1 1,4-3 0,-5-1-22,5-3-8,5 4 0,-5-9 0,0 5 16,4-4-4,0-4 0,1 0 0,-5 0-12,4-4 0,0-4-9,1 1-875,-1-5-176</inkml:trace>
        </inkml:traceGroup>
        <inkml:traceGroup>
          <inkml:annotationXML>
            <emma:emma xmlns:emma="http://www.w3.org/2003/04/emma" version="1.0">
              <emma:interpretation id="{3F2B14D9-3CD4-490F-8BD7-A378DA991EE8}" emma:medium="tactile" emma:mode="ink">
                <msink:context xmlns:msink="http://schemas.microsoft.com/ink/2010/main" type="inkWord" rotatedBoundingBox="5082,8538 6184,8487 6222,9308 5121,9359"/>
              </emma:interpretation>
              <emma:one-of disjunction-type="recognition" id="oneOf10">
                <emma:interpretation id="interp50" emma:lang="en-AU" emma:confidence="0">
                  <emma:literal>ty)</emma:literal>
                </emma:interpretation>
                <emma:interpretation id="interp51" emma:lang="en-AU" emma:confidence="0">
                  <emma:literal>ty,</emma:literal>
                </emma:interpretation>
                <emma:interpretation id="interp52" emma:lang="en-AU" emma:confidence="0">
                  <emma:literal>try)</emma:literal>
                </emma:interpretation>
                <emma:interpretation id="interp53" emma:lang="en-AU" emma:confidence="0">
                  <emma:literal>try,</emma:literal>
                </emma:interpretation>
                <emma:interpretation id="interp54" emma:lang="en-AU" emma:confidence="0">
                  <emma:literal>ty}</emma:literal>
                </emma:interpretation>
              </emma:one-of>
            </emma:emma>
          </inkml:annotationXML>
          <inkml:trace contextRef="#ctx0" brushRef="#br0" timeOffset="97594.3921">4478 5236 2026,'4'0'44,"-4"-4"10,5 1 2,-5 3 1,4 0-45,0 0-12,1-4 0,3 4 0,-8 0 101,9 0 19,4 0 3,0 0 1,-4 0-54,8-4-10,-4 4-3,4-4 0,1 0-21,-1 0-5,-4 4-1,4-4 0,-4 4-18,0 0-4,0 0-8,0 0 12,0 0-12,-4-3 0,0 3 0,-9 0-10,0 0-101,0 0-20,4 0-4,-4 0-972</inkml:trace>
          <inkml:trace contextRef="#ctx0" brushRef="#br0" timeOffset="97810.6684">4682 5047 1825,'0'0'80,"0"0"18,0 0-78,0 0-20,0 0 0,0 0 0,0 0 130,0 0 22,0 0 5,4 8 1,0 0-63,-4 3-13,5 1-2,-5 7-1,4-3-30,-4 3-5,4 4-2,1-4 0,-5 1-19,0-1-4,4 0-1,0 0 0,-4 1-18,5-5 0,-5-3 0,8 3 0,-8-3-39,0-5-11,0-7-2,0 0-774,13 4-154</inkml:trace>
          <inkml:trace contextRef="#ctx0" brushRef="#br0" timeOffset="98249.4374">4976 5101 460,'0'0'41,"0"0"-33,0 0-8,0 0 0,0 0 380,0 0 75,-4 8 14,4 4 3,0-1-296,4 1-59,1-1-12,3 1-2,-3-1-59,8 9-11,-5-1-2,5-4-1,-4-3-9,0 0-1,8-5-1,-4 5 0,0-5-19,0-3-12,0-4 1,0 0 1,4 4 10,-8-8 0,-9 4 8,13-4-8,0-3 0,-9-5 9,5-3-9,-9 3 0,4 1 0,1-1 0,-5 1 0,-5-1 0,5-3 8,-4 3-8,4 0 0,-4 5 0,-1-5 8,1 5-8,4 7 0,0 0 0,0 0 0,-4 3 0,-1 1 0,5 4 0,0 3 0,0 5 0,0-1 0,0 5 0,9-1 0,-5 0-9,-4 4 9,5 0 0,-1 4 0,0 0 0,1 0 0,3 0 0,-3 0 0,-5 0 0,8 0 0,-3 4 0,-5-4 0,4 4 8,0-4-8,-4 0 8,0 4 5,0-5 2,-8-2 0,8 3 0,-9-8 9,5 4 1,-9-4 1,4-3 0,-4-1 5,-4 0 1,-1-7 0,1 0 0,0-8-19,-5 0-3,5 0-1,-1-8 0,1-3-9,0-1 0,-5-7 0,0 0 0,9-8-38,-4 3-10,0 1-1,4-8-1,0 8-213,8-4-42</inkml:trace>
          <inkml:trace contextRef="#ctx0" brushRef="#br0" timeOffset="98531.3967">5393 5071 1152,'0'0'51,"0"0"10,0 0-49,8 7-12,10 1 0,-5 4 0,-5-9 272,1 5 52,0 4 11,4-1 1,4 1-188,-8-1-37,-1 5-8,5 3-2,0 0-40,-4 1-8,0-1-1,-1 8-1,1-4-23,0 0-4,-1 0 0,-3 0-1,-14 0-9,9 0-2,4 1 0,-8-1 0,-5-4-3,1 0-1,-1 1 0,-4-1 0,4-4-8,-4 1 0,-4-9 0,4 1 0,-4-4-114,-1 0-15,-3-4-3,-1 0-1094</inkml:trace>
        </inkml:traceGroup>
        <inkml:traceGroup>
          <inkml:annotationXML>
            <emma:emma xmlns:emma="http://www.w3.org/2003/04/emma" version="1.0">
              <emma:interpretation id="{006984FF-6979-4300-A8A6-D0C918415E75}" emma:medium="tactile" emma:mode="ink">
                <msink:context xmlns:msink="http://schemas.microsoft.com/ink/2010/main" type="inkWord" rotatedBoundingBox="6721,8553 7642,8509 7662,8937 6740,8980"/>
              </emma:interpretation>
              <emma:one-of disjunction-type="recognition" id="oneOf11">
                <emma:interpretation id="interp55" emma:lang="en-AU" emma:confidence="0">
                  <emma:literal>so</emma:literal>
                </emma:interpretation>
                <emma:interpretation id="interp56" emma:lang="en-AU" emma:confidence="0">
                  <emma:literal>70</emma:literal>
                </emma:interpretation>
                <emma:interpretation id="interp57" emma:lang="en-AU" emma:confidence="0">
                  <emma:literal>30</emma:literal>
                </emma:interpretation>
                <emma:interpretation id="interp58" emma:lang="en-AU" emma:confidence="0">
                  <emma:literal>no</emma:literal>
                </emma:interpretation>
                <emma:interpretation id="interp59" emma:lang="en-AU" emma:confidence="0">
                  <emma:literal>00</emma:literal>
                </emma:interpretation>
              </emma:one-of>
            </emma:emma>
          </inkml:annotationXML>
          <inkml:trace contextRef="#ctx0" brushRef="#br0" timeOffset="99055.5651">6112 5071 1152,'0'0'51,"0"0"10,-4 0-49,4 0-12,0 0 0,0 0 0,0 0 272,0 0 52,4 7 11,9 1 1,-9 4-186,5-5-38,-9-7-7,9 12-1,17-4-38,-13 3-7,0 1-2,0-1 0,17 1-24,-13-1-5,-4-3 0,5-4-1,-1 4-10,5-1-1,-5-3-1,-4 0 0,-13-4-7,13 4 0,13 4-8,-8-5 12,-18-3 4,8 8 0,5-8 0,-4 4 0,4 0-2,-13-4 0,0 0 0,0 0 0,9 8 7,-9-8 2,-9 7 0,0 1 0,5 0 1,-5-5 1,5 1 0,-13 8 0,-5-4-25,9 3 0,8 1 0,-8-1-11,-13 1 11,9 3 0,4-3 0,0 3 0,0-3 0,0-1 0,0 1 0,4-4 0,5 3 0,-5-3 0,-4 0 0,5-1 0,8-7-19,-9 8-1,0-4-1,9-4 0,-4 4-28,4-4-6,0 0-1,0 0 0,0 0-108,0 0-21,0 0-5,9 0-614,4-8-124</inkml:trace>
          <inkml:trace contextRef="#ctx0" brushRef="#br0" timeOffset="99383.5616">6780 5117 345,'0'0'31,"-5"0"-31,-3 0 0,8 0 0,0 0 527,0 0 99,-9 4 20,0 0 4,9-4-429,-4 11-85,-5-3-18,1 3-3,-1 1-55,0 3-12,5 1-1,-5 3-1,-4 4-25,5-4-5,8-3 0,-5 7-1,1 0-15,4 0 0,4-4 8,5 1-8,0-1 0,-1-4 0,1 1 0,4-5 0,4-3 0,-4 0-13,-4-4 4,8-1 1,5-3 8,0-3 12,-5-5-2,0 0-1,-4-7-9,9-1 0,4-7 0,-4 4 8,-14 0 10,5-4 2,0 3 0,5-3 0,-10 0-20,-3 0 0,3 0 0,1-4 0,4 4 0,-9 3 12,-12-3-3,-1 4 0,9 4-9,-9-1 0,-12 5 0,-1 7 0,5 0 0,-5 4-12,0 8 2,-4 3 1,-4 1-128,8 3-26,5 1-5,-5 3-1173</inkml:trace>
        </inkml:traceGroup>
        <inkml:traceGroup>
          <inkml:annotationXML>
            <emma:emma xmlns:emma="http://www.w3.org/2003/04/emma" version="1.0">
              <emma:interpretation id="{93EA2C37-9E2D-4A78-B307-E2F9F89786E1}" emma:medium="tactile" emma:mode="ink">
                <msink:context xmlns:msink="http://schemas.microsoft.com/ink/2010/main" type="inkWord" rotatedBoundingBox="8537,8752 8551,8752 8552,8767 8537,8768"/>
              </emma:interpretation>
              <emma:one-of disjunction-type="recognition" id="oneOf12">
                <emma:interpretation id="interp60" emma:lang="en-AU" emma:confidence="0">
                  <emma:literal>.</emma:literal>
                </emma:interpretation>
                <emma:interpretation id="interp61" emma:lang="en-AU" emma:confidence="0">
                  <emma:literal>`</emma:literal>
                </emma:interpretation>
                <emma:interpretation id="interp62" emma:lang="en-AU" emma:confidence="0">
                  <emma:literal>'</emma:literal>
                </emma:interpretation>
                <emma:interpretation id="interp63" emma:lang="en-AU" emma:confidence="0">
                  <emma:literal>l</emma:literal>
                </emma:interpretation>
                <emma:interpretation id="interp64" emma:lang="en-AU" emma:confidence="0">
                  <emma:literal>,</emma:literal>
                </emma:interpretation>
              </emma:one-of>
            </emma:emma>
          </inkml:annotationXML>
          <inkml:trace contextRef="#ctx1" brushRef="#br0">7924 5271,'0'0</inkml:trace>
        </inkml:traceGroup>
      </inkml:traceGroup>
    </inkml:traceGroup>
    <inkml:traceGroup>
      <inkml:annotationXML>
        <emma:emma xmlns:emma="http://www.w3.org/2003/04/emma" version="1.0">
          <emma:interpretation id="{6A8ABFE0-5674-47A0-AE9A-533C1B55989C}" emma:medium="tactile" emma:mode="ink">
            <msink:context xmlns:msink="http://schemas.microsoft.com/ink/2010/main" type="paragraph" rotatedBoundingBox="2509,10188 6773,9906 6834,10840 2571,11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62B495-3A48-4F1D-909E-DEFD1750AF49}" emma:medium="tactile" emma:mode="ink">
              <msink:context xmlns:msink="http://schemas.microsoft.com/ink/2010/main" type="line" rotatedBoundingBox="2509,10188 6773,9906 6834,10840 2571,11121"/>
            </emma:interpretation>
          </emma:emma>
        </inkml:annotationXML>
        <inkml:traceGroup>
          <inkml:annotationXML>
            <emma:emma xmlns:emma="http://www.w3.org/2003/04/emma" version="1.0">
              <emma:interpretation id="{104226E9-A08C-4113-8543-E95BE7D09AD9}" emma:medium="tactile" emma:mode="ink">
                <msink:context xmlns:msink="http://schemas.microsoft.com/ink/2010/main" type="inkWord" rotatedBoundingBox="2467,10329 3268,10079 3387,10461 2586,10711"/>
              </emma:interpretation>
              <emma:one-of disjunction-type="recognition" id="oneOf13">
                <emma:interpretation id="interp65" emma:lang="en-AU" emma:confidence="0">
                  <emma:literal>az</emma:literal>
                </emma:interpretation>
                <emma:interpretation id="interp66" emma:lang="en-AU" emma:confidence="0">
                  <emma:literal>a</emma:literal>
                </emma:interpretation>
                <emma:interpretation id="interp67" emma:lang="en-AU" emma:confidence="0">
                  <emma:literal>as</emma:literal>
                </emma:interpretation>
                <emma:interpretation id="interp68" emma:lang="en-AU" emma:confidence="0">
                  <emma:literal>at</emma:literal>
                </emma:interpretation>
                <emma:interpretation id="interp69" emma:lang="en-AU" emma:confidence="0">
                  <emma:literal>on</emma:literal>
                </emma:interpretation>
              </emma:one-of>
            </emma:emma>
          </inkml:annotationXML>
          <inkml:trace contextRef="#ctx0" brushRef="#br0" timeOffset="100903.4141">1946 6824 1612,'0'0'144,"9"-4"-116,-9 4-28,9-4 0,-5 0 53,13 0 5,-17 4 1,13 0 0,-4 0 22,4 4 5,0-4 1,0 4 0,0-4-31,0 4-5,-4 0-2,4 0 0,4 3-1,-8-3 0,4 0 0,-9 8 0,5-5-32,-5 1-6,0 0-2,5 3 0,-9 1 12,-9-1 3,5 1 0,-5-1 0,1 5-7,-1-5-2,-4 1 0,-4 3 0,-1-3-14,1 3 9,-5-7-9,5 4 8,-5-5-8,9 1-9,-8-4 9,12 0-13,-4-4-36,4 0-7,-4 0-2,13 0 0,0 0-186,0 0-36</inkml:trace>
          <inkml:trace contextRef="#ctx0" brushRef="#br0" timeOffset="101150.7657">2224 6912 1152,'0'0'51,"0"0"10,0 0-49,0 0-12,0 0 0,0 0 0,0 0 223,0 0 41,-5-7 9,5 7 2,-4-4-128,-5 0-26,9 4-5,-8 0 0,-1 0-58,0 4-11,1 0-3,-1 3 0,0 1-26,1 4-6,3-5 0,-3 9-1,8-1-11,-13 1 0,8-1 9,1 0-9,4 1 0,0-1 0,0 1 0,4-1 0,-4 0 0,9 1 0,0-8 0,-5 3 0,5-3 0,-1 0 0,5-5 0,0 1 0,0 0-15,9-8 3,0 0 0,-9-3 0,9-5-117,-5 1-23,5-1-5,-9-3-890</inkml:trace>
          <inkml:trace contextRef="#ctx0" brushRef="#br0" timeOffset="101465.3434">2441 6720 1861,'0'0'82,"0"0"18,0 0-80,8 0-20,5 0 0,-4-4 0,4 4 128,-4-4 23,4 4 4,4 0 1,-4 0-57,4 0-11,-4 0-3,-4 0 0,4 0-33,-13 0-6,0 0-2,0 0 0,0 0-22,0 0-5,0 0-1,0 0 0,0 12-6,0-1-2,-4 5 0,-1-5 0,1 1-8,-5-1 0,1 1 0,3-1 8,-3 1-8,3-1 0,5-3 0,0 4 0,0-5 0,0-7 0,0 0 0,5 12 0,3-4 0,-3-4 0,-5-4 0,17 7 0,-8-3 0,12-4 13,-12 4-1,4-4-1,9 0-11,-14 0 8,5 0-8,0 0 8,0-4-31,0 4-6,0-8-2,9 5-1284</inkml:trace>
        </inkml:traceGroup>
        <inkml:traceGroup>
          <inkml:annotationXML>
            <emma:emma xmlns:emma="http://www.w3.org/2003/04/emma" version="1.0">
              <emma:interpretation id="{58A45C94-41A7-4D0E-9791-271C42699D91}" emma:medium="tactile" emma:mode="ink">
                <msink:context xmlns:msink="http://schemas.microsoft.com/ink/2010/main" type="inkWord" rotatedBoundingBox="4072,10398 4888,9747 5469,10475 4652,11126"/>
              </emma:interpretation>
              <emma:one-of disjunction-type="recognition" id="oneOf14">
                <emma:interpretation id="interp70" emma:lang="en-AU" emma:confidence="0">
                  <emma:literal>-y'</emma:literal>
                </emma:interpretation>
                <emma:interpretation id="interp71" emma:lang="en-AU" emma:confidence="0">
                  <emma:literal>-y</emma:literal>
                </emma:interpretation>
                <emma:interpretation id="interp72" emma:lang="en-AU" emma:confidence="0">
                  <emma:literal>y</emma:literal>
                </emma:interpretation>
                <emma:interpretation id="interp73" emma:lang="en-AU" emma:confidence="0">
                  <emma:literal>-yes</emma:literal>
                </emma:interpretation>
                <emma:interpretation id="interp74" emma:lang="en-AU" emma:confidence="0">
                  <emma:literal>-y"</emma:literal>
                </emma:interpretation>
              </emma:one-of>
            </emma:emma>
          </inkml:annotationXML>
          <inkml:trace contextRef="#ctx0" brushRef="#br0" timeOffset="102021.8431">3459 6916 1612,'0'0'144,"0"0"-116,0 0-28,0 0 0,0 0 116,0 0 16,0 0 4,0 0 1,0 0-9,9 4-3,4-4 0,-4 4 0,-1 0-49,5 0-9,5-4-3,-1 0 0,0 0-16,5 3-4,0-3-1,-1 4 0,1-4-43,-5 0-11,-4 4-1,5-4 0,-5 0-14,4 0-3,-4 0-1,0-4-1228</inkml:trace>
          <inkml:trace contextRef="#ctx0" brushRef="#br0" timeOffset="102633.3118">4001 6816 1785,'-4'0'159,"4"-4"-127,-9 4-32,9 0 0,0 0 165,-4 4 27,-1 4 6,1-4 1,4-4-99,0 11-20,4-3-4,1 3-1,-1 1-45,0 0-9,1 3-1,3 0-1,1-3-19,4 3 0,-4-3 8,-1-4-8,5-1 0,5-3 0,-5 4 0,0-4 0,0-4 0,4-4 0,0 0-10,-4-4 10,5 1-10,-1-1 10,-8-4-13,4 1 5,-5-1 8,5-3 0,-8 3 0,3-3 0,-3 3 0,-1 1 0,0-1 0,-4 1-8,0-1 8,0 0 0,0 5 0,0 7 0,0 0 0,0 0 0,0 0 0,0 0 0,0 0 0,0 0 0,5 11 8,-1 5-8,-4-1 0,0 4 0,4 5 0,-4-5-8,5 4 8,-1 4 0,0 4 10,1 0-10,-5-1 0,0 1 0,4 0 0,0 0 0,-4 0 8,0-1-8,0-3 0,0 8 9,-4-4 4,4 0 1,-4 0 0,4-4 0,-9-8 2,5 4 1,-5-8 0,0 5 0,1-9-1,-1 1-1,0-5 0,-4-3 0,5-4 1,-5 0 0,-5 0 0,1-7 0,-5-1-16,5-4 0,-5-3 8,5-4-8,-5-4-22,5-4-7,0 0-2,-5-8 0,5 0-145,4 4-30,0-7-6,4 3-884</inkml:trace>
          <inkml:trace contextRef="#ctx0" brushRef="#br0" timeOffset="102810.4041">4374 6566 2253,'0'0'49,"0"0"11,0 0 1,13-4 3,-13 4-51,13-4-13,4 0 0,1 0 0,-5 0 105,0 0 19,-5 4 3,5-3 1,-4-1-60,-9 4-12,0 0-3,0 0 0,0 0-27,0 0-6,0 0 0,0 0-1,4 7-9,-8 5-2,0-4 0,-5 3 0,5-3-8,-1 4 0,-3-1 0,-1 1 0,0-1-11,5 5 11,0-5-8,4 1 8,0-5 0,4 5 0,-4-12 0,4 8-8,9-1 8,-4 5 0,0-8 0,4 4 0,0-5 0,0 1 0,4 4 0,-4-8 0,4 4-13,-4-4-1,0 4 0,0-4 0,0 0-188,0 0-38</inkml:trace>
        </inkml:traceGroup>
        <inkml:traceGroup>
          <inkml:annotationXML>
            <emma:emma xmlns:emma="http://www.w3.org/2003/04/emma" version="1.0">
              <emma:interpretation id="{709AC0BE-9AC3-40CB-8EB1-3F6B0458741A}" emma:medium="tactile" emma:mode="ink">
                <msink:context xmlns:msink="http://schemas.microsoft.com/ink/2010/main" type="inkWord" rotatedBoundingBox="5853,10001 6779,9961 6797,10358 5870,10397"/>
              </emma:interpretation>
              <emma:one-of disjunction-type="recognition" id="oneOf15">
                <emma:interpretation id="interp75" emma:lang="en-AU" emma:confidence="0">
                  <emma:literal>70</emma:literal>
                </emma:interpretation>
                <emma:interpretation id="interp76" emma:lang="en-AU" emma:confidence="0">
                  <emma:literal>30</emma:literal>
                </emma:interpretation>
                <emma:interpretation id="interp77" emma:lang="en-AU" emma:confidence="0">
                  <emma:literal>so</emma:literal>
                </emma:interpretation>
                <emma:interpretation id="interp78" emma:lang="en-AU" emma:confidence="0">
                  <emma:literal>no</emma:literal>
                </emma:interpretation>
                <emma:interpretation id="interp79" emma:lang="en-AU" emma:confidence="0">
                  <emma:literal>00</emma:literal>
                </emma:interpretation>
              </emma:one-of>
            </emma:emma>
          </inkml:annotationXML>
          <inkml:trace contextRef="#ctx0" brushRef="#br0" timeOffset="103289.2454">5241 6519 1209,'0'0'108,"0"0"-87,0 0-21,0 0 0,0 0 260,0 0 47,0 0 9,0 12 3,8-4-163,1 3-33,0-3-7,-1 3 0,5-3-44,0 0-8,0 0-1,5-1-1,4 1-22,-5 0-5,0-1-1,1 1 0,3-4-11,1 4-3,-5-1 0,5-3 0,0 0-9,-5 4-3,0-8 0,-4 4 0,-4-1-8,-5-3 10,9 4-10,-4-4 10,-9 0-10,0 0 8,4 4-8,-4-4 8,0 0-8,0 0 12,-8 12-12,-1-5 12,0 5-12,1 3 0,-10-3 9,1 3-9,4 1 0,-4-5 0,-1 5 0,1-1 0,0 1 0,-1-5 0,5 1 0,0-1-12,-4 1-8,8-4-3,1-1 0,3 1 0,-3 0-32,3-1-6,5-7-2,0 0 0,0 0-150,0 0-31,0 0-5</inkml:trace>
          <inkml:trace contextRef="#ctx0" brushRef="#br0" timeOffset="103634.8974">5891 6554 1785,'9'0'159,"-5"-4"-127,-4 4-32,0 0 0,0 0 204,0 0 36,0 0 6,0 0 2,-13 8-126,4 0-25,9-1-5,-8 1 0,-1 4-47,0 3-9,5 4-1,4 0-1,4-3-22,-4 7-4,0-4 0,5 4-8,8 1 0,-5-5 0,1 0 0,-5-4 0,9 1 0,0-1 0,5-3 0,-5-4 0,-5-1 0,1 1 0,13-4 0,-9-4 0,-5-4 0,1-4 0,4 1 0,4-5 0,-4-3 12,5-1-12,-5-3 12,4 0-12,0-4 15,-4 3-4,-8-3-1,3 0 0,5 0 2,-8 0 1,-5 4 0,-5-5 0,1 5-5,0 0 0,-1 3-8,-8-3 12,-4 8-12,0 3 0,8 4 0,-8 0 0,-9 4-13,4 8-6,0 0-1,5 7 0,-5 4-87,-4 1-17,0 3-4,5 4-1,8-4-111,-5 4-23</inkml:trace>
        </inkml:traceGroup>
      </inkml:traceGroup>
    </inkml:traceGroup>
    <inkml:traceGroup>
      <inkml:annotationXML>
        <emma:emma xmlns:emma="http://www.w3.org/2003/04/emma" version="1.0">
          <emma:interpretation id="{2A6A41B8-401F-42AB-95F0-6AD0E1DB4E8B}" emma:medium="tactile" emma:mode="ink">
            <msink:context xmlns:msink="http://schemas.microsoft.com/ink/2010/main" type="paragraph" rotatedBoundingBox="3050,11303 5608,11077 5686,11961 3128,121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AFA72E-F5D9-4BB8-BC78-A84FB96D4A4E}" emma:medium="tactile" emma:mode="ink">
              <msink:context xmlns:msink="http://schemas.microsoft.com/ink/2010/main" type="line" rotatedBoundingBox="3050,11303 5608,11077 5686,11961 3128,12187"/>
            </emma:interpretation>
          </emma:emma>
        </inkml:annotationXML>
        <inkml:traceGroup>
          <inkml:annotationXML>
            <emma:emma xmlns:emma="http://www.w3.org/2003/04/emma" version="1.0">
              <emma:interpretation id="{18F208A6-B9EE-4F6D-917B-BB25BB0631DE}" emma:medium="tactile" emma:mode="ink">
                <msink:context xmlns:msink="http://schemas.microsoft.com/ink/2010/main" type="inkWord" rotatedBoundingBox="3050,11303 5608,11077 5686,11961 3128,12187"/>
              </emma:interpretation>
              <emma:one-of disjunction-type="recognition" id="oneOf16">
                <emma:interpretation id="interp80" emma:lang="en-AU" emma:confidence="0">
                  <emma:literal>sorry</emma:literal>
                </emma:interpretation>
                <emma:interpretation id="interp81" emma:lang="en-AU" emma:confidence="0">
                  <emma:literal>sonsy</emma:literal>
                </emma:interpretation>
                <emma:interpretation id="interp82" emma:lang="en-AU" emma:confidence="0">
                  <emma:literal>so by</emma:literal>
                </emma:interpretation>
                <emma:interpretation id="interp83" emma:lang="en-AU" emma:confidence="0">
                  <emma:literal>say y</emma:literal>
                </emma:interpretation>
                <emma:interpretation id="interp84" emma:lang="en-AU" emma:confidence="0">
                  <emma:literal>so my</emma:literal>
                </emma:interpretation>
              </emma:one-of>
            </emma:emma>
          </inkml:annotationXML>
          <inkml:trace contextRef="#ctx0" brushRef="#br0" timeOffset="107136.3048">2458 8057 1674,'0'0'74,"0"0"15,0 0-71,0 0-18,9 0 0,-1-4 0,1 4 87,8 0 13,-8-4 4,4 4 0,0-4-43,4 4-8,5 0-1,-9 0-1,4 0-10,-4 0-1,0 4-1,5 0 0,-14 0-7,9 0-2,0-1 0,-13 5 0,9 0-30,-5 0 0,-4 3 0,0 5 0,0-5 9,-4 8 3,-5 1 0,0-5 0,1 4-12,-1 1 0,-4-5 0,0 0 8,0-7-8,4 4-14,-4-1 3,0-3 1,9 0-44,-13-5-9,8 5-1,-4-4-1,9 0-163,4-4-32</inkml:trace>
          <inkml:trace contextRef="#ctx0" brushRef="#br0" timeOffset="107398.4441">2852 8072 403,'0'0'17,"0"0"5,0 0-22,0 0 0,0 0 0,0-8 0,0 5 408,0 3 76,0 0 16,-4 0 4,-5-4-320,1 4-64,3 0-13,-12 4-3,4-1-55,4 5-11,-4 4-2,0 3-1,5-3-27,-10 3-8,10 0 0,-1 1 0,0 3 0,1-3 0,3 3 0,1-4 0,4 1 0,-4 3 0,4 0 0,4-3 0,0-5 8,1 1-8,3-5 9,1 5-9,-5-8 0,9 0 0,5 0 0,-14-1-10,5-6 10,4-5-13,4 0 5,-4-3 8,4-5-131,-4 5-18,5-5-4,-1-3-891</inkml:trace>
          <inkml:trace contextRef="#ctx0" brushRef="#br0" timeOffset="107713.7837">3004 7799 2041,'0'0'44,"0"0"10,0 0 2,0 0 2,0 0-46,0 0-12,9 0 0,-9 0 0,0 0 116,0 0 20,13-4 5,0 4 1,0-4-61,4 4-12,-4 0-2,0-4-1,-4 4-18,8 0-3,-17 0-1,0 0 0,0 0-30,0 0-6,0 0-8,0 8 11,0-8-11,0 0 0,0 11 9,0 1-9,-9-1 0,5-3 0,0 4 0,-1-1-8,-3-3-24,-1 0-4,5 7 0,-5-3-1,9-1 15,0 1 3,-4-1 1,8 1 0,5-4-2,-9-8 0,0 0 0,4 7 0,9-3 8,4 0 0,-4-8 1,5 0 0,-5 0-7,4 1-2,5-5 0,-9 0-755,8 0-151</inkml:trace>
          <inkml:trace contextRef="#ctx0" brushRef="#br0" timeOffset="108239.3879">3680 7930 2408,'5'3'53,"-5"-3"11,0 0 3,0 0 0,0 0-54,4 4-13,0 0 0,1 0 0,-5-4 81,4 8 14,5-1 2,-1-3 1,1 4-41,4-4-8,0 0-1,4-1-1,1 1-17,-1 0-3,0 0-1,5-4 0,-5 4-9,1 0-1,-5 0-1,0-4 0,4 3-7,-8-3 0,4 4-8,-13-4 12,8 4-12,-8-4 9,0 0-9,0 0 8,0 0 0,9 8-8,-9-8 12,0 11-4,0 5 2,-9-5 0,1 1 0,-1 0 0,0 3-10,-8 0 0,0-3 9,4 3-9,-5 1 0,1-1 0,-5 1 0,5-1 8,0 0-8,4 1 0,-9-5 0,9 1 0,4-4 0,-4 3-10,5-3 10,3 3-10,-3-7-29,8-4-5,0 0-2,0 0 0,0 0-78,0 0-16,0 0-4,0 0-660,8-4-132</inkml:trace>
          <inkml:trace contextRef="#ctx0" brushRef="#br0" timeOffset="108747.8739">4166 7933 1152,'0'0'51,"0"0"10,-5-3-49,5 3-12,-8-4 0,8 4 0,-5-4 328,5 4 64,0 0 12,-8 0 2,3 4-261,-3 0-52,3 3-10,1 1-3,4 4-44,-4-1-10,4 1-2,0 3 0,0 4-13,4-3-3,0 3-8,1 0 12,3-3-12,1-1 0,0 1 0,-1-1 0,5-4 0,0 1 0,5-4 0,-10-4 0,5-4 0,0 0 0,0 0 0,0 0 0,5-8 0,-5 0 0,4 0 0,1-7-10,-1 0 10,-4-1 0,-13 1 0,4-1 0,5-3 0,0 0 0,-9 0 0,4 3 0,5 1 0,-9-4 0,0 3 0,0 5 0,4-1 0,-4 4 0,0 4 0,0 4 8,0 0-8,0 0 0,0 0 0,0 0 0,0 0 0,-4 8 0,-1 0 0,1 7-8,4 1 8,0 3 0,0-4 0,4 5-8,5-1 8,-5 0 0,1 4 0,-1 0 0,0 1 0,5-1 0,-9-4 0,9 8 0,-9-4 0,0 0 0,0 0 0,0 4 0,0-4 0,0 0 0,0-3 0,0 3 0,0 0 0,-9-4 0,0 4 0,5-3 0,0-5-44,-5-3-12,0 3-4,1-3 0,3-5 108,-3 1 22,-1 0 4,0-1 1,-4-3-57,-4 0-18,4-4 10,-9 0-10,0-4 0,5 4 0,0 0 0,4-8 0,0 1-30,0-1-8,0-3-2,8-1 0,-3 0-121,3-3-25,1 7-5,4-7-916</inkml:trace>
          <inkml:trace contextRef="#ctx0" brushRef="#br0" timeOffset="109177.643">4677 7687 2152,'5'-8'96,"-5"8"19,4-8-92,0 5-23,1-1 0,-1 0 0,5-4 115,-1 0 18,5 5 4,-8-1 1,3 0-52,5-4-10,-8 4-3,8 0 0,-5 4-28,1-3-5,-5 3-2,-4 0 0,0 0-18,0 0-4,9 0-1,-9 0 0,0 0-7,4 7-8,-4-7 11,0 12-11,0-1 9,0 1-9,-4 3 0,0-3 9,4 3-9,0 1 0,-5-5 0,5 5 0,0-1 0,0-3 0,5-1 0,-5 1 0,0-1 0,8-3 0,-3-4 0,3 0 0,-3 0-10,3 0 10,5-4 0,0 0-9,0-4 9,0 4 0,0-8 0,5 4 0,-1-4-16,0 1-2,-4-1 0,5 0 0,-1 4-198,-4-3-40</inkml:trace>
        </inkml:traceGroup>
      </inkml:traceGroup>
    </inkml:traceGroup>
    <inkml:traceGroup>
      <inkml:annotationXML>
        <emma:emma xmlns:emma="http://www.w3.org/2003/04/emma" version="1.0">
          <emma:interpretation id="{017D497D-7412-4368-97C1-1857142CF043}" emma:medium="tactile" emma:mode="ink">
            <msink:context xmlns:msink="http://schemas.microsoft.com/ink/2010/main" type="paragraph" rotatedBoundingBox="1854,12630 7281,12360 7339,13541 1913,13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39F33-BD77-413B-89D4-CA2B7919233F}" emma:medium="tactile" emma:mode="ink">
              <msink:context xmlns:msink="http://schemas.microsoft.com/ink/2010/main" type="line" rotatedBoundingBox="3431,12551 7281,12360 7339,13541 3490,13733"/>
            </emma:interpretation>
          </emma:emma>
        </inkml:annotationXML>
        <inkml:traceGroup>
          <inkml:annotationXML>
            <emma:emma xmlns:emma="http://www.w3.org/2003/04/emma" version="1.0">
              <emma:interpretation id="{B9163E5A-4C28-4427-AF7F-EE4F4B39EADC}" emma:medium="tactile" emma:mode="ink">
                <msink:context xmlns:msink="http://schemas.microsoft.com/ink/2010/main" type="inkWord" rotatedBoundingBox="3431,12551 5677,12439 5735,13621 3490,13733"/>
              </emma:interpretation>
              <emma:one-of disjunction-type="recognition" id="oneOf17">
                <emma:interpretation id="interp85" emma:lang="en-AU" emma:confidence="0">
                  <emma:literal>'city</emma:literal>
                </emma:interpretation>
                <emma:interpretation id="interp86" emma:lang="en-AU" emma:confidence="0">
                  <emma:literal>'city'</emma:literal>
                </emma:interpretation>
                <emma:interpretation id="interp87" emma:lang="en-AU" emma:confidence="0">
                  <emma:literal>"city</emma:literal>
                </emma:interpretation>
                <emma:interpretation id="interp88" emma:lang="en-AU" emma:confidence="0">
                  <emma:literal>"city'</emma:literal>
                </emma:interpretation>
                <emma:interpretation id="interp89" emma:lang="en-AU" emma:confidence="0">
                  <emma:literal>scanty</emma:literal>
                </emma:interpretation>
              </emma:one-of>
            </emma:emma>
          </inkml:annotationXML>
          <inkml:trace contextRef="#ctx0" brushRef="#br0" timeOffset="112861.7961">2861 9509 1209,'0'0'53,"0"0"12,0 0-52,0 0-13,0 0 0,0 0 0,0 0 175,0 0 32,4-7 6,-4 7 2,0 0-95,13-4-20,-4 0-3,4 0-1,0 0-38,-4 4-8,4 0-2,0 4 0,4 0-23,-4 0-5,0 0 0,0-1-1,0 1-9,0 4-2,-4 0 0,-1-1 0,-8 5-8,0-12 0,5 8 0,-5 3 0,0 1 13,-5-1-2,5 5-1,0-5 0,0 1 7,-8 3 2,-1 5 0,-4-5 0,4-3-40,-4 3-8,0-3-2,-4-1 0,4-3 9,0 3 2,-4-7 0,4 0 0,4-4-24,-8 0-5,8 0-1,0-4 0,5 0-36,0-3-7,-1 3-2,5-4-852</inkml:trace>
          <inkml:trace contextRef="#ctx0" brushRef="#br0" timeOffset="113152.9364">3208 9467 1566,'0'0'69,"0"0"15,0 0-68,0 0-16,0 0 0,0 0 0,0 0 136,0 0 24,0 0 5,0 0 1,0 0-61,0 0-12,0 0-2,0 0-1,-9 0-36,9 0-7,-13 0-2,4 0 0,-4 4-22,5 0-5,3 3-1,-8 5 0,0-1-6,0 5-2,5-1 0,-5 1 0,8 3-9,-3 0 10,-1-3-10,0 3 10,9 0-10,0 0 8,0 1-8,5-1 8,-1-4-8,5 1 0,-1-1 0,1-3 0,8-5 0,1-3 0,-5 4 0,8-8 0,1 0 0,0 0 0,-1-8 8,1 1-8,4 3 0,-4-4-9,0-3 0,-1-1-811,1-3-163</inkml:trace>
          <inkml:trace contextRef="#ctx0" brushRef="#br0" timeOffset="114311.7732">3520 9066 2142,'0'0'47,"0"0"9,0 0 3,9-7 1,4 3-48,-9-4-12,5 0 0,-1 8 0,-8 0 86,5-4 14,3 1 4,-8 3 0,0 0-64,0 0-13,0 0-3,0 0 0,0 0-24,0 11 0,-4-3 0,4 3 0,-4 1 8,-5 3-8,0 1 8,1-1-8,-5 4-17,4 5-9,-8-5-2,8-4 0,-4-3-11,4 3-2,5 1-1,-5-5 0,5 1 29,-5-5 13,9-7-12,0 0 12,0 0 24,0 0 13,0 0 3,0 0 0,13 8-17,-4-8-3,0 0-1,-1 0 0,10 0 5,-1 0 0,-13-4 1,14-3 0,-5 7-4,4-4-1,-4 0 0,0 0 0,0 4-59,4 4-12,1-4-2,-5 4-1101</inkml:trace>
          <inkml:trace contextRef="#ctx0" brushRef="#br0" timeOffset="113691.1854">3858 9590 2073,'0'0'92,"0"0"19,0 0-89,0 0-22,0 0 0,0 0 0,0 0 101,0 0 16,9-4 3,4 1 1,-5-1-35,10-4-7,-5 4-2,4 0 0,-4-3-29,4 3-5,5 0-2,-9 0 0,4 4-26,1-4-6,-5 0-1,4 4 0,-4-4-8,0 4 8,-4-3-8,4-1 8,-5 0-42,5 0-9,-13 4-1,5-4-812,-5 4-161</inkml:trace>
          <inkml:trace contextRef="#ctx0" brushRef="#br0" timeOffset="114542.8923">4057 9259 2142,'0'0'47,"0"0"9,0 0 3,0 0 1,0 0-48,0 0-12,0 0 0,0 0 0,5 15 88,-5-3 14,0 3 3,0 5 1,-5-1-42,5 0-8,-4 4-1,0 8-1,4-4-43,0 0-11,-5 0 0,5 4 0,0-4 0,0 0 0,0-4 0,5-4 0,-5 4-106,4-7-17,-4-1-3,4-3-952</inkml:trace>
          <inkml:trace contextRef="#ctx0" brushRef="#br0" timeOffset="115016.3457">4344 9448 1267,'0'0'112,"0"0"-89,0 0-23,0 0 0,0 0 248,0 0 46,0 0 9,0 0 1,0 0-169,4 11-35,-4 1-6,4 3-2,5-3-49,-9 3-11,4-3-1,1 3-1,-1-3-18,5-1-3,-1-3-1,5 0 0,0-1-8,5-3 0,-5 0 0,4-4 0,0 0 0,1-4 0,-5-3 0,4-1 0,-4 0 0,0-3 0,0-1 0,0-3 0,-4-1 0,-1 5 0,-3-5 0,-1-3 0,0 7 0,1-3 0,-5 3 0,0 1 8,0-1-8,0 5 0,0-1 0,0 8 8,0 0-8,0 0 0,0 0 0,0 0 0,0 0 0,0 0 0,0 15 0,0 5 0,0-5 0,4 4 0,-4 8 0,4-4 0,-4 4 0,9 4 0,-9 0 0,4 0 0,1 0 0,-1 3 0,-4 5 0,9-1 0,-9-7 0,0 4 0,0 3 0,0-3 0,0 0 0,0-4 10,0-4-10,-9 3 10,5-7 3,-1-3 1,1-1 0,-5 0 0,5-7-2,-5 3-1,-4-7 0,0 3 0,0-7-3,0-4 0,0 4 0,-4-8 0,-5-3-8,1-5 0,3 1 9,1-9-9,0 1-21,-9-8-9,13-4-2,4 0 0,5-7-195,-5 3-39</inkml:trace>
          <inkml:trace contextRef="#ctx0" brushRef="#br0" timeOffset="115320.1936">4799 9124 1782,'0'0'79,"0"0"16,8 4-76,1-4-19,4-4 0,0 0 0,-4 8 148,-1-4 25,1 0 6,0 0 1,4 4-61,-5-4-12,-8 0-3,9 0 0,-9 0-43,0 0-9,0 0-1,0 0-1,0 0-24,0 0-5,0 0-1,0 11 0,-4 1-12,-1-4-8,-3 3 8,-1 1-8,5-1 0,-1 1 8,1-4-8,-5 3 0,5-7 0,4-4 0,0 0 0,0 12 0,0-1 0,0-11 0,4 12 0,5-5 0,0 1 0,4 0 0,0 0 0,0-5 0,0 1 0,0 0 9,4-4-9,-4 0 0,9 0 0,-5 0 0,-4-4 0,4 0 0,5-7-152,-5 3-32</inkml:trace>
        </inkml:traceGroup>
        <inkml:traceGroup>
          <inkml:annotationXML>
            <emma:emma xmlns:emma="http://www.w3.org/2003/04/emma" version="1.0">
              <emma:interpretation id="{7E7BA2F6-C12A-4091-89D6-8025CD164E3C}" emma:medium="tactile" emma:mode="ink">
                <msink:context xmlns:msink="http://schemas.microsoft.com/ink/2010/main" type="inkWord" rotatedBoundingBox="6407,12711 7296,12667 7319,13125 6430,13169"/>
              </emma:interpretation>
              <emma:one-of disjunction-type="recognition" id="oneOf18">
                <emma:interpretation id="interp90" emma:lang="en-AU" emma:confidence="0">
                  <emma:literal>so</emma:literal>
                </emma:interpretation>
                <emma:interpretation id="interp91" emma:lang="en-AU" emma:confidence="0">
                  <emma:literal>20</emma:literal>
                </emma:interpretation>
                <emma:interpretation id="interp92" emma:lang="en-AU" emma:confidence="0">
                  <emma:literal>00</emma:literal>
                </emma:interpretation>
                <emma:interpretation id="interp93" emma:lang="en-AU" emma:confidence="0">
                  <emma:literal>210</emma:literal>
                </emma:interpretation>
                <emma:interpretation id="interp94" emma:lang="en-AU" emma:confidence="0">
                  <emma:literal>010</emma:literal>
                </emma:interpretation>
              </emma:one-of>
            </emma:emma>
          </inkml:annotationXML>
          <inkml:trace contextRef="#ctx0" brushRef="#br0" timeOffset="116784.3967">5856 9236 2001,'-26'7'88,"26"-7"20,0 0-87,0 0-21,-8 0 0,8 0 0,0 0 95,0 0 14,0 0 3,0 0 1,0 0-44,8 8-9,10 0-1,-5 0-1,0 3-22,0-3-4,4 7 0,9-3-1,-9-1-17,1 1-3,-1-1-1,5 1 0,4 0-2,-5-5-8,-8 5 12,5-1-4,3-3-8,-3 0 12,-5-4-12,-5 3 12,5 1-12,-4-4 12,0-4-12,-9 0 12,0 0 0,0 0 0,0 0 0,0 0 0,0 0 5,0 0 2,0 0 0,0 0 0,0 0 3,0 0 1,-5 8 0,1-1 0,0 5-7,-1-4 0,-12-1-1,0 5 0,4-1-6,-5 5-1,1-5 0,-5 5 0,-8-1-8,8 1 0,5-5 0,-5 5 0,-8-5 0,4 1 0,13 3 0,0-3 0,-4-5 0,-1 5 0,5-8 0,9 4 0,4-8-15,0 0 2,-9 0 0,9 0 0,9-8-39,0 0-8,-9 0-2,8-3 0,5 3-102,0-3-20,5-5-4,-5 5-882</inkml:trace>
          <inkml:trace contextRef="#ctx0" brushRef="#br0" timeOffset="117176.5295">6463 9209 1558,'-39'-4'69,"39"4"15,0 0-68,0 0-16,0 0 0,-4 0 0,-9-4 165,0 4 30,4 0 5,-4 0 2,4 0-66,5 4-12,4-4-4,4 11 0,-4 1-64,-4 3-12,4 9-4,0-5 0,9 8-19,-9-4-4,-5 4-1,5 0 0,13 0-16,1 0 0,-14-4 0,4 4 0,5-8 0,-1 0 0,10-3 0,-5-1 0,-9 5 0,9-9 0,4-3 0,1 0-9,-10-8 9,5 0 0,9-8 0,0-4 0,4-7 0,-5-4 0,-12 0 0,8-4 8,5-4 1,-9 4 1,-9-4 0,1 0 0,3 4 6,-3 0 2,-5 0 0,-5 0 0,-8 4-1,5 4 0,-1 4 0,-4 7 0,0 0-8,-9 4-1,1 1-8,-5 6 12,0 5-22,0 7-5,-9 1-1,5 7 0,21 0-97,-4 4-20,-13 0-4,8 0-683,14 0-136</inkml:trace>
        </inkml:traceGroup>
      </inkml:traceGroup>
    </inkml:traceGroup>
    <inkml:traceGroup>
      <inkml:annotationXML>
        <emma:emma xmlns:emma="http://www.w3.org/2003/04/emma" version="1.0">
          <emma:interpretation id="{E762321B-8956-4130-BAEA-06EC50CC963D}" emma:medium="tactile" emma:mode="ink">
            <msink:context xmlns:msink="http://schemas.microsoft.com/ink/2010/main" type="paragraph" rotatedBoundingBox="2066,14044 9493,13517 9571,14606 2143,15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42F29D-D068-42D6-A18F-A5D381589A67}" emma:medium="tactile" emma:mode="ink">
              <msink:context xmlns:msink="http://schemas.microsoft.com/ink/2010/main" type="line" rotatedBoundingBox="2066,14044 9493,13517 9571,14606 2143,15133"/>
            </emma:interpretation>
          </emma:emma>
        </inkml:annotationXML>
        <inkml:traceGroup>
          <inkml:annotationXML>
            <emma:emma xmlns:emma="http://www.w3.org/2003/04/emma" version="1.0">
              <emma:interpretation id="{48810EE4-4E32-4C18-8077-1A4FFEAE3C6F}" emma:medium="tactile" emma:mode="ink">
                <msink:context xmlns:msink="http://schemas.microsoft.com/ink/2010/main" type="inkWord" rotatedBoundingBox="2073,14022 5042,13883 5092,14944 2123,15082"/>
              </emma:interpretation>
              <emma:one-of disjunction-type="recognition" id="oneOf19">
                <emma:interpretation id="interp95" emma:lang="en-AU" emma:confidence="0">
                  <emma:literal>(xo-ye)</emma:literal>
                </emma:interpretation>
                <emma:interpretation id="interp96" emma:lang="en-AU" emma:confidence="0">
                  <emma:literal>(xo-yo,</emma:literal>
                </emma:interpretation>
                <emma:interpretation id="interp97" emma:lang="en-AU" emma:confidence="0">
                  <emma:literal>bi-yr)</emma:literal>
                </emma:interpretation>
                <emma:interpretation id="interp98" emma:lang="en-AU" emma:confidence="0">
                  <emma:literal>(xo-yo)</emma:literal>
                </emma:interpretation>
                <emma:interpretation id="interp99" emma:lang="en-AU" emma:confidence="0">
                  <emma:literal>bi-y's</emma:literal>
                </emma:interpretation>
              </emma:one-of>
            </emma:emma>
          </inkml:annotationXML>
          <inkml:trace contextRef="#ctx0" brushRef="#br0" timeOffset="123248.6568">1587 10673 1605,'0'0'71,"-9"0"15,0-4-69,9 4-17,0-4 0,0 4 0,0 0 108,0 0 17,-4-7 4,4 7 1,-4-4-27,4 4-6,0 0-1,0 0 0,-5-8-25,5 8-6,0 0-1,0 0 0,-8 4-15,3 0-3,-3 0-1,-1 3 0,5 1-23,-5 4-5,9-1-1,-13 4 0,9 5-7,-1-5-1,1 8-8,0-3 12,-1-1-12,5 8 0,0 0 0,0 0 0,0-4 14,5 12 0,-1-9 0,5 5 0,-1-4-33,1-4-6,4-3-2,4-1 0,-8-7-31,4-5-6,0 5-2,4-5 0,-4-7-194,0 0-40</inkml:trace>
          <inkml:trace contextRef="#ctx0" brushRef="#br0" timeOffset="123925.1042">1738 10777 921,'0'0'82,"0"0"-66,0 0-16,0 0 0,0 0 229,0 0 43,0 0 8,0 0 1,0 0-128,0 0-25,9 0-6,8 0-1,-12 4-56,12 4-11,5-8-2,-9 7-1,4-7-24,-4 8-5,4 0-1,-4-1 0,5 1-6,-1 4-2,-8-5 0,8 9 0,-13-5-5,5 9 0,0-1-8,-9-4 12,0 1 0,0 3 0,-5-4 0,1 5 0,-9-1 0,0 0-1,0 0 0,-4 1 0,-1-9-11,5 1-12,-13-4 2,9-1 1,0 1-29,4-8-6,-9 0 0,13-4-1,-4 0-56,5 4-11,-1-11-3,9 3-922</inkml:trace>
          <inkml:trace contextRef="#ctx0" brushRef="#br0" timeOffset="124110.7197">2068 10842 1440,'0'0'128,"0"0"-103,0 0-25,0 0 0,0 0 181,0 0 31,0 0 7,-5 0 1,1 0-84,-5 0-17,-4 4-3,5 0-1,-1 0-59,5 4-11,-14-4-2,5 7-1,5 1-22,-5-1-5,4-3-1,0 4 0,5-1-14,-9 1 8,9-1-8,4 1 0,-5-1 8,10-3-8,-5 4 0,8 3 9,1-3-9,-5-1 0,5-3 0,4 3 8,4-3-8,-4-4 0,5 0 0,-5 0 0,4-4 0,0 0-11,1-12 3,-1 4 0,-4-3-106,9-1-21,-9-3-4,4-1-986</inkml:trace>
          <inkml:trace contextRef="#ctx0" brushRef="#br0" timeOffset="124384.2994">2367 10550 1555,'0'0'138,"0"0"-110,0 0-28,0 0 0,0 0 160,0 0 26,0 0 6,0 0 0,17-4-51,-4 0-10,0 4-3,5 0 0,-10-4-52,5 4-12,-4 0-1,0-4-1,-9 4-22,0 0-4,8 0 0,-8 0-1,0 0-35,0 0 0,0 0 0,-4 12 0,0-1 21,-5 1-2,-8 3-1,4 1 0,4-1-18,0 1-12,5-1 1,4-3 1,-9-1-1,9-3 0,0-8 0,0 0 0,0 11-4,5-3-1,3 0 0,-8-8 0,18 7 16,-10-3-11,14 0 11,-9-4-10,0 0-5,4 0-1,-8 0 0,13 0 0,-14 0-119,5 0-24,0 0-5</inkml:trace>
          <inkml:trace contextRef="#ctx0" brushRef="#br0" timeOffset="124563.9396">2670 10869 2124,'-4'-7'94,"4"7"19,0 0-90,0 0-23,0 0 0,13-4 0,-13 4 130,17 0 22,1-4 4,-1 4 0,-4-4-71,4 0-14,1 4-3,-5-4-1,4 1-45,0-1-9,-8 0-1,8 4-1,-4 0-168,0 0-34</inkml:trace>
          <inkml:trace contextRef="#ctx0" brushRef="#br0" timeOffset="125300.3552">3520 10758 2098,'0'0'93,"0"0"19,0 0-89,0 0-23,0 0 0,-9 7 0,1-3 94,3 4 14,1 4 4,0-1 0,4 5-64,-5-1-13,5 4-3,0 4 0,5-3-19,-1 3-4,5-4-1,-1 4 0,1-8-8,0 1 0,4-1 0,0-3 0,0-4 0,4-1-11,-4-7 11,0 0-8,4-4-6,-4 1-1,0-5 0,0-4 0,-4 5 2,0-9 0,-1 5 0,-3-9 0,-5 5 13,4-4-9,0-1 9,1 5-8,-5 3 8,4-3-12,-4 3 12,0 1-12,0 3 12,4 4-8,-4 4 8,0 0-8,0 0 8,0 0-8,0 0 8,5 16-8,-1-5 8,9 5 8,-13 3-8,9 8 11,-1 0-11,-3 0-11,3 0 3,1 0 0,-5 4 8,5-4 0,-9 0 0,4 3 0,1-3-9,-5 8 0,0-4 0,-5 0 0,5-4 58,-8 4 12,-1-4 3,-4 0 0,0-1-52,4-2-12,-4-5 0,5 0 0,-5-3 23,-5-5 1,5-3 1,0 0 0,-8-5 11,-1-3 3,0-3 0,5-5 0,0-4-83,-1-3-16,-3-4-3,3-5-1,5 1-59,-4-7-12,4 3-2,0-8-903</inkml:trace>
          <inkml:trace contextRef="#ctx0" brushRef="#br0" timeOffset="125563.8039">3793 10461 2113,'0'0'46,"0"0"10,0 0 1,0 0 3,13 0-48,4 0-12,-4-4 0,5 0 0,-5-3 116,0 7 21,0-4 4,0 4 1,-5-4-64,1 4-13,-9 0-2,0 0-1,0 0-30,0 0-7,9 4-1,-1 3 0,-8-7-12,0 12-4,-4 0 0,0-1 0,-5-3-8,5 3 0,-1-3 0,1 4 8,-5-5-8,5 5 0,0-8 0,-1 4-11,5-1 11,0-7 0,0 12 0,0-12 0,5 7 0,-5-7-10,8 8 10,1-4 0,0 0-11,-1-4 11,5 0-10,0 0 10,-4-4-23,4 0 2,4 4 0,-4-8 0,0 1-87,5-1-18,-5 0-3,4 1-1007</inkml:trace>
          <inkml:trace contextRef="#ctx0" brushRef="#br0" timeOffset="125808.761">4322 10407 1875,'0'0'83,"0"0"17,0 0-80,4 8-20,9-4 0,-4 3 0,4 1 145,-13 4 25,4 3 5,5-7 1,0-4-66,-5 3-13,5 5-2,-1-1-1,5 9-31,-8-5-7,-1 1 0,5 3-1,-5 4-17,-4 4-3,-4-4-1,4 8 0,-9-4-34,0 0 0,-4 4 0,5-1-9,-5-3 9,0 0 0,4-4 10,-8-3-10,4-1-68,-5-4-20,1 1-4,4-5-791,-5-3-157</inkml:trace>
        </inkml:traceGroup>
        <inkml:traceGroup>
          <inkml:annotationXML>
            <emma:emma xmlns:emma="http://www.w3.org/2003/04/emma" version="1.0">
              <emma:interpretation id="{4AF98FC7-CEC5-4FF3-9F2A-302DF55624B4}" emma:medium="tactile" emma:mode="ink">
                <msink:context xmlns:msink="http://schemas.microsoft.com/ink/2010/main" type="inkWord" rotatedBoundingBox="5420,13806 9493,13517 9562,14488 5489,14777"/>
              </emma:interpretation>
              <emma:one-of disjunction-type="recognition" id="oneOf20">
                <emma:interpretation id="interp100" emma:lang="en-AU" emma:confidence="0">
                  <emma:literal>borty</emma:literal>
                </emma:interpretation>
                <emma:interpretation id="interp101" emma:lang="en-AU" emma:confidence="0">
                  <emma:literal>sorry</emma:literal>
                </emma:interpretation>
                <emma:interpretation id="interp102" emma:lang="en-AU" emma:confidence="0">
                  <emma:literal>botty</emma:literal>
                </emma:interpretation>
                <emma:interpretation id="interp103" emma:lang="en-AU" emma:confidence="0">
                  <emma:literal>booty</emma:literal>
                </emma:interpretation>
                <emma:interpretation id="interp104" emma:lang="en-AU" emma:confidence="0">
                  <emma:literal>potty</emma:literal>
                </emma:interpretation>
              </emma:one-of>
            </emma:emma>
          </inkml:annotationXML>
          <inkml:trace contextRef="#ctx0" brushRef="#br0" timeOffset="126436.3033">4898 10361 1555,'0'0'138,"0"0"-110,0 0-28,0 0 0,0 0 148,0 0 25,-8-4 5,8 4 1,0 0-66,0 0-13,-9 8-2,0 3-1,1 1-57,-1 7-12,5 0-3,-5 4 0,0 1-17,1 3-8,12 0 0,-4 3 8,0-3-8,0-4 0,0 1 0,4-1 0,5-4-8,0-4-4,-1 1-1,1-9 0,0 5 13,-1-4 0,-3-1 0,3-3-9,1 0-86,0-4-17,-9 0-3,13-8-922</inkml:trace>
          <inkml:trace contextRef="#ctx0" brushRef="#br0" timeOffset="126820.5655">5037 10453 576,'0'-4'51,"4"4"-41,5 4-10,0-4 0,-1 0 272,1 0 53,0 4 11,4 0 1,-13-4-158,13 4-32,4 0-7,-4 0 0,0-1-60,0 5-11,-4-4-2,4 4-1,-5-1-18,1 1-3,0 0-1,-1 3 0,-8-3-13,0 0-3,5 3-1,-10 1 0,1-1-10,0 1-1,-1 3-1,-3-3 0,-1-4-15,-4 3 8,0 1-8,0-4 0,0 3 0,0-3-12,-9 0 1,9 3 0,0-3-28,5-4-5,-10-1-2,10-3 0,-5 0-40,0 0-8,13 0-2,0 0-630,-5-7-126</inkml:trace>
          <inkml:trace contextRef="#ctx0" brushRef="#br0" timeOffset="127062.0345">5362 10469 1324,'0'0'118,"0"0"-94,0 0-24,0 0 0,0 0 143,0 0 24,0 0 5,-4 7 0,-5-3-19,0 0-4,-4 4-1,5-4 0,-1 3-86,0 1-18,-4 0-3,5 3-1,-1-3-12,0 4-2,5-5-1,-5 5 0,1-1-9,3 5-3,1-5 0,0 1 0,4 0-13,0 3 0,0-3 0,8 3 0,-3-3 0,3-1 0,1-3 0,0-1 0,4 1 0,0-4 0,-5 0 0,5 0 0,0-4 0,5-4 0,-5 0 0,0 0 0,-9-4-26,9 1-8,5-5-2,-5 1-760,-5-5-153</inkml:trace>
          <inkml:trace contextRef="#ctx0" brushRef="#br0" timeOffset="127284.8331">5566 10272 1324,'13'0'118,"-4"0"-94,-9 0-24,0 0 0,17-4 188,-4 4 34,0 0 6,-4 0 2,-9 0-78,13 0-15,4 0-3,-4 4-1,-13-4-61,0 0-13,13 0-3,0 4 0,-13-4-20,0 0-5,0 0-1,0 8 0,9 7-30,-5-3 0,-17 3 0,9 1 0,8-5 0,-4 5 0,-9-5 0,1 5 9,8-5-9,0 1 0,4-1 0,-4-11 0,-9 12 0,18-1 0,4-7 0,-13-4 0,0 0 0,0 0 0,22 0 0,-5-4 0,0 0 0,1 1 0,-10-5 0,10 0 0,3-3-124,-3-1-31,-5 4-5</inkml:trace>
          <inkml:trace contextRef="#ctx0" brushRef="#br0" timeOffset="127892.6442">6060 10600 748,'0'0'33,"0"0"7,0 0-32,0 0-8,0 0 0,0 0 0,9-4 379,-9 4 73,0 0 16,0 0 2,13-4-294,0 0-58,-5 0-12,1 0-2,4 4-35,0-3-6,4 3-2,1-4 0,-5 4-25,4-4-6,5 4-1,8 0 0,-4-4-14,0 0-3,-17 4-1,8-4 0,0 1-11,-4 3 0,-13 0 0,13-4 0,9 0-13,-9-4-5,-17 0-1,8 1 0,5-1-129,-5 0-27,-4-3-5,-8 3-1021</inkml:trace>
          <inkml:trace contextRef="#ctx0" brushRef="#br0" timeOffset="128088.9692">6264 10315 1497,'-9'3'133,"-4"1"-106,9 4-27,-1 0 0,5-8 188,0 11 33,-4 5 7,8-1 0,1 1-100,-1 3-21,-8 0-4,4 0-1,4 4-49,0 1-9,-4-1-3,0 0 0,0 0-32,5 4-9,3-8 0,-3 0 0,-10 1-17,5-1-8,13-7-2,-4-1-798,-9-3-160</inkml:trace>
          <inkml:trace contextRef="#ctx0" brushRef="#br0" timeOffset="128545.4119">6572 10469 806,'-35'-4'36,"35"4"7,0 0-35,0 0-8,0 0 0,-9 8 0,5-1 374,4-3 73,0 4 14,0 3 3,0-3-321,0 0-65,13 0-13,-4-1-2,-1 1-39,-3 0-8,8 3-2,0-7 0,4 0-14,-4 0 0,-13-4 8,13-4-8,4 4 0,-4-8 0,-4 4 0,8-7 0,-4-5-10,0 1-2,-4 0 0,0-1 0,-5-3 2,0 3 0,5 1 0,-5 0 0,-8 3 10,4-3 0,4 3 0,5 4-8,-9 1 8,0 7 14,0 0-3,0 0-1,4 0-10,-4 0 0,0 0 0,0 0-11,9 11 11,-9 5 8,-4 3-8,-1 4 11,5-4-11,0 4 0,5 1-10,-5 3 10,-5 0 0,5-4 0,9 4 0,-5 0 0,-4-4 0,0 8 0,5-1 0,3 1 0,5-4 0,-8 4 0,-5-4 0,-5 4 0,10-4 11,-5 4 1,-5-1 1,-8 1 0,5-4 0,8 0 0,-5 0 0,1-8 0,-5 1 9,5-1 2,-5-4 0,1-3 0,-5-4-7,0-1-1,13-7 0,-13 4 0,4-8-16,-4 0 0,0-7 0,4-1 0,5-7-20,-9-4-12,-9 0-1,5-4-1,13-4-186,-5-4-38</inkml:trace>
        </inkml:traceGroup>
        <inkml:traceGroup>
          <inkml:annotationXML>
            <emma:emma xmlns:emma="http://www.w3.org/2003/04/emma" version="1.0">
              <emma:interpretation id="{D09BD86A-9AD0-40D3-886E-37EFDC9D4BC9}" emma:medium="tactile" emma:mode="ink">
                <msink:context xmlns:msink="http://schemas.microsoft.com/ink/2010/main" type="inkWord" rotatedBoundingBox="7631,13640 9531,13777 9491,14330 7591,14193"/>
              </emma:interpretation>
              <emma:one-of disjunction-type="recognition" id="oneOf21">
                <emma:interpretation id="interp105" emma:lang="en-AU" emma:confidence="0">
                  <emma:literal>'730</emma:literal>
                </emma:interpretation>
                <emma:interpretation id="interp106" emma:lang="en-AU" emma:confidence="0">
                  <emma:literal>no</emma:literal>
                </emma:interpretation>
                <emma:interpretation id="interp107" emma:lang="en-AU" emma:confidence="0">
                  <emma:literal>1730</emma:literal>
                </emma:interpretation>
                <emma:interpretation id="interp108" emma:lang="en-AU" emma:confidence="0">
                  <emma:literal>"30</emma:literal>
                </emma:interpretation>
                <emma:interpretation id="interp109" emma:lang="en-AU" emma:confidence="0">
                  <emma:literal>'no</emma:literal>
                </emma:interpretation>
              </emma:one-of>
            </emma:emma>
          </inkml:annotationXML>
          <inkml:trace contextRef="#ctx0" brushRef="#br0" timeOffset="128862.9215">7014 10214 2466,'0'0'54,"0"0"11,0 0 3,0 0 1,21-7-55,-8 3-14,-8 0 0,-5 4 0,0 0 75,0 0 12,0 0 2,0 0 1,-9-8-39,9 8-8,0 0-2,0 0 0,0 0-25,0 0-6,0 0-1,0 0 0,0 12-9,0-4 0,-9 3 9,9-3-9,18 0 0,-14 3 0,-17-3 0,13 3 0,4-3 0,5 4 0,-9-5 0,0-7 0,4 12 0,5-4 0,8-1 0,-4-3 0,-13-4 0,13 8 0,5-4 0,-1 0 0,-4-8 0,0 4 0,0-4 0,4 0 0,1 0-88,-1-4-16,-8 1-4</inkml:trace>
          <inkml:trace contextRef="#ctx0" brushRef="#br0" timeOffset="141149.4836">7521 10315 1584,'0'0'70,"0"0"14,0 0-67,0 0-17,0 0 0,0 0 0,0 0 93,0 0 15,0 0 4,9 3 0,-1 1-17,1 0-3,0 0-1,4 0 0,-5 4-31,1-1-7,4-3-1,-4 0 0,4 0-18,0 4-4,0-1-1,0 1 0,-5-4-14,1 4-3,0-1-1,-1 1 0,5 0 1,-13-8 0,0 0 0,13 7 0,-8 5 2,3 3 1,-3-3 0,-5 3 0,0-3 1,-5 3 1,-8 5 0,9-1 0,-5-4-8,1 4-1,-5 1-8,0-1 12,0 0 2,0-3 0,-5 3 0,5-4 0,-4 1-14,4-9-12,-4 1 3,4 4 0,4-8-8,-4-1-2,4 5 0,1-4 0,8-4-13,0 0-4,-5-4 0,5 4-765,-4-11-154</inkml:trace>
          <inkml:trace contextRef="#ctx0" brushRef="#br0" timeOffset="141704.9571">8019 10268 691,'0'0'61,"0"0"-49,0 0-12,0 0 0,0 0 247,0 0 46,0 0 10,0 0 1,0 0-128,0 0-25,0 0-6,0 0-1,0 0-64,5 8-12,-1 4-4,5-5 0,-1 1-24,1-4-6,0 4-1,4-1 0,0-3-7,0 0-2,-5 8 0,10-9 0,-1 5-16,0 4-8,1-5 0,-1 5 8,-4-8 2,4 7 0,5-3 0,-5 4 0,-4-5-10,0 1 0,0 4 0,5-5 8,-10 5-8,1-4 0,-5 3 0,1-3 0,-5-8 12,0 0-2,0 0-1,0 0 0,0 0 8,0 0 2,0 0 0,-5 11 0,-3 1-2,3-4 0,-3 3 0,-5-3 0,0 0-5,-5-4 0,5 3-1,0 1 0,0 0-11,-4 3 0,4-3 0,4 0 0,1-1 0,-1-3 0,0 0 0,1 0 0,8-4 0,0 0 0,-5 4-14,5-4 5,0 0-66,0 0-13,0 0-2,0 0-1,0 0-82,0 0-17,9 0-3,4-4-791</inkml:trace>
          <inkml:trace contextRef="#ctx0" brushRef="#br0" timeOffset="141994.2232">8709 10338 1152,'0'0'102,"0"0"-82,0 0-20,0 0 0,0 0 258,0 0 47,-9-4 10,9 4 1,-9 0-160,9 0-32,0 0-6,-8 4-2,-5 0-57,8 3-12,-3-3-3,-1 12 0,0-5-21,5 5-5,0-1-1,-5 0 0,5 5-17,4-1 10,-5 0-10,5 0 8,5 5-8,-5-5 0,4 0 0,5 0 0,-1-3 0,5-1 0,-4-3 0,4-1 0,0-3-8,0 0 8,0-4 0,4-1 0,-4 1-10,5-8 10,-5-3-13,0 3 5,8-4 8,-8 0 0,5-11-9,-5 0 9,-5 0 0,5-1 0,-4 1 0,0-4 0,-1 0 9,-3-4 3,-1 8 1,-4-8 0,-4 7-13,-1-3 11,-3 4-11,-1 0 10,-4 3-1,0 5 0,0-1 0,0 5 0,-4 3-9,-1 4 0,-3 0 0,-1 7 0,0 1-96,1 7-19,3 5-3,-3 3-697,3-4-139</inkml:trace>
        </inkml:traceGroup>
      </inkml:traceGroup>
    </inkml:traceGroup>
    <inkml:traceGroup>
      <inkml:annotationXML>
        <emma:emma xmlns:emma="http://www.w3.org/2003/04/emma" version="1.0">
          <emma:interpretation id="{01E472EA-DF05-4604-8D5E-0BD26F2B3923}" emma:medium="tactile" emma:mode="ink">
            <msink:context xmlns:msink="http://schemas.microsoft.com/ink/2010/main" type="paragraph" rotatedBoundingBox="3133,15309 7717,15034 7779,16064 3195,16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9665BE-566E-40BB-BAC0-AA814E5EDAE1}" emma:medium="tactile" emma:mode="ink">
              <msink:context xmlns:msink="http://schemas.microsoft.com/ink/2010/main" type="line" rotatedBoundingBox="3133,15309 7717,15034 7779,16064 3195,16340"/>
            </emma:interpretation>
          </emma:emma>
        </inkml:annotationXML>
        <inkml:traceGroup>
          <inkml:annotationXML>
            <emma:emma xmlns:emma="http://www.w3.org/2003/04/emma" version="1.0">
              <emma:interpretation id="{0D2B0C0C-3BB1-42F6-9199-0A42316180E8}" emma:medium="tactile" emma:mode="ink">
                <msink:context xmlns:msink="http://schemas.microsoft.com/ink/2010/main" type="inkWord" rotatedBoundingBox="3139,15395 4094,15337 4134,16000 3178,16057"/>
              </emma:interpretation>
              <emma:one-of disjunction-type="recognition" id="oneOf22">
                <emma:interpretation id="interp110" emma:lang="en-AU" emma:confidence="0">
                  <emma:literal>x"</emma:literal>
                </emma:interpretation>
                <emma:interpretation id="interp111" emma:lang="en-AU" emma:confidence="0">
                  <emma:literal>x"'</emma:literal>
                </emma:interpretation>
                <emma:interpretation id="interp112" emma:lang="en-AU" emma:confidence="0">
                  <emma:literal>x""</emma:literal>
                </emma:interpretation>
                <emma:interpretation id="interp113" emma:lang="en-AU" emma:confidence="0">
                  <emma:literal>x''</emma:literal>
                </emma:interpretation>
                <emma:interpretation id="interp114" emma:lang="en-AU" emma:confidence="0">
                  <emma:literal>X"</emma:literal>
                </emma:interpretation>
              </emma:one-of>
            </emma:emma>
          </inkml:annotationXML>
          <inkml:trace contextRef="#ctx0" brushRef="#br0" timeOffset="148496.3316">2575 12176 2188,'0'0'48,"0"0"11,0 0 1,0 0 1,0 0-49,0 0-12,0-8 0,0 8 0,0 0 105,0 0 19,13-4 3,4 4 1,-12 0-103,8 4-25,-5 0 0,10 0 0,-10-4 49,5 0 5,-4 0 1,4 4 0,0-1-37,0 9-7,0-8-2,0 3 0,-4 9 0,-1-5 0,1 1 0,-5 0 0,1-5-9,-1-3 10,-4-4-10,4 8 10,-4 0-10,0 7 8,-4 4-8,0-7 8,-1-5-20,-3 5-5,3 0-1,-3-1 0,-5 5 35,4-1 7,-8 0 2,4-3 0,0 0-42,-5-1-8,5 1-1,-4-1-1,0 1 4,-1-5 1,5-3 0,0 4 0,9-8-47,-9 4-10,13-4-2,0 0 0,0 0-189,0 0-39</inkml:trace>
          <inkml:trace contextRef="#ctx0" brushRef="#br0" timeOffset="148817.0126">2952 12222 1728,'4'-8'38,"-4"8"8,0 0 2,0 0 0,0 0-39,0 0-9,0 0 0,0 0 0,-13 4 155,9 0 29,4-4 5,-9 0 2,1 0-92,8 0-19,0 0-3,-13-4-1,4 4-25,0 0-6,1 8-1,-1-4 0,9-4-24,-9 3-4,-4 5-2,5 4 0,-1-5-6,0 5-8,1 0 11,-1 3-11,0 0 0,1-3-11,3-1 0,5 1 0,-8 7 27,8 1 4,-5-1 2,5-4 0,0 1-35,0-5-7,5 5-2,-1-1 0,5 0 35,-1-3 7,1-4 2,0 3 0,-1-3-35,5 0-7,0-4-2,0-1 0,5 1 22,-1-4 0,-4 0 0,4 0 0,-4 0-9,0-4 9,5 1-12,-5-1 12,4-4-156,-4 8-25,0-8-5</inkml:trace>
          <inkml:trace contextRef="#ctx0" brushRef="#br0" timeOffset="149239.6785">3290 11991 1886,'0'-20'84,"9"13"16,-9-1-80,0 4-20,0 4 0,0 0 0,0 0 141,0 0 24,0 0 5,0 0 1,0 0-75,0 0-16,0 0-2,4 12-1,-4-5-33,0-7-8,0 0 0,5 12-1,-5 3-22,0 1-4,0-5-1,-5 1 0,5-12-8,0 12 0,-4-1 0,4 1 0,0-12 0,0 7 0,-9 5 0,9-12 0,9 11 0,-9-11 0,0 0 0,0 0 0,0 8 0,0-8 0,0 0 0,0 0 0,0 0 0,0 0 0,9 4 0,4-4 8,-5 0 6,5-4 1,-4 4 0,0-4 0,4 4 0,-5-7 0,5-1 0,0 4 0,0-4-6,-4 4-1,8-3 0,-12 3 0,3 4-8,-8 0 0,9 4 0,-9-4 0,0 0-9,0 0-7,9 4-2,-9-4 0,0 0-118,0 0-24,0 0-5,0 0-1010</inkml:trace>
          <inkml:trace contextRef="#ctx0" brushRef="#br0" timeOffset="149505.6613">3485 11906 1036,'-4'-31'46,"4"20"10,-4 3-45,4 8-11,0 0 0,0 0 0,0 0 336,0 0 64,0 11 14,-5-3 2,5-4-252,-4 4-52,4-8-9,4 11-3,-4 1-51,0-1-10,0 9-3,5 3 0,-1-4-21,-4 4-5,4 0-1,-4 0 0,5-7-47,-5 3-10,4 0-1,0-3-1,-4-1-127,0-3-26</inkml:trace>
        </inkml:traceGroup>
        <inkml:traceGroup>
          <inkml:annotationXML>
            <emma:emma xmlns:emma="http://www.w3.org/2003/04/emma" version="1.0">
              <emma:interpretation id="{ABBA106B-46C6-4C9E-9EF0-B347304C4D68}" emma:medium="tactile" emma:mode="ink">
                <msink:context xmlns:msink="http://schemas.microsoft.com/ink/2010/main" type="inkWord" rotatedBoundingBox="4693,15216 5924,15141 5986,16172 4755,16246"/>
              </emma:interpretation>
              <emma:one-of disjunction-type="recognition" id="oneOf23">
                <emma:interpretation id="interp115" emma:lang="en-AU" emma:confidence="0">
                  <emma:literal>-y"</emma:literal>
                </emma:interpretation>
                <emma:interpretation id="interp116" emma:lang="en-AU" emma:confidence="0">
                  <emma:literal>-y</emma:literal>
                </emma:interpretation>
                <emma:interpretation id="interp117" emma:lang="en-AU" emma:confidence="0">
                  <emma:literal>-y""</emma:literal>
                </emma:interpretation>
                <emma:interpretation id="interp118" emma:lang="en-AU" emma:confidence="0">
                  <emma:literal>y"</emma:literal>
                </emma:interpretation>
                <emma:interpretation id="interp119" emma:lang="en-AU" emma:confidence="0">
                  <emma:literal>-y"'</emma:literal>
                </emma:interpretation>
              </emma:one-of>
            </emma:emma>
          </inkml:annotationXML>
          <inkml:trace contextRef="#ctx0" brushRef="#br0" timeOffset="153431.9435">4656 12068 2606,'0'0'57,"0"0"12,0 0 3,0 0 1,0 0-58,0 0-15,-9-8 0,9 8 0,-4 12 60,-1-5 10,5 1 2,-4 4 0,8-5-45,-4 5-9,5-1-2,-1 5 0,5-1-16,-5 1 0,5 3 0,-1-4 0,5-7 0,-4 4-12,4-1 12,4 1-12,-4-5-18,0-3-3,0-8-1,5 1 0,-5-1-6,4 4 0,-4 0-1,0-4 0,-4-4 4,-1 0 1,1-3 0,0-1 0,-1-3 12,-3 0 2,3-1 1,-8 1 0,5-1 21,-5 1 0,0 3 8,0 1-8,0-5 0,0 9 0,0-5 0,0 12-11,0 0 24,0 0 5,0 0 1,0 0 0,0 0-3,0 0 0,0 8 0,0 3 0,0-11-5,4 12-2,0 7 0,1 0 0,3 1-9,-3-1 8,-1 0-8,5 0 8,4-3 7,-5 3 1,1 0 0,0 1 0,-1 3-16,-3 0 0,3 15 0,1-3 0,0 0 0,-5-1 0,0-7 0,1 0 0,3 0 0,-3 4 0,-5-8 0,0 0 0,-9-3 26,5-5 2,-1-3 1,-3-1 0,-1 1-1,-4-1-1,-4-7 0,4 0 0,-5-4-10,1 0-1,-9-4-1,4-7 0,-4-1-15,5-7-10,-5-4 2,4-4 0,-4 0-45,4-4-9,9-4-2,-8 1-749,3 3-151</inkml:trace>
          <inkml:trace contextRef="#ctx0" brushRef="#br0" timeOffset="153803.6617">5002 11702 1555,'0'0'138,"0"0"-110,0 0-28,13 0 0,-4 0 150,4 0 25,0 0 5,0 0 0,0 0-45,-4 0-10,-1-4-1,5 0-1,0 4-47,-4-4-10,4 4-2,0 0 0,-13 0-51,9-4-13,4 4 0,-5 0 0,-8 0 16,0 0 1,9 4 0,-9-4 0,0 0-27,0 0-6,0 0 0,0 12-1,0-5 17,-4 5 0,-1 0 0,-3-5 0,-1 1 0,5 4 0,-1-5 0,1 5 0,0-4 0,4-8 0,-9 3 0,9-3 0,-9 4 0,9-4 0,0 0 0,0 0 0,0 0 0,9 12 0,0-5 0,-1 1 0,5-4 16,0-4 8,0 4 0,5 0 1,-5 3-25,4 1 0,0-4 8,1-4-8,-1-4-108,-4 0-23,0 4-5</inkml:trace>
          <inkml:trace contextRef="#ctx0" brushRef="#br0" timeOffset="152936.7949">4122 12233 2170,'-4'-7'96,"0"3"20,4-4-92,0 4-24,-5-3 0,5 7 0,0-8 98,5 0 15,-5 4 3,4 4 1,-4 0-29,4 4-7,5 0-1,0 0 0,-1-4-36,1 4-8,4 0-2,4 3 0,1-3-20,-1-4-4,0 4-1,5-4 0,-5 4-9,1-4 0,-1 0 0,1 0 0,-5 0 0,4-4-17,-13 0 2,5 0 1,8-3-143,-8 3-29,-5 0-6,-4-4-943</inkml:trace>
          <inkml:trace contextRef="#ctx0" brushRef="#br0" timeOffset="157247.9063">5262 11663 1936,'0'0'43,"0"0"9,0 0 1,0 0 1,0 0-43,0 0-11,0 0 0,0 0 0,0 0 112,-4 16 20,4-1 4,0 0 0,0 1-51,4-1-10,-4 1-3,5 3 0,-5 0-36,0 0-7,0 1-1,0-1-1,0 0-18,0 1-9,0-5 10,0 0-10,4 1 0,-4-5-16,4-3 1,1 0-808,-5-8-161</inkml:trace>
        </inkml:traceGroup>
        <inkml:traceGroup>
          <inkml:annotationXML>
            <emma:emma xmlns:emma="http://www.w3.org/2003/04/emma" version="1.0">
              <emma:interpretation id="{E43D19BB-4B67-47DC-B3BE-F779D71A081C}" emma:medium="tactile" emma:mode="ink">
                <msink:context xmlns:msink="http://schemas.microsoft.com/ink/2010/main" type="inkWord" rotatedBoundingBox="6758,15322 7731,15264 7763,15792 6790,15850"/>
              </emma:interpretation>
              <emma:one-of disjunction-type="recognition" id="oneOf24">
                <emma:interpretation id="interp120" emma:lang="en-AU" emma:confidence="0">
                  <emma:literal>so</emma:literal>
                </emma:interpretation>
                <emma:interpretation id="interp121" emma:lang="en-AU" emma:confidence="0">
                  <emma:literal>70</emma:literal>
                </emma:interpretation>
                <emma:interpretation id="interp122" emma:lang="en-AU" emma:confidence="0">
                  <emma:literal>30</emma:literal>
                </emma:interpretation>
                <emma:interpretation id="interp123" emma:lang="en-AU" emma:confidence="0">
                  <emma:literal>20</emma:literal>
                </emma:interpretation>
                <emma:interpretation id="interp12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154345.6293">6155 11840 1382,'-8'20'61,"8"-20"13,0 0-59,0 0-15,0 0 0,0 0 0,0 0 213,0 0 40,8 4 8,5 3 2,5-3-139,-5 0-28,4 0-6,0 0-1,5 0-18,0-1-4,-5 1-1,5 4 0,-5-4-54,0 4-12,5-1 0,-4-3 0,-5 4 48,0-1 13,4 5 3,0-4 0,1 3-64,-5-3 0,4 4-16,0 3 3,1-3 13,-10-5 0,5 1 0,-4 0 10,4-1-10,-13-7 0,0 0 9,0 0-9,0 0 8,0 12-8,-4 3 10,-5-3-10,0-1 10,1 5-10,-1-8 10,-4 3-10,-4-3 0,-1 3 0,1-3 0,0 4-10,-1-1 10,1 1 0,4 3 10,-4-3-10,3 3 0,-3-3-10,0-1 0,4 5 0,4-5-18,-4-3-4,4 0-1,1 3 0,3-3-46,-3 0-9,8-8-1,0 0-738,0 0-147</inkml:trace>
          <inkml:trace contextRef="#ctx0" brushRef="#br0" timeOffset="154687.5975">6845 11948 2419,'0'0'53,"0"0"11,0 0 3,0 0 1,0 0-55,-9 0-13,-4 4 0,0 0 0,13-4 105,-4 4 19,-9 4 3,0-1 1,4 1-52,0 4-9,5-1-3,-5 5 0,1 3-51,3-4-13,1 8 0,8 0 0,-4-3 0,5 3 0,-1 4 0,9-4 0,0 0 0,0 0 0,0-4 0,9-3 0,-1-1 0,5-3 0,-8-4 0,8-1 0,0-3 0,-5-4 0,-3-4 0,3-7 0,-3-9 0,3 5 0,-3-8 0,-1 0 0,-4-4 0,0 0 0,4 0 0,-4-4 0,-8 0 0,-1 4 0,-8 0 0,4 0 0,-9 0 0,0 0 0,-12 4 0,3 0 0,5 0 18,-4 4 1,-9-1 0,-4 9 0,4 3-47,0 4-8,0 8-3,-5 4 0,1 0-209,0 7-41,-22 24-9,17-9-2</inkml:trace>
        </inkml:traceGroup>
      </inkml:traceGroup>
    </inkml:traceGroup>
    <inkml:traceGroup>
      <inkml:annotationXML>
        <emma:emma xmlns:emma="http://www.w3.org/2003/04/emma" version="1.0">
          <emma:interpretation id="{1854F855-3A08-43B5-BBE6-13EE85D3F0A7}" emma:medium="tactile" emma:mode="ink">
            <msink:context xmlns:msink="http://schemas.microsoft.com/ink/2010/main" type="paragraph" rotatedBoundingBox="1973,16822 7420,16340 7548,17794 2102,18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18AEF-8707-468C-87F5-FE4877EABB2A}" emma:medium="tactile" emma:mode="ink">
              <msink:context xmlns:msink="http://schemas.microsoft.com/ink/2010/main" type="inkBullet" rotatedBoundingBox="1991,17027 2458,16986 2500,17466 2034,17507"/>
            </emma:interpretation>
            <emma:one-of disjunction-type="recognition" id="oneOf25">
              <emma:interpretation id="interp125" emma:lang="en-AU" emma:confidence="0">
                <emma:literal>:</emma:literal>
              </emma:interpretation>
              <emma:interpretation id="interp126" emma:lang="en-AU" emma:confidence="0">
                <emma:literal>!</emma:literal>
              </emma:interpretation>
              <emma:interpretation id="interp127" emma:lang="en-AU" emma:confidence="0">
                <emma:literal>;</emma:literal>
              </emma:interpretation>
              <emma:interpretation id="interp128" emma:lang="en-AU" emma:confidence="0">
                <emma:literal>\</emma:literal>
              </emma:interpretation>
              <emma:interpretation id="interp129" emma:lang="en-AU" emma:confidence="0">
                <emma:literal>€</emma:literal>
              </emma:interpretation>
            </emma:one-of>
          </emma:emma>
        </inkml:annotationXML>
        <inkml:trace contextRef="#ctx0" brushRef="#br0" timeOffset="155287.8549">1409 13890 2016,'0'0'179,"0"0"-143,0 0-36,0 0 0,0 0 75,0 0 8,0 0 1,0 0 1,0 0-13,9 4-2,-9-4-1,8 4 0,5 4-89,-4-4-17,-5-1-4,5 5-1059</inkml:trace>
        <inkml:trace contextRef="#ctx0" brushRef="#br0" timeOffset="155147.0642">1530 13536 2329,'0'0'51,"0"0"10,5-4 3,-5 4 2,0 0-53,0 0-13,8 8 0,-8-1 0,0-7 23,5 8 1,-5-8 1,0 8 0,0-8-38,0 7-8,0 5-2,0 0-680,-5 3-136</inkml:trace>
        <inkml:trace contextRef="#ctx0" brushRef="#br0" timeOffset="155433.8023">1886 13967 2278,'0'0'101,"-5"4"21,-3 0-98,8-4-24,-5 4 0,5-4 0,-8 8 36,8-8 3,0 0 0,0 0-738,0 0-147</inkml:trace>
      </inkml:traceGroup>
      <inkml:traceGroup>
        <inkml:annotationXML>
          <emma:emma xmlns:emma="http://www.w3.org/2003/04/emma" version="1.0">
            <emma:interpretation id="{11CC1EB1-5847-4CB3-AF8C-1DA5AB0E42A4}" emma:medium="tactile" emma:mode="ink">
              <msink:context xmlns:msink="http://schemas.microsoft.com/ink/2010/main" type="line" rotatedBoundingBox="4259,16620 7420,16340 7548,17794 4388,18074"/>
            </emma:interpretation>
          </emma:emma>
        </inkml:annotationXML>
        <inkml:traceGroup>
          <inkml:annotationXML>
            <emma:emma xmlns:emma="http://www.w3.org/2003/04/emma" version="1.0">
              <emma:interpretation id="{AE42BBB6-399D-4A02-B6CD-75F66520275B}" emma:medium="tactile" emma:mode="ink">
                <msink:context xmlns:msink="http://schemas.microsoft.com/ink/2010/main" type="inkWord" rotatedBoundingBox="4254,16987 6226,16664 6331,17307 4359,17630"/>
              </emma:interpretation>
              <emma:one-of disjunction-type="recognition" id="oneOf26">
                <emma:interpretation id="interp130" emma:lang="en-AU" emma:confidence="0">
                  <emma:literal>say</emma:literal>
                </emma:interpretation>
                <emma:interpretation id="interp131" emma:lang="en-AU" emma:confidence="0">
                  <emma:literal>any</emma:literal>
                </emma:interpretation>
                <emma:interpretation id="interp132" emma:lang="en-AU" emma:confidence="0">
                  <emma:literal>sorry</emma:literal>
                </emma:interpretation>
                <emma:interpretation id="interp133" emma:lang="en-AU" emma:confidence="0">
                  <emma:literal>song</emma:literal>
                </emma:interpretation>
                <emma:interpretation id="interp134" emma:lang="en-AU" emma:confidence="0">
                  <emma:literal>sunny</emma:literal>
                </emma:interpretation>
              </emma:one-of>
            </emma:emma>
          </inkml:annotationXML>
          <inkml:trace contextRef="#ctx0" brushRef="#br0" timeOffset="155934.2517">3758 13736 2322,'-4'-4'51,"0"4"10,4-4 3,4 1 1,-4-5-52,4 4-13,1 4 0,3-4 0,1 0 68,4 4 12,0-4 1,0 4 1,4 4-20,1-4-4,-1 4-1,0 4 0,-4-4-16,0 3-3,0 1-1,0 4 0,0-1-16,-4 1-3,-5-1-1,1 5 0,-1-5-7,-4 5-2,0-1 0,0 1 0,-9 3-8,5-4 0,-9 1 9,0-1-9,0 4 0,0-3-20,-4-5 4,-1 1 1,1-1-15,0-3-3,-5 0-1,5-4 0,-5 3-35,5-3-7,8 0-2,-4 0 0,13-4-131,0 0-27,-17-19-4,17 19-2</inkml:trace>
          <inkml:trace contextRef="#ctx0" brushRef="#br0" timeOffset="156168.0271">4101 13644 1209,'4'-8'53,"-4"8"12,0 0-52,0 0-13,0 0 0,0-4 0,0 0 220,0 4 42,-4-4 8,4 4 2,-9 0-136,-4 4-28,0 4-4,4 4-2,1-5-58,-5 9-11,4 3-2,0-4-1,-4 5-15,9-5-3,0 4-1,-5-3 0,5 3-11,-1-4 0,5 5 0,5 3 0,-5-8 0,4 1 0,5-5 0,-1 1 0,5 3 0,5-7 0,-10 0-9,5-5 9,5 1 0,-1 0-12,0-4 12,1-4-10,-5 0-30,4-3-5,0-5-2,1-3-716,-5-1-143</inkml:trace>
          <inkml:trace contextRef="#ctx0" brushRef="#br0" timeOffset="156472.4123">4383 13424 2138,'0'0'95,"0"0"19,0 0-91,0 0-23,0 0 0,0 0 0,0 0 116,0 0 18,0 0 4,0 0 1,0 0-65,0 8-13,0-1-2,-5 5-1,1 3-34,0-3-8,4 0 0,-5 3-1,1 0-15,4 1 0,0-8 0,-9 3 0,9 1 0,0-1 0,0 1 0,9-1 0,-9-3 0,0 0 0,13-8 0,-13 0 0,0 0 0,0 0 0,0 0 0,13 0 0,0-4 0,4 0 11,1-4-11,-10 1 10,5 3-10,5 0 8,3 0-8,-3-8 8,-1 5-8,0-1 0,1 4 0,-1-3 8,-8 3-19,4 0-4,-5 0-1,5 0 0,-8 0-135,-1-3-27,-4 7-6</inkml:trace>
          <inkml:trace contextRef="#ctx0" brushRef="#br0" timeOffset="156656.9733">4582 13351 2570,'0'0'56,"0"0"12,0 0 3,0 0 1,0 0-57,0 11-15,0-3 0,0 4 0,0-5 71,0 9 11,0-1 2,0 4 1,0-3-50,0 3-11,4-3-1,1 3-1,-1 0-30,0-3-7,1 3-1,-1-4-1281</inkml:trace>
          <inkml:trace contextRef="#ctx0" brushRef="#br0" timeOffset="158074.2401">5245 13362 2091,'0'0'92,"0"0"20,0 0-89,0 0-23,0 0 0,0 0 0,0 0 88,4 0 12,1 0 4,-1 0 0,0-7-14,5 3-2,4 4-1,-4 0 0,4 0-29,0 0-6,4 0 0,-4 4-1,5 3-23,3 1-4,-3 4 0,-1-1-1,0-3-8,1 0-2,-1 3 0,0 1 0,1-5-5,3 5-8,-3-4 11,-1-1-11,0 1 10,1 0-10,-5 0 8,0-1-8,0 1 0,-5 0 8,1-1-8,0-3 0,-5 0 0,-4-4 8,0 0-8,0 0 0,0 8 10,0-8-10,0 0 12,0 0-12,-4 8 12,-5-8-4,-4-4 0,9 4-8,-5 11 8,0-3-8,-4 3 0,0-11 0,0-3 0,-4 3 0,4 11 0,-4 1 0,4-5 0,-5 5 0,1 7 0,4-3 0,-4 7 0,4-4 0,-9 4 0,9-4-9,-4 5 1,-1-5 0,5 0 0,-4 0 0,4 1-5,0-1-1,8-8 0,-3 1 0,3-4-21,1-1-4,4 1-1,0-8 0,0 0-44,0 0-10,13-4-2,0 4-722,4-7-145</inkml:trace>
        </inkml:traceGroup>
        <inkml:traceGroup>
          <inkml:annotationXML>
            <emma:emma xmlns:emma="http://www.w3.org/2003/04/emma" version="1.0">
              <emma:interpretation id="{C7762594-2C9B-48E9-941A-EBB2E29CADC7}" emma:medium="tactile" emma:mode="ink">
                <msink:context xmlns:msink="http://schemas.microsoft.com/ink/2010/main" type="inkWord" rotatedBoundingBox="6638,16409 7420,16340 7548,17794 6767,17863"/>
              </emma:interpretation>
              <emma:one-of disjunction-type="recognition" id="oneOf27">
                <emma:interpretation id="interp135" emma:lang="en-AU" emma:confidence="0">
                  <emma:literal>y</emma:literal>
                </emma:interpretation>
                <emma:interpretation id="interp136" emma:lang="en-AU" emma:confidence="0">
                  <emma:literal>Y</emma:literal>
                </emma:interpretation>
                <emma:interpretation id="interp137" emma:lang="en-AU" emma:confidence="0">
                  <emma:literal>%</emma:literal>
                </emma:interpretation>
                <emma:interpretation id="interp138" emma:lang="en-AU" emma:confidence="0">
                  <emma:literal>£</emma:literal>
                </emma:interpretation>
                <emma:interpretation id="interp139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158677.6822">6116 13370 230,'0'0'20,"0"0"-20,0 0 0,0 0 0,-4 12 387,0 7 73,4-7 14,-5 7 3,1 0-329,4 0-65,4 1-14,1 3-2,-5-4-3,4 4 0,5 0 0,-1 0 0,5-3-51,-4-1-13,4-4 0,0-3 0,0-12 0,4 0 0,-4 4 0,0 0 0,0-4 0,5-8 0,-5-11 0,0 7 0,-5 4 54,5-3 8,-4-5 2,0-3 0,-9 0-52,4 0-12,9 7 0,-9 0 0,1-3 0,-1 3 0,-4 12 0,4-11 0,1-5 54,-5 9 8,0 7 2,0 0 0,0 0-64,0 0 0,0 0-14,0 0 2,4 7 12,5 9 16,0-5-4,4 9-1,4 3-11,-4 4 0,-9-12 0,-4 8 0,9 12 10,0 0 0,4-1 0,-5 5 0,-8-1-10,5-3 0,8 4 0,-5 3 0,-8 0 0,5 1 10,-5-5-10,4 1 10,5-4-10,-9-5 12,-9 1-12,5 0 12,4 0-2,0-4 0,-18 0 0,5-4 0,5-4 18,-5-3 4,-5-5 1,1 1 0,-5-5-33,0-7 0,9 0 0,-8-7 0,-14-5-17,5-3-11,8-5-1,0-3-1,1 4-27,-1-8-6,0 4-1,9-8 0,13 0-151,-8 0-30,-10 1-7</inkml:trace>
          <inkml:trace contextRef="#ctx0" brushRef="#br0" timeOffset="159019.9315">6615 13089 2188,'0'-19'97,"0"7"20,4 4-93,1 1-24,-5 3 0,0 4 0,0 0 107,4-8 17,0 0 3,-4 8 1,0 0-52,0 0-9,0 0-3,0 0 0,0 0 0,0 0 0,0 0 0,0 0 0,0 0-51,5 8-13,-5-8 0,4 15 0,-4 9 0,4-5 0,-8-4 0,4-7 0,0-8 0,4 4 0,1 15 0,-1-7 0,-4-12 0,4 3 0,5 1 0,-9-4 0,4 8 0,5-4 0,0 0 0,4-4 0,-9 0 0,9 0 0,0 0 0,-9 0 0,-4 0 0,9-16 0,8-7 0,-4 0 0,-8 12 0,3-1 0,5 0 0,-4 1 0,-5-1 0,5 1 0,-9 11 0,0 0 0,0 0-202,0 0-43,0 0-9</inkml:trace>
          <inkml:trace contextRef="#ctx0" brushRef="#br0" timeOffset="159249.545">6732 12865 2163,'0'0'96,"0"0"20,0 0-93,0 0-23,0 0 0,0 0 0,4 12 126,-4-4 21,0-1 4,5 1 1,-1 0-84,0-1-17,1 5-3,-1 0-1,-8 3 14,4 4 3,8 1 1,-3 10 0,-10 9-53,5-8-12,5 0 0,-5-1 0,4-3 18,-4 4 3,9-8 1,-9 0 0,-5-3-35,1 3-7,8-4-2,1-4-910,-5 1-181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07:14.58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EF4B61-C82F-4948-A285-3769DD8CF1C6}" emma:medium="tactile" emma:mode="ink">
          <msink:context xmlns:msink="http://schemas.microsoft.com/ink/2010/main" type="writingRegion" rotatedBoundingBox="22234,12070 27265,11831 27310,12767 22278,13006"/>
        </emma:interpretation>
      </emma:emma>
    </inkml:annotationXML>
    <inkml:traceGroup>
      <inkml:annotationXML>
        <emma:emma xmlns:emma="http://www.w3.org/2003/04/emma" version="1.0">
          <emma:interpretation id="{ADBC3941-CB8F-4F02-93E1-1D3E5CCAE135}" emma:medium="tactile" emma:mode="ink">
            <msink:context xmlns:msink="http://schemas.microsoft.com/ink/2010/main" type="paragraph" rotatedBoundingBox="22234,12070 27265,11831 27310,12767 22278,13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657EE-86A7-4C7E-BC64-DC6A6A002FE8}" emma:medium="tactile" emma:mode="ink">
              <msink:context xmlns:msink="http://schemas.microsoft.com/ink/2010/main" type="line" rotatedBoundingBox="22234,12070 27265,11831 27310,12767 22278,13006"/>
            </emma:interpretation>
          </emma:emma>
        </inkml:annotationXML>
        <inkml:traceGroup>
          <inkml:annotationXML>
            <emma:emma xmlns:emma="http://www.w3.org/2003/04/emma" version="1.0">
              <emma:interpretation id="{2DC628BD-C711-4BB6-94F3-91E4AD2372E7}" emma:medium="tactile" emma:mode="ink">
                <msink:context xmlns:msink="http://schemas.microsoft.com/ink/2010/main" type="inkWord" rotatedBoundingBox="22250,12421 22588,12405 22607,12821 22270,12837"/>
              </emma:interpretation>
              <emma:one-of disjunction-type="recognition" id="oneOf0">
                <emma:interpretation id="interp0" emma:lang="en-AU" emma:confidence="0">
                  <emma:literal>:</emma:literal>
                </emma:interpretation>
                <emma:interpretation id="interp1" emma:lang="en-AU" emma:confidence="0">
                  <emma:literal>/</emma:literal>
                </emma:interpretation>
                <emma:interpretation id="interp2" emma:lang="en-AU" emma:confidence="0">
                  <emma:literal>|</emma:literal>
                </emma:interpretation>
                <emma:interpretation id="interp3" emma:lang="en-AU" emma:confidence="0">
                  <emma:literal>!</emma:literal>
                </emma:interpretation>
                <emma:interpretation id="interp4" emma:lang="en-AU" emma:confidence="0">
                  <emma:literal>;</emma:literal>
                </emma:interpretation>
              </emma:one-of>
            </emma:emma>
          </inkml:annotationXML>
          <inkml:trace contextRef="#ctx0" brushRef="#br0">26 0 1036,'0'0'46,"0"0"10,0 0-45,0 0-11,0 0 0,0 0 0,0 0 296,0 0 56,0 0 12,0 0 3,0 0-198,0 0-39,0 0-8,-4 4-2,0 0-48,-5 0-11,9-4-1,0 0-1,0 0-47,0 0-12,-4 7 0,4-7 0,0 0-164,-5 8-36</inkml:trace>
          <inkml:trace contextRef="#ctx0" brushRef="#br0" timeOffset="312.5141">278 389 1843,'0'0'164,"0"8"-132,0-8-32,0 0 0,0 0 172,-5 8 27,5-8 5,0 0 2,0 0-151,0 0-31,0 0-5,0 0-795,0 0-158</inkml:trace>
          <inkml:trace contextRef="#ctx0" brushRef="#br0" timeOffset="162.6088">-39 374 2300,'-21'12'51,"21"-12"10,0 0 3,0 0 0,0 0-52,0 0-12,0 0 0,0 0 0,0 0 25,0 0 3,0 0 0,0 0 0,0 0-130,0 0-26,0 0-4</inkml:trace>
        </inkml:traceGroup>
        <inkml:traceGroup>
          <inkml:annotationXML>
            <emma:emma xmlns:emma="http://www.w3.org/2003/04/emma" version="1.0">
              <emma:interpretation id="{73C0AC9A-4E9D-49D6-AB2F-033B95E62BE5}" emma:medium="tactile" emma:mode="ink">
                <msink:context xmlns:msink="http://schemas.microsoft.com/ink/2010/main" type="inkWord" rotatedBoundingBox="23230,12177 24040,12139 24072,12809 23262,12847"/>
              </emma:interpretation>
              <emma:one-of disjunction-type="recognition" id="oneOf1">
                <emma:interpretation id="interp5" emma:lang="en-AU" emma:confidence="0">
                  <emma:literal>ab</emma:literal>
                </emma:interpretation>
                <emma:interpretation id="interp6" emma:lang="en-AU" emma:confidence="0">
                  <emma:literal>ahs</emma:literal>
                </emma:interpretation>
                <emma:interpretation id="interp7" emma:lang="en-AU" emma:confidence="0">
                  <emma:literal>abs</emma:literal>
                </emma:interpretation>
                <emma:interpretation id="interp8" emma:lang="en-AU" emma:confidence="0">
                  <emma:literal>oils</emma:literal>
                </emma:interpretation>
                <emma:interpretation id="interp9" emma:lang="en-AU" emma:confidence="0">
                  <emma:literal>als</emma:literal>
                </emma:interpretation>
              </emma:one-of>
            </emma:emma>
          </inkml:annotationXML>
          <inkml:trace contextRef="#ctx0" brushRef="#br0" timeOffset="1263.8364">1140 97 1659,'0'0'73,"0"0"16,0 0-71,0 0-18,0 0 0,0 0 0,0 0 167,0 0 29,0 0 7,0 0 1,0 0-64,0-4-13,-8-4-3,-1 0 0,9 8-56,0 0-11,-4-11-2,-5 3-1,0 0-17,5 1-3,-5 3-1,-4-4 0,-4 4-21,8 0-12,1 0 12,3 4-12,-3-3 0,3 6 0,-8-3 0,5 4 0,-1 4-12,-4 0-2,0 3-1,9 5 0,-9-1-10,4 4-3,5 5 0,-1 2 0,1 1 0,0 0 0,4 0 0,4 4 0,0-8-7,-4 4-1,5-4-1,3 1 0,1-5 11,0-8 2,-1 5 1,1-9 0,-9-7 11,13 4 3,-13-4 0,13 0 0,4-7 9,-4-5 0,0 1 0,0-5-8,-4 1 8,0-5 0,-1 1 0,1 0 0,0 0 16,-5-1-2,0 1 0,1-4 0,-5 4-2,4 3-1,0 1 0,1-1 0,-5 5 17,0-1 3,4 9 1,-4 3 0,0 0-4,0 0 0,0 0 0,0 0 0,0 0-8,0 0-1,4 7-1,1 5 0,-1 3-18,5 4 8,4 1-8,-5-1 0,1 0 0,0 1 0,-5-1 0,9 4 0,-4-4-10,-1 4-2,-3-3-1,3-5 0,1 0-48,-5 1-10,-12-5-1</inkml:trace>
          <inkml:trace contextRef="#ctx0" brushRef="#br0" timeOffset="1723.2433">1279-250 1555,'4'-4'138,"-4"4"-110,0 0-28,0 0 0,9-4 185,-9 4 32,0 0 7,9 8 0,4-1-84,-5 5-18,1 0-3,0 7-1,4 0-53,-5 0-10,5 8-3,0 0 0,-4 0-38,0 4-14,-1 0 9,1 0-9,0 0 0,-5-1 0,5 1 0,-1-4 0,-3-4 0,-1-3 0,5-1 0,-1-4 0,-3-7-17,3 0 1,-8-8 0,0 0 0,0 0 4,0 0 2,0 0 0,5-8 0,-1-4 10,0 1 0,1-1 0,-5 1 0,4-9 10,-4 9 4,4-1 1,1 5 0,-1-5-15,0 4 0,5 1 8,0 3-8,-9 4 0,8-4 0,5 4-9,0 0 9,-4 0 0,4 4 0,0 0 0,5 0 0,-5 3 0,-5 1 0,5 0 0,0 3 0,0-3 0,-4 0 10,0 3-10,-1 1 8,1-1 0,-5 5 0,-4-5 0,0 5 0,-4-1 10,4-7 2,-4 3 0,-1-3 0,-3 0 11,-1 3 2,0-7 1,-4 4 0,-4 3-18,4-3-3,-4 0-1,-1-4 0,1 0-2,-1-4-1,-3 0 0,3-4 0,-8 0-9,9-4 0,-5 0-12,9-3 12,0-1-42,5 1-1,3-8 0,5-5 0,5 1-212,8-4-42</inkml:trace>
        </inkml:traceGroup>
        <inkml:traceGroup>
          <inkml:annotationXML>
            <emma:emma xmlns:emma="http://www.w3.org/2003/04/emma" version="1.0">
              <emma:interpretation id="{050B26D1-6407-48D0-BC4C-EB17511BFC31}" emma:medium="tactile" emma:mode="ink">
                <msink:context xmlns:msink="http://schemas.microsoft.com/ink/2010/main" type="inkWord" rotatedBoundingBox="24808,12136 25327,12111 25357,12738 24838,12762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'1s</emma:literal>
                </emma:interpretation>
                <emma:interpretation id="interp12" emma:lang="en-AU" emma:confidence="0">
                  <emma:literal>'ls</emma:literal>
                </emma:interpretation>
                <emma:interpretation id="interp13" emma:lang="en-AU" emma:confidence="0">
                  <emma:literal>iS</emma:literal>
                </emma:interpretation>
                <emma:interpretation id="interp14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2280.0201">2488-281 864,'0'0'76,"0"0"-60,0 0-16,0 0 0,0 0 362,0 0 70,0 0 13,0 0 3,-8 4-272,8-4-54,0 0-11,0 0-3,0 0-72,0 0-14,8 11-3,1-3-1,0 0-107,4-1-22,0 5-4,8-4-685,5-1-136</inkml:trace>
          <inkml:trace contextRef="#ctx0" brushRef="#br0" timeOffset="2108.5542">2610-88 2530,'0'0'112,"0"0"24,0 0-109,0 0-27,0 0 0,0 0 0,0 0 116,-5 11 17,5 1 4,-4 3 1,4 1-70,0 3-15,4 0-2,1 4-1,-10 0-37,10 4-13,3 0 9,1 0-9,-5 0 0,-4 0 0,9 0 0,-5 0 0,-4-8-58,5 4-4,-5-3-1,4-1 0,-4-7-181,0-5-37,0-7-7,0 0-2</inkml:trace>
          <inkml:trace contextRef="#ctx0" brushRef="#br0" timeOffset="2646.6906">3009-92 2746,'0'0'122,"0"0"25,0 0-118,0 0-29,0 0 0,-5-4 0,-3 0 104,3 0 16,-3-4 2,-1 5 1,-4 3-75,4 0-16,1-4-2,-5 4-1,0 0-13,0 0-2,0 0-1,4 4 0,-4 3-21,4-3-5,-4 4-1,5 3 0,-1-3-1,5 8 0,-1-5 0,1 5 0,0-1-1,4-3-1,4-1 0,0 4 0,1-7-15,3 4-2,1-1-1,0-3 0,-1 0 15,1 3 4,4-3 0,0 0 0,0-4 16,0 3-12,0-3 12,0 4-10,0 0 10,-4-5 0,4 1 0,-5 4 0,1-4 9,0 7-9,-5-3 12,0 0-12,-4-8 12,0 11-4,-4-3 0,-5 4-8,5-5 13,-5 5-4,-4-4-1,5-1 0,-10-3 19,5 0 3,-4-4 1,4 0 0,-4 4-31,-1-4 8,1-4-8,4 0 0,-4-4-39,4 1-10,0-9-3,4 5 0,0-5-112,5-3-22,0 0-5,8 0-943</inkml:trace>
        </inkml:traceGroup>
        <inkml:traceGroup>
          <inkml:annotationXML>
            <emma:emma xmlns:emma="http://www.w3.org/2003/04/emma" version="1.0">
              <emma:interpretation id="{7646156D-1863-4BF3-886C-5E4C984B45FF}" emma:medium="tactile" emma:mode="ink">
                <msink:context xmlns:msink="http://schemas.microsoft.com/ink/2010/main" type="inkWord" rotatedBoundingBox="25967,11893 27265,11831 27310,12767 26011,12829"/>
              </emma:interpretation>
              <emma:one-of disjunction-type="recognition" id="oneOf3">
                <emma:interpretation id="interp15" emma:lang="en-AU" emma:confidence="0">
                  <emma:literal>odd</emma:literal>
                </emma:interpretation>
                <emma:interpretation id="interp16" emma:lang="en-AU" emma:confidence="0">
                  <emma:literal>O old</emma:literal>
                </emma:interpretation>
                <emma:interpretation id="interp17" emma:lang="en-AU" emma:confidence="0">
                  <emma:literal>0 old</emma:literal>
                </emma:interpretation>
                <emma:interpretation id="interp18" emma:lang="en-AU" emma:confidence="0">
                  <emma:literal>Odd</emma:literal>
                </emma:interpretation>
                <emma:interpretation id="interp19" emma:lang="en-AU" emma:confidence="0">
                  <emma:literal>o old</emma:literal>
                </emma:interpretation>
              </emma:one-of>
            </emma:emma>
          </inkml:annotationXML>
          <inkml:trace contextRef="#ctx0" brushRef="#br0" timeOffset="3163.9444">3785-7 921,'0'0'82,"0"0"-66,-9 0-16,0 0 0,9 0 388,-8 0 73,8 0 15,-5 0 4,-3 3-294,-1 1-58,9-4-12,-9 4-3,1 4-63,-1-1-13,5 1-2,-5 4-1,4 3-21,-3 1-4,3 3-1,1 4 0,4-4-8,-4 8 0,4 0 0,4 0 0,5-4 0,-1 0-16,-3-3 4,4-1 1,-1-4-15,5-3-3,0-1-1,0-3 0,5-4 30,-5-4 0,0-4 13,4 0-4,-4-3-9,4 3 0,5-8 0,-5 1 0,-4-1 12,0-3-2,-4-1-1,-5-3 0,5 0 5,-5-1 1,-4 5 0,-4-4 0,-5-4-3,5 3 0,-9 5 0,4-4 0,-8-1-12,0 5 0,-5 3 0,0 1 0,1 3-27,-1 0-11,5 1-2,4-1-1,-5 8-47,10-4-8,-1 4-3,9 0 0,0 0-147,0 0-30,0 0-5</inkml:trace>
          <inkml:trace contextRef="#ctx0" brushRef="#br0" timeOffset="3396.322">4326 124 2772,'0'0'61,"0"0"13,0 0 2,0 0 1,0 0-61,0 0-16,0-8 0,0 8 0,0-12 97,0 12 17,0 0 3,-4-7 1,0-1-62,-1 0-12,5 8-2,-8-4-1,-1 4-24,0-4-5,1 4 0,-1 0-1,-4 0-11,4 4 0,1 0 0,-1 0 0,0 8-8,1-5-1,-1 9 0,0-1 0,9 4-7,-4-3 0,0 3-1,4-4 0,-5 1 5,10-5 2,-5-3 0,0-8 0,8 8-10,5 0-1,-4-5-1,0 1 0,4 0-17,0-4-3,0-4-1,0 0 0,0 1-6,-5-9-2,5-3 0,0 3 0,-4-3-100,4-1-20,0-3-4,-4 3-908</inkml:trace>
          <inkml:trace contextRef="#ctx0" brushRef="#br0" timeOffset="3629.6978">4283-470 2246,'0'0'100,"0"0"20,0 0-96,0 0-24,0 0 0,-4 4 0,-1 4 128,1-1 22,0 5 4,4 3 1,0 5-69,0-1-14,4 0-2,-4 8-1,4 0-22,5 4-5,-5 0-1,1 3 0,3 5-12,-3-4-2,-1 3-1,0 1 0,5-1-11,0-3-3,-5 3 0,0 1 0,1-4-12,3-5-18,1 5 4,-5-4 1,5-8-66,4-4-13,-4 1-2,4-5-1,-5 0-171,1-7-34</inkml:trace>
          <inkml:trace contextRef="#ctx0" brushRef="#br0" timeOffset="4128.637">4703 27 1670,'0'0'74,"0"0"15,0 0-71,0 0-18,0 0 0,0 0 0,-8 0 298,8 0 56,-9-8 11,0 5 3,-4-1-236,5 0-48,-5 4-8,0 0-3,13 0-44,0 0-9,-13 0-1,0 4-1,0 3-18,4 1 0,-8 4-8,4-1 8,4 5-18,5 3 2,-5 0 1,5 1 0,4-1-4,0 0-1,0 0 0,0-3 0,4-5 20,5 5-8,-1-5 8,1 1 0,-5-8-40,5 0-2,8-4 0,1 0 0,3 0 23,1-8 5,0 0 1,4 0 0,-5-3 13,6-1-12,-6-7 12,1 0-12,0-1 12,-5 1 0,-4 0 0,4 0 0,1-4-37,-5 3-2,-5-3 0,5 0 0,-8-4-29,-1 4-7,0-4-1,1 0 0,-5 0-58,-5-4-12,1 0-2,0 4-1,-5-3 1,0-1 1,1-4 0,-1 4 0,-4-3 139,4 3 27,-4 0 5,5 0 2,-5 4 108,4 4 22,0 4 4,-4 7 0,9-3 0,0 7 0,-1 4 0,5 4 0,0 0-49,-4 8-11,-5 0-1,9 11-1,0 8-36,0 4-7,0 3-2,5 9 0,-1-1-18,0 4-4,5 4-1,0 4 0,-1-3-12,5-1-2,0 4-1,0-4 0,0 0-15,0-4 0,0-4 0,0 1 0,5-9-36,-5 1 0,4 0 0,-4-4 0,0-8-209,0 0-43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42.46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1CD6C-757A-409D-8BFC-74176B3F0FAF}" emma:medium="tactile" emma:mode="ink">
          <msink:context xmlns:msink="http://schemas.microsoft.com/ink/2010/main" type="writingRegion" rotatedBoundingBox="10771,16261 12105,17785 11570,18253 10236,16730"/>
        </emma:interpretation>
      </emma:emma>
    </inkml:annotationXML>
    <inkml:traceGroup>
      <inkml:annotationXML>
        <emma:emma xmlns:emma="http://www.w3.org/2003/04/emma" version="1.0">
          <emma:interpretation id="{82D0B40C-E0F5-46CC-9251-40D89C1D1AAC}" emma:medium="tactile" emma:mode="ink">
            <msink:context xmlns:msink="http://schemas.microsoft.com/ink/2010/main" type="paragraph" rotatedBoundingBox="10771,16261 12105,17785 11570,18253 10236,16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6523E-3815-453C-B99A-5C1C4DDC7B18}" emma:medium="tactile" emma:mode="ink">
              <msink:context xmlns:msink="http://schemas.microsoft.com/ink/2010/main" type="line" rotatedBoundingBox="10771,16261 12105,17785 11570,18253 10236,16730"/>
            </emma:interpretation>
          </emma:emma>
        </inkml:annotationXML>
        <inkml:traceGroup>
          <inkml:annotationXML>
            <emma:emma xmlns:emma="http://www.w3.org/2003/04/emma" version="1.0">
              <emma:interpretation id="{9235E706-C351-4B04-A502-10DA841C3BC7}" emma:medium="tactile" emma:mode="ink">
                <msink:context xmlns:msink="http://schemas.microsoft.com/ink/2010/main" type="inkWord" rotatedBoundingBox="11659,17275 12105,17785 11735,18109 11289,17600"/>
              </emma:interpretation>
              <emma:one-of disjunction-type="recognition" id="oneOf0">
                <emma:interpretation id="interp0" emma:lang="en-AU" emma:confidence="0">
                  <emma:literal>to</emma:literal>
                </emma:interpretation>
                <emma:interpretation id="interp1" emma:lang="en-AU" emma:confidence="0">
                  <emma:literal>It</emma:literal>
                </emma:interpretation>
                <emma:interpretation id="interp2" emma:lang="en-AU" emma:confidence="0">
                  <emma:literal>7th</emma:literal>
                </emma:interpretation>
                <emma:interpretation id="interp3" emma:lang="en-AU" emma:confidence="0">
                  <emma:literal>Too</emma:literal>
                </emma:interpretation>
                <emma:interpretation id="interp4" emma:lang="en-AU" emma:confidence="0">
                  <emma:literal>7t</emma:literal>
                </emma:interpretation>
              </emma:one-of>
            </emma:emma>
          </inkml:annotationXML>
          <inkml:trace contextRef="#ctx0" brushRef="#br0">3097 589 806,'0'0'72,"0"0"-58,-8-4-14,-1 0 0,9 4 252,0 0 47,-9 0 9,1 4 3,-1 4-139,5 0-28,4 3-6,0 1-1,0-1-17,0 5-4,8-1-1,-3 8 0,-1-3-49,5 3-10,-1 0-1,1 0-1,0 4-25,-1 4-5,5 0 0,0-1-1,0 1-23,5 0 0,-5 4 0,4-4 0,-4-8 0,0 0 0,0-8 0,-4 1 0,-9-1-31,4-7-10,-4-8-3,0 0 0,0 0-32,0 0-6,0-12-2,-4-7 0,-1 0-240,1-4-48,-5-28-9,-4 9-3</inkml:trace>
          <inkml:trace contextRef="#ctx0" brushRef="#br0" timeOffset="138.6295">3136 662 864,'-4'-7'76,"0"-1"-60,4 0-16,0 8 0,-5-7 282,5 7 54,-4-8 10,4 8 2,0 0-178,0 0-36,9 8-7,4 3-2,4-3-31,0 7-6,1 4-2,3 1 0,1 3-30,4 0-5,-4 8-2,4 0 0,-5-8-27,1 8-6,0 15 0,-5-8-1,0-3-15,-4 0-16,5-1 3,-1 5-902,-8-1-180</inkml:trace>
          <inkml:trace contextRef="#ctx0" brushRef="#br0" timeOffset="-191.2335">2967 1001 2451,'0'-46'108,"0"46"24,0 0-106,0 0-26,9-8 0,4 1 0,0-1 49,4-3 5,-4-1 1,5-3 0,-1-1 34,5 1 7,-1 3 2,5-3 0,-4-1-54,4 5-12,-4-5-1,-1 5-1,1 3-30,-5 4 0,-4 0 0,-4 4 0,-9 0-45,0 0-15,0 0-4,0 0 0,0 0 0,4 12 0,-4 0 0,-4 3 0,0 0-36,-5 1-8,0-1-2,-4 1 0,0-1 22,5-3 5,-10-5 1,10 5 0,3-4 95,-3 3 19,-1-7 4,9 0 1,0-4 43,0 11 9,0-3 2,-4 4 0,8-1-22,-4-3-4,0-8-1,13 8 0,-4-5 0,4-6 0,4 3 0,0-12 0,-4 0-51,5-3-13,-1 7 0,5-7 0,-1-4 0,-8-1 0,5 5 0,-5 0 0,-5-5 0,1 5 0,-9-8 0,4 7 0,1 1-17,-10 7-7,1-3 0,0 3-1,-5-4-154,5 9-30,-9-5-7,0 0-480,0 0-96</inkml:trace>
          <inkml:trace contextRef="#ctx0" brushRef="#br0" timeOffset="-901.9989">2196-440 1612,'0'-7'144,"0"7"-116,4-4-28,5 4 0,-1 4 181,5 0 31,0 3 5,0 5 2,0 3-95,0 4-18,0 5-4,5 6-1,-5 1-34,4 0-7,-4 0-2,4 4 0,-4-5-10,5 5-1,-10 0-1,5 3 0,0-3-5,-4 0-1,4 3 0,-9 1 0,1-1-11,-1 1-2,-4 3-1,0 4 0,-4-3-14,-1-9-4,1-3 0,-9 0 0,4 0-8,-4 0-14,-8 0 3,-1-4 1,0-8-152,-8 8-30,-5-8-7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9.59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753807-338D-4C8E-B8FB-8732ECB72BE4}" emma:medium="tactile" emma:mode="ink">
          <msink:context xmlns:msink="http://schemas.microsoft.com/ink/2010/main" type="writingRegion" rotatedBoundingBox="8452,16806 10568,16552 10663,17341 8546,17594"/>
        </emma:interpretation>
      </emma:emma>
    </inkml:annotationXML>
    <inkml:traceGroup>
      <inkml:annotationXML>
        <emma:emma xmlns:emma="http://www.w3.org/2003/04/emma" version="1.0">
          <emma:interpretation id="{F800AA33-7286-4CE7-AA3B-85A67781AD90}" emma:medium="tactile" emma:mode="ink">
            <msink:context xmlns:msink="http://schemas.microsoft.com/ink/2010/main" type="paragraph" rotatedBoundingBox="8452,16806 10568,16552 10663,17341 8546,17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FE4FD-7F4F-42ED-8F5C-183E1C666B4D}" emma:medium="tactile" emma:mode="ink">
              <msink:context xmlns:msink="http://schemas.microsoft.com/ink/2010/main" type="line" rotatedBoundingBox="8452,16806 10568,16552 10663,17341 8546,17594"/>
            </emma:interpretation>
          </emma:emma>
        </inkml:annotationXML>
        <inkml:traceGroup>
          <inkml:annotationXML>
            <emma:emma xmlns:emma="http://www.w3.org/2003/04/emma" version="1.0">
              <emma:interpretation id="{367FA65A-44D3-427B-A7E8-D96716CAEF8D}" emma:medium="tactile" emma:mode="ink">
                <msink:context xmlns:msink="http://schemas.microsoft.com/ink/2010/main" type="inkWord" rotatedBoundingBox="8452,16806 10568,16552 10663,17341 8546,17594"/>
              </emma:interpretation>
              <emma:one-of disjunction-type="recognition" id="oneOf0">
                <emma:interpretation id="interp0" emma:lang="en-AU" emma:confidence="0">
                  <emma:literal>(proved</emma:literal>
                </emma:interpretation>
                <emma:interpretation id="interp1" emma:lang="en-AU" emma:confidence="0">
                  <emma:literal>Cp roved</emma:literal>
                </emma:interpretation>
                <emma:interpretation id="interp2" emma:lang="en-AU" emma:confidence="0">
                  <emma:literal>Cp moved</emma:literal>
                </emma:interpretation>
                <emma:interpretation id="interp3" emma:lang="en-AU" emma:confidence="0">
                  <emma:literal>(P roved</emma:literal>
                </emma:interpretation>
                <emma:interpretation id="interp4" emma:lang="en-AU" emma:confidence="0">
                  <emma:literal>Cp Moved</emma:literal>
                </emma:interpretation>
              </emma:one-of>
            </emma:emma>
          </inkml:annotationXML>
          <inkml:trace contextRef="#ctx0" brushRef="#br0">128 0 2394,'-13'3'106,"13"-3"22,-4 0-103,-1 4-25,5-4 0,-8 4 0,3-4 64,-3 8 7,-1 3 1,0 5 1,1 3-12,-5 4-2,4 4-1,-4 0 0,4 4-14,1 4-2,3-1-1,1 5 0,8 3-25,1 5-6,3-1-1,1-4 0,4-11-9,0-8 0,4-4-10,-4-7 10,5-4-32,-1-5 0,5 1 0,-5 0 0,0-8-135,1-3-27,-1-1-6,0-8 0</inkml:trace>
          <inkml:trace contextRef="#ctx0" brushRef="#br0" timeOffset="424.1651">384 231 2185,'0'0'96,"-5"8"21,1-1-93,-5 5-24,9 3 0,-4 4 0,4 5 108,0-5 16,4 0 4,1 8 1,-1 8-73,5-1-14,-5 5-3,0-1-1,5-7-4,0 0-1,4 0 0,-5-4 0,1-8-17,0 0-4,-9 1-1,4-1 0,5-7-11,-5-1 10,-4 1-10,0-12 10,0 0-26,0 0-6,0 0-1,0 0 0,0 0 40,-4-8 8,-5-7 2,0 3 0,-4-7-43,5-1-9,-1-7-2,0 1 0,-4 2 37,0-14 7,5-5 2,3-3 0,1 8-19,0 7 0,-1 4 0,5 4 0,5-4-14,-1 11-3,0 1-1,9 7 0,-4-3 35,8 7 7,-4 0 2,5 4 0,-1 4-16,0 0-10,5 3 12,0 5-12,-5 3 14,0 1-4,1-1-1,-1 1 0,-4-1 3,0 0 0,-4-3 0,0 3 0,-5 1 0,-4-1 1,0 1 0,-4-5 0,4-11 0,-13 4 0,-5 12 0,-4-9 0,1-7-5,-1 0 0,0-4-8,1-3 12,-1-1-12,-4 0-10,4 1 2,1-5 0,3 0-29,5 1-6,0-1-1,5 1 0,3 3-145,5 0-30,0 8-5,9-11-2</inkml:trace>
          <inkml:trace contextRef="#ctx0" brushRef="#br0" timeOffset="903.3563">744 285 1555,'0'0'138,"4"0"-110,-4 11-28,4 1 0,1-4 164,-1-1 27,-4 5 5,4 3 2,1 1-74,-1-1-14,0 8-3,1 0-1,-1 8-40,-4-15-8,4-9-2,-4-7 0,0 8-31,0 0-6,0-8-2,0 0 0,0 0-9,0 0-8,0 0 9,0-12-9,0 1 12,0-5-4,0-3-8,0 0 12,0-1-12,0 5 11,0-4-11,5 3 10,-5-3-1,4 7 0,0-3 0,1 7 0,-1-3-9,0 3 0,-4 8 9,0 0-9,0 0 8,9 4-8,0 0 10,-5-4-10,5 7 0,-1-3 8,1 8-8,0-4 0,-1-5 0,5 5 0,-4 0 8,0 0-8,-1-1 0,1 5 0,0-4 0,-1 3 0,1 1 0,-5-1 0,1 1 0,-1-1 0,5 1 0,-5-4 0,0 3 0,5 1 0,-5-1-11,5 1 11,-5-4-10,5-1 10,0-7-9,-1 4 9,-3-4-8,-1-8 8,5 1 0,-5-5 0,0-3 0,5-1 0,0-3 0,-5 0 0,-4-4 9,4 7-9,-4-3 19,0 4-3,0-9-1,-4 1 0,4 4 1,-9 0 1,1 0 0,-1-1 0,-4 1-5,4 4 0,-4 3-1,0 0 0,0 5-11,0 7 0,5 0 9,-5 7-9,4 1-10,0 4-6,1 3-2,3 4 0,-3 1-39,8-1-8,0 0-2,0-3 0,4 3-152,0-4-30,5 1-7</inkml:trace>
          <inkml:trace contextRef="#ctx0" brushRef="#br0" timeOffset="1377.2773">1151 289 921,'0'0'40,"0"0"10,0 0-40,0 0-10,0 0 0,0 0 0,0 0 382,9 11 74,-5-3 16,5 7 2,-5-3-312,5 3-62,-1 1-13,-3-1-3,3-3-40,5 11-8,-8 0-1,3 0-1,1-8-22,0 1-4,4 3 0,-5 0-8,1-3 8,-9-16-8,0 0 0,0 0 0,0 0 8,9-4-8,4 4 0,-9-8 0,5-3 8,-5-1-8,-4-7 9,4 3-9,-4-3 10,0-4-10,0-4 10,-4 8-10,4-4 11,0 7-11,0-3 12,0 7-12,4-3 11,-4 7-11,9 1 10,-5-1-10,1 4 8,-5 4-8,8-4 0,5 4 0,-13 0 0,13 4 0,0 0 0,0 0 0,0 3 0,0-3 0,0 0 0,5 0 0,-5-4 0,4 0 0,0 4 0,1-8 0,-1 0 0,-4 0 0,0-3 0,-4-1 0,4 0 0,-5 0 0,-3 1 0,-1-1 0,0 4 0,1-3 0,-5-1 0,4-4 0,-8 5 10,4-1-10,-9 0 10,5 4-10,-5 0 10,-4 1-10,4 3 10,-4 0-10,0 0 8,5 7-8,-5 1 0,0 7 0,0-3 0,4 7 0,0 0 0,5 1 0,0 7 0,4-4-10,0-4 10,4 0-8,0-3 8,5 11-8,0 4 8,4-1-8,-5-14 0,5 3 0,0-4 0,5-3 0,3-12-93,-3 4-19,4 4-3,-1-5-1,-3-6-117,3-1-24</inkml:trace>
          <inkml:trace contextRef="#ctx0" brushRef="#br0" timeOffset="1749.6483">1944 192 2649,'0'0'58,"-8"-4"12,-1-3 2,-4-1 4,4 0-61,1 4-15,-5-3 0,-5 7 0,5 0 105,5 0 19,-1 7 3,0 1 1,-4 0-64,5 3-12,-1 9-2,5-1-1,-1 0-29,1 4-5,4 0-2,9 1 0,-9 3-13,0-8 0,-9-4 0,13 1 0,9-1 0,0-3-12,-4-1 12,4 1-13,4-12-33,-4 0-6,0 0-2,5-4 0,-5-8 43,0-3 11,-5-8 0,5 0 0,0-4-53,-4 0-9,0-4-2,-1 0 0,-3 4 0,-5 0 0,0 0 0,0 0 0,0 4-4,0-4 0,-5 0-1,-3 0 0,3 0 31,-8 0 6,0 4 2,5 4 0,-1-4 52,0 3 10,1 5 3,-5 0 0,0 3 23,8 4 5,-3 4 1,8 4 0,-9 4 0,5 4 0,8 7 0,5 1 0,-5 7 0,9 0 0,0 4 0,0 0 0,4 4-52,-4-4-12,0 4 0,5 3 0,-1-3 0,-4-4 0,9 4 0,-5-4 0,-4-4 0,4-4 0,-4-3 0,-4-5 0,4-3-67,-4-8-16,-1 0-3,1-8-783,0-3-157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08:58.25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71AD24-82E0-44C0-BD16-86AD82FB05D0}" emma:medium="tactile" emma:mode="ink">
          <msink:context xmlns:msink="http://schemas.microsoft.com/ink/2010/main" type="writingRegion" rotatedBoundingBox="283,12552 3170,12641 3138,13662 251,13573"/>
        </emma:interpretation>
      </emma:emma>
    </inkml:annotationXML>
    <inkml:traceGroup>
      <inkml:annotationXML>
        <emma:emma xmlns:emma="http://www.w3.org/2003/04/emma" version="1.0">
          <emma:interpretation id="{6A7143E6-9098-45AD-A64F-47F571370E80}" emma:medium="tactile" emma:mode="ink">
            <msink:context xmlns:msink="http://schemas.microsoft.com/ink/2010/main" type="paragraph" rotatedBoundingBox="283,12552 3170,12641 3138,13662 251,13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A1A1B-A629-4FA4-AB86-69FB45BF8E15}" emma:medium="tactile" emma:mode="ink">
              <msink:context xmlns:msink="http://schemas.microsoft.com/ink/2010/main" type="line" rotatedBoundingBox="283,12552 3170,12641 3138,13662 251,13573"/>
            </emma:interpretation>
          </emma:emma>
        </inkml:annotationXML>
        <inkml:traceGroup>
          <inkml:annotationXML>
            <emma:emma xmlns:emma="http://www.w3.org/2003/04/emma" version="1.0">
              <emma:interpretation id="{7B2B335D-BA3C-4BA8-B428-683A24D14CF5}" emma:medium="tactile" emma:mode="ink">
                <msink:context xmlns:msink="http://schemas.microsoft.com/ink/2010/main" type="inkWord" rotatedBoundingBox="283,12552 3170,12641 3138,13662 251,13573"/>
              </emma:interpretation>
              <emma:one-of disjunction-type="recognition" id="oneOf0">
                <emma:interpretation id="interp0" emma:lang="en-AU" emma:confidence="0">
                  <emma:literal>Asiago,</emma:literal>
                </emma:interpretation>
                <emma:interpretation id="interp1" emma:lang="en-AU" emma:confidence="0">
                  <emma:literal>Assays 0,</emma:literal>
                </emma:interpretation>
                <emma:interpretation id="interp2" emma:lang="en-AU" emma:confidence="0">
                  <emma:literal>Asano, you,</emma:literal>
                </emma:interpretation>
                <emma:interpretation id="interp3" emma:lang="en-AU" emma:confidence="0">
                  <emma:literal>Annoyed,</emma:literal>
                </emma:interpretation>
                <emma:interpretation id="interp4" emma:lang="en-AU" emma:confidence="0">
                  <emma:literal>Asao, you,</emma:literal>
                </emma:interpretation>
              </emma:one-of>
            </emma:emma>
          </inkml:annotationXML>
          <inkml:trace contextRef="#ctx0" brushRef="#br0">0 54 576,'0'0'51,"0"0"-41,0 0-10,0 0 0,0 0 258,0 0 50,0 0 9,0 0 3,0 0-172,8-4-35,5 4-6,0 0-2,-4 0-28,0-4-5,4 1-2,-5 3 0,10-4-42,-1 4-9,-17 0-2,9-4 0,-1-4-17,5 4 0,0 0 0,0-3 0,5-1-151,-5 4-33</inkml:trace>
          <inkml:trace contextRef="#ctx0" brushRef="#br0" timeOffset="-189.0526">82-235 864,'0'-8'76,"0"8"-60,0 0-16,-4 8 0,-1-4 141,-3 7 26,3 5 5,5 3 0,0-11-56,0 3-12,0 5-3,0 7 0,0-8-57,0 5-11,0-1-2,5 0-1,3 8 7,-8-8 2,5-3 0,-1-1 0,5 1-24,-5-5-5,5 8-1,-9-3 0,0 3-9,4 0 0,-4 5 0,0-9 8,0-15-8,0 0 0,0 0 0,0 0 8,-4-15-8,4 7 0,0 8 0,0-12 8,0-3-8,0-4 0,-9-5-12,9-2 12,0 2 0,-4-3 0,4-3 0,0 3 0,-9 3 0,5 1 0,4-4 0,0-3 0,0-5 0,4 8 10,-4 8 1,0-1 0,9-3-11,-9 0 10,0 8-10,4-1 10,5 1 34,-9 7 8,0 8 0,0 0 1,8 8-33,1 0-8,-5-1 0,5 9-1,-9 3-11,4 0 0,5-3 0,-9 7 0,9 4 36,-1 0 4,-3-4 2,3-4 0,1 0-32,-5 5-10,5 2 0,0 5 0,-5-8 0,5 1 0,-9-1 0,0 0 0,0 0-32,4 0-9,-4-4-3,4 1 0,-4-1-134,-4-8-27,4-11-6</inkml:trace>
          <inkml:trace contextRef="#ctx0" brushRef="#br0" timeOffset="332.7571">407-189 1569,'0'0'69,"0"0"15,-4-7-67,-1 3-17,-3 4 0,3-4 0,-3 4 140,-1-4 25,0 0 5,5 4 1,-13 0-60,4-4-12,4 4-3,5 4 0,-9 4-56,8 0-11,-8-8-2,5 11-1,3-3-26,1 3 0,0-7 0,4 4 0,-5 0 0,5-1 0,5 5 0,-1-4 0,-4-8 0,9 11 0,-1-3 0,5 0 0,-8-1-8,8 1 8,0 0 0,0 3 0,4 1 0,-4-4 0,4-1-9,-4 1 9,0 0 0,5 3 0,-14-3 0,5 0 0,-1 3 0,1-3 17,-5 0-3,5-1-1,-9 1 10,4 0 1,1-1 1,-5-7 0,0 12-2,-5-4-1,1 7 0,-5-3 0,5-5-10,-9 5-1,4-4-1,1-1 0,-10 1-10,5-8 0,0 4 0,0-4 0,0 0-52,0 0-4,5-4 0,-5-4 0,4 1-172,5-1-36</inkml:trace>
          <inkml:trace contextRef="#ctx0" brushRef="#br0" timeOffset="651.7524">559-193 1659,'0'0'73,"0"0"16,0 0-71,0 0-18,0 0 0,0 0 0,0 0 136,0 0 23,17 4 5,-13 0 0,5-4-54,0 0-11,-1 0-3,-3 4 0,-5-4-14,13 4-3,-5 0-1,10 3 0,-14 1-67,5 4-11,-1-8 0,1 3-12,-5 9 20,5-1 4,-9 0 0,4 1 1,-8-1-13,4 5 11,0-5-11,0 0 10,-9 1-10,5 3 0,-5-3 0,5 3 8,0-8-17,-1 5-4,1-5-1,0-3 0,-5 4-40,5-5-8,4-7-2,-5 12 0,5-12-112,0 0-24,0 0-4</inkml:trace>
          <inkml:trace contextRef="#ctx0" brushRef="#br0" timeOffset="888.0089">736-243 2419,'0'0'53,"0"0"11,0 0 3,0 0 1,0 8-55,-4-4-13,4-4 0,-4 8 0,-1-1 50,-3 1 7,-1 0 2,5 3 0,-1 1-35,1-1-6,-5 5-2,5-1 0,4 1-16,-9 3-14,9 0 2,0 0 1,0-3 11,0 3 0,9 0 0,-9 1 0,4-1 0,5 0 0,0 0 0,4 1 0,0-5 0,0 1 0,0-5 0,0-3 0,0 0 0,4-5 0,0-6 0,9-1 0,-8-4-104,3-4-20,1-3-3</inkml:trace>
          <inkml:trace contextRef="#ctx0" brushRef="#br0" timeOffset="2126.3436">1018-324 1209,'0'24'108,"0"-24"-87,0 0-21,0 0 0,0 11 137,0-11 23,0 0 5,0 0 1,0 0-48,0 0-10,0 0-1,0 0-1,0 0-54,9 0-10,0 0-2,4 4-1,-5 0-7,5-4-2,0 4 0,-4 3 0,4-3-8,4 4-2,-4 0 0,0-1 0,5 5 16,-10-4 2,5-1 1,0 1 0,-4 0-39,0-1-15,-1 5 1,5-4 0,-13-1 14,9 1 0,-5 4 9,1-5-9,-1 1 9,-4-8-9,9 12 8,-9-1-8,0 1 8,4 3-8,-4-7 8,-4 7-8,-5 1 0,5 3 0,-1-11 8,1 7-8,-5 1 0,1-5 0,-1 1 0,-4-1 0,4 5 0,5-5 0,-9 1 0,4-1 0,1-3-30,8 4 2,0-12 0,-9 7 0,9-7-44,0 0-9,0 0-2,0 0-619,0 0-124</inkml:trace>
          <inkml:trace contextRef="#ctx0" brushRef="#br0" timeOffset="2458.4188">1395-127 345,'0'0'31,"0"0"-31,0 0 0,0 0 0,0 0 357,0 0 66,-8 0 13,-1 4 2,0-4-262,1 4-53,-1 3-11,5 1-1,-1 0-67,5 3-14,0 1-2,-8 3-1,8-3-27,0-1 0,0 1 0,8 0 0,-8 3 0,5-3 0,3-9 0,1 5 0,-5 0 0,5 0 0,0-8 0,-1 0 0,1-4 56,4 0 7,-4 0 1,-1-4 0,5-3-64,-8-1 0,3-3 0,5-1-10,-4-3 28,0-4 6,-5 4 0,0-1 1,1 1 2,-5 0 0,0 0 0,0 3 0,0 5-5,-5-1-1,1-11 0,0 4 0,-5 3-11,0 1-2,-4 7-8,5-3 12,3 3-12,-8 4 0,5 8-12,-1 0 12,0 3-60,-4 1-6,5 8-1,8-1 0,-13 0-202,8 5-41,1 26-8,0-11-539</inkml:trace>
          <inkml:trace contextRef="#ctx0" brushRef="#br0" timeOffset="2650.4954">1712 81 1209,'0'0'108,"0"0"-87,0 0-21,0 0 0,0 8 216,-9 3 40,9 1 7,0 3 1,0-3-139,0 7-28,0 0-5,0 4-2,0 1-58,0-1-12,0 8-3,0-4 0,0-1-17,9 1 0,-9 0 0,0-7 0,0 3-40,0-8-12,0-3-3,0-1-667,8-3-134</inkml:trace>
          <inkml:trace contextRef="#ctx0" brushRef="#br0" timeOffset="3148.0548">1889-73 864,'0'0'76,"0"0"-60,0 0-16,0 11 0,-8-3 203,8 4 37,0-12 8,8 7 2,-8 5-140,0-4-28,0 3-6,9 1 0,-9-1-52,9-3-11,-1 4-1,1-5-1,0 1-11,-5 0 0,5-1 9,-1 1-9,5-4 8,1 0-8,-1-4 8,0 0-8,-9 0 15,-4 0-2,9-4 0,8 0 0,-13 0-1,1-3 0,-1-1 0,0-4 0,1 5 28,-5-5 6,4 1 1,0-1 0,-4 0-24,0 1-5,-4-1-1,4 5 0,0-5-17,-4 4 0,4 8 0,0 0 0,0 0 55,0 0 7,0 0 2,0 0 0,0 0-52,4 12-12,5-4 0,-1-1 0,-8 5-48,9-1-13,-9 1-3,9 0 0,4-1 52,-13 5 12,4-1 0,0 0 0,1 1 0,-1 3 0,0-4 0,1 9 0,3-5 16,1 4 5,-9 0 2,9 4 0,-1-4-23,-3 4 0,-5 0 0,0 4 0,8-4 14,-8 0-2,-8-4 0,3 4 0,1-8 8,-5 4 2,5-3 0,-5-1 0,1-4-12,-1-3-2,5-1-8,-5 1 12,5-8 20,-9 0 3,4-8 1,0 0 0,-4-4-53,5-3-11,-5-9-1,4 1-1,0-8-134,-4 0-28,5-7-4,8-1-793</inkml:trace>
          <inkml:trace contextRef="#ctx0" brushRef="#br0" timeOffset="3517.9762">2176-304 1926,'0'0'42,"0"0"9,0 0 1,0 7 3,0-7-44,0 8-11,0 0 0,8 3 0,-3-3 112,3-4 21,-8-4 4,9 8 1,4-1-58,-4-3-12,-1 4-3,5 0 0,0-5-23,-4 1-5,4 0-1,4 4 0,-8-8-22,4 8-5,0-5-1,0 1 0,-4 0-8,8 4 0,-8-4 0,4 3 8,-5 1-8,1-4 0,0 4 0,-1-4 0,1-1 15,0 1 1,-9-4 0,0 0 0,0 0-28,4 8-4,-4-8-2,0 0 0,0 0 29,4 8 5,-4-8 2,0 0 0,0 0-18,-4 11-17,4 1 3,-4-1 1,4-11 13,-5 12 0,-3-4 0,3 3 10,1 1-10,-5-5 0,1 1 0,3 0 8,-3 0-8,-1-1 0,-4 1 0,4-4 0,-4 4-17,5-1-3,-1 1 0,5 0 0,-14-4-37,5-1-8,13-3-2,0 8 0,-8-4-147,8-4-30,0 0-5</inkml:trace>
          <inkml:trace contextRef="#ctx0" brushRef="#br0" timeOffset="3878.7541">2596-239 1497,'0'0'66,"0"0"14,0 0-64,0 0-16,0 0 0,-4 4 0,-9 0 157,4 0 28,5 3 6,4-7 1,-5 8-103,1 0-20,0 3-4,4 5-1,0-5-51,0 9-13,0-9 0,0 5 0,4 7 0,0-4 0,5-4 0,0-3 0,-1 3 0,-3-3 0,3 0 0,1-5 0,0 1 0,-1-4 0,1 0 0,4-8 0,-9 0 0,9-4-8,-4-3 8,0 3-13,8-7 13,-13-1 8,5-3 0,0 0-8,-1 3 0,1-7 0,-5 4 0,1-4 0,-1 3 64,-4 1 5,-4 0 2,-1 0 0,1-1-30,0 1-5,-1 0-2,-3 0 0,-10-5-9,5 9-1,0 0-1,-4 3 0,4 1-23,0 3 0,4 4 0,-4 4 0,5 0-36,-5 4-12,4 4-3,5 3 0,-1 1-174,1 3-35,4-3-8</inkml:trace>
          <inkml:trace contextRef="#ctx0" brushRef="#br0" timeOffset="4080.5472">2886 69 1958,'0'0'87,"0"0"17,0 0-83,0 0-21,0 0 0,0 16 0,0-5 158,0 5 27,-4-1 6,4 5 1,0-1-123,0 0-24,-4 0-5,4 8 0,0-4-20,0 8-3,0-4-1,0 0 0,0-4-5,0 4-2,0-7 0,0 3-858,0-8-172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6:20.55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7141C2-95C1-48C6-BD50-F359C7A50AD1}" emma:medium="tactile" emma:mode="ink">
          <msink:context xmlns:msink="http://schemas.microsoft.com/ink/2010/main" type="writingRegion" rotatedBoundingBox="341,3500 6977,3398 7130,13360 494,13463">
            <msink:destinationLink direction="with" ref="{F318AD85-8DFC-4F4D-A59E-D1646F389C4A}"/>
          </msink:context>
        </emma:interpretation>
      </emma:emma>
    </inkml:annotationXML>
    <inkml:traceGroup>
      <inkml:annotationXML>
        <emma:emma xmlns:emma="http://www.w3.org/2003/04/emma" version="1.0">
          <emma:interpretation id="{8E576118-A31C-4F80-8E02-50E7046AAA5B}" emma:medium="tactile" emma:mode="ink">
            <msink:context xmlns:msink="http://schemas.microsoft.com/ink/2010/main" type="paragraph" rotatedBoundingBox="559,3265 6556,3986 6404,5249 407,4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D8DF0-8C9B-466C-BA32-684D54DE9A10}" emma:medium="tactile" emma:mode="ink">
              <msink:context xmlns:msink="http://schemas.microsoft.com/ink/2010/main" type="line" rotatedBoundingBox="559,3265 6556,3986 6404,5249 407,4528"/>
            </emma:interpretation>
          </emma:emma>
        </inkml:annotationXML>
        <inkml:traceGroup>
          <inkml:annotationXML>
            <emma:emma xmlns:emma="http://www.w3.org/2003/04/emma" version="1.0">
              <emma:interpretation id="{89A9693B-36A0-4466-88DC-C8F9F2D8C5EF}" emma:medium="tactile" emma:mode="ink">
                <msink:context xmlns:msink="http://schemas.microsoft.com/ink/2010/main" type="inkWord" rotatedBoundingBox="555,3294 2734,3556 2642,4323 463,4061"/>
              </emma:interpretation>
              <emma:one-of disjunction-type="recognition" id="oneOf0">
                <emma:interpretation id="interp0" emma:lang="en-AU" emma:confidence="0">
                  <emma:literal>consider</emma:literal>
                </emma:interpretation>
                <emma:interpretation id="interp1" emma:lang="en-AU" emma:confidence="0">
                  <emma:literal>Consider</emma:literal>
                </emma:interpretation>
                <emma:interpretation id="interp2" emma:lang="en-AU" emma:confidence="0">
                  <emma:literal>wnsidw</emma:literal>
                </emma:interpretation>
                <emma:interpretation id="interp3" emma:lang="en-AU" emma:confidence="0">
                  <emma:literal>considw</emma:literal>
                </emma:interpretation>
                <emma:interpretation id="interp4" emma:lang="en-AU" emma:confidence="0">
                  <emma:literal>wnsiohr</emma:literal>
                </emma:interpretation>
              </emma:one-of>
            </emma:emma>
          </inkml:annotationXML>
          <inkml:trace contextRef="#ctx0" brushRef="#br0">165 44 1324,'0'0'118,"-9"-8"-94,5-3-24,4 3 0,0 8 96,-4-8 16,-1 4 2,5 4 1,-4-4 5,4 4 2,0 0 0,0 0 0,-13 0-51,0 4-11,4 8-1,-4-1-1,-8 5-18,12-1-3,-8 4-1,4 5 0,4-1-12,5-4-2,-5 4-1,5 0 0,-1 4-21,5-4 0,0 4 0,5-7 0,-1-5 0,5 8 0,-5-4 0,5 1-8,4-5-30,4-3-6,-8-5 0,4 5-1,0-12-49,4 0-10,-4-8-1,4 0-1,5-3-37,-9-1-7,0 1-2,4-1 0,-8 1-13,4-5-3,0 5-1,-4 3 0,-1 0 97,-3 1 20,-1 7 4,-4 0 1,0 0 132,0 0 27,0 0 4,0 0 2,0 0 10,0 0 3,-9 0 0,5 7 0,0 1-20,-9 0-4,13 3-1,-9-3 0,5 3-30,-1-3-7,5 4-1,0-1 0,0-3-31,0 4-6,5-1-2,-1 1 0,5-1-12,-5-3-2,5-4-1,-5 4 0,5-8-5,8 3-1,-8-3 0,-1-3 0,6 3 10,-1-4 2,-5-4 0,5-4 0,0 1-10,-4-1-2,0 1 0,-1-1 0,-3-3 11,3 3 1,-8-7 1,5 7 0,-5-3-8,0 3-1,-5 1-1,5-1 0,0 5-2,-13-1 0,5 4 0,-1 0 0,0 4-9,5 0 0,-13 0 0,4 8-11,13-4-14,-13 0-3,4 3-1,4 1 0,-3 4-50,3-9-9,5 5-3,0-8-609,0 12-121</inkml:trace>
          <inkml:trace contextRef="#ctx0" brushRef="#br0" timeOffset="525.5548">620 217 1382,'0'0'123,"0"0"-99,0 0-24,0-8 0,0-3 157,0 3 27,0-3 4,0 3 2,0 8-32,-8-4-6,3 0-2,-8 0 0,5 1-68,-1-1-14,0 0-2,5 0-1,-13 8-45,8-4-10,9 0-2,-4 8 0,-9-5-8,4 1-17,9-4 4,0 0 1,-4 8 12,4-8 0,-5 8-10,5-8 10,5 7-16,-5-7 0,0 0 1,0 0 0,0 0 15,4 12 0,-4-12 0,4 8 0,-4-8 0,0 0 0,0 0 0,0 0 0,0 0 0,0 0 0,0 0 9,0 0-9,5 3 8,-5-3-8,0 0 0,0 0 9,0 0-9,0 0 0,0 0 0,0 0 0,0 0 0,0 0 0,0 0 0,0 0 0,0 0 0,0 0 0,0 0 0,0 0 0,0 0 0,4-3 0,5-5 0,-9 4 0,0 4 0,4-8 0,5 1 0,-9-1 0,8 0 0,1 1 0,4-1 0,-9 4 0,5-4 12,0 4 0,4 1 0,-5-1 0,10-4 4,-14 4 0,5 4 1,-9 0 0,13 0 2,-5 4 0,-8-4 0,9 8 0,4-4-2,-13 3 0,9 5 0,-1-1 0,-8-3-3,0 8-1,5 3 0,3 0 0,-8 0-5,0 1-8,0 7 11,0-12-11,0 0 8,5 1-8,-5-1 0,4 1 0,-4-1 0,0-7 0,4 3 0,-4-11 0,0 0-24,0 0-6,0 0-1,0 0 0,0 0-42,9-7-9,4-5-2,-4 0 0,8 1-137,-13-5-28,5 1-6</inkml:trace>
          <inkml:trace contextRef="#ctx0" brushRef="#br0" timeOffset="877.6958">1049 94 460,'0'0'20,"0"0"5,0 0-25,0 0 0,0 0 0,0 0 0,0 0 382,0 0 71,0 0 15,0 0 2,0 0-251,0-8-51,0 4-9,-8-3-3,8 7-68,-9-4-15,5 0-2,-5 4-1,0 0-38,5 4-7,-9 0-1,4-1-1,5 1-15,0 0-8,-9 0 10,8 4-10,5-8 0,-4 7 0,0 1 0,4 4 0,-5-5 0,5 5 0,5-8-12,-1 7 12,-4-11-12,0 12 12,9 0-12,-5-1 12,5-3-11,-5 3 11,5 1-10,8-1 10,-13-3-8,5 4 8,-9-1 0,9-3-9,-5 4 9,5-1 0,-1-3 0,-8 3 0,0-11 0,0 12 0,0-1 0,-8-3 8,3 0-8,1 0 9,-5-5-9,5 9 10,-9-4-10,4-4 8,1-4-8,-5 0 8,0 0-8,4-4-9,0 0 9,-4-8-13,0 1-40,9-9-8,0 5-2,-1-4 0,1 0-129,4 3-27,4-3-5,1 3-466,-1-3-94</inkml:trace>
          <inkml:trace contextRef="#ctx0" brushRef="#br0" timeOffset="1044.5886">1153 105 230,'0'0'20,"0"0"-20,0 0 0,0 0 0,13 12 410,-13 0 78,0 3 15,0-3 3,0-1-286,5 8-56,-5-3-12,0 3-3,0 0-75,0 1-15,0-1-3,0 0-1,0 0-45,0 1-10,0-1 0,0-8 0,4 5-189,-4-8-38</inkml:trace>
          <inkml:trace contextRef="#ctx0" brushRef="#br0" timeOffset="1143.9004">1227 71 1497,'-9'-12'66,"9"8"14,0-3-64,0-1-16,-4 0 0,4 8 0,0 0 175,0 0 31,0 0 6,0 0 2,0 0-173,0 0-41,17 4 0,-4 4-665,-4 0-139</inkml:trace>
          <inkml:trace contextRef="#ctx0" brushRef="#br0" timeOffset="1911.8827">1496 159 1440,'0'0'128,"-4"0"-103,-9-3-25,0-1 0,0 0 219,0 4 38,0-4 8,4 4 2,-8 4-139,4-4-28,0 4-6,-5 3-1,14 1-61,-5 8-12,0-1-2,-4 0-1,5 5-17,8-1 0,-9 0 0,5 0 0,4 1-13,0-5 3,4 0 1,5 1 0,-9-5-19,8 1-3,-8-12-1,9 8 0,4-8-6,-8 0-2,3 0 0,10-8 0,-5-4-1,-9 1-1,13-5 0,-8-3 0,4 0-12,4-4-2,-4 0-1,0-4 0,5-4-2,-10 0 0,1 0 0,4 0 0,-4 4 40,-5-3 8,5-5 2,-5 4 0,0 0 38,1 4 8,-5 4 2,8 0 0,-8 8 23,0 3 5,0 1 1,0-1 0,0 8 0,0 4 0,0 0 0,0 0 0,0 0-27,0 16-5,-13-5 0,9 12-1,0 4-22,-1 8-4,5-4-1,0 3 0,-4-3-8,4 4 0,0 0 0,0-5 8,4-3-8,1 0 0,-1-4 0,5-3 0,-1-1 0,1 0 0,0-7-9,4-1 9,-9-3 0,5 0 0,-1-4 0,5-4 0,-4-4 0,4 0 8,4-4-8,-8 1 0,4-5 13,0-3-3,4-1-1,-4 1 0,0-5-1,0 1-8,-4 0 12,0 0-4,-1 3-8,-3 5 0,-5-9 0,4 9 8,-4-1-8,0 12 12,0 0-12,0 0 12,0 0-12,0 0 0,-9 4 0,-4 8 0,5 3 0,8 4-16,0-3 4,0 7 1,-5 0 11,5-4-12,5 1 12,-5-1-12,8 0-1,5 0-1,-8-7 0,3 3 0,10-3-23,-14-4-5,5-1-1,8-3 0,-4-4-7,-4-4-2,4 0 0,4-3 0,-4-1-15,0-3-3,4-1-1,-4-3 0,5-1-10,-5 1-3,0 3 0,-5-3 0,5-1 31,-4 5 5,0-5 2,-1 9 0,-3-1 20,-5 8 4,0 0 1,0 0 0,17-4 21,-17 4 8,0 0 0,0 0 0,13 8 28,-13-8 4,0 0 2,0 11 0,4 1 30,1 3 5,-1-3 2,-4-12 0,0 8 14,0-8 3,0 0 1,0 0 0,-4 3 15,4-3 4,0 0 0,0 0 0,0 0-19,4-7-3,0-5-1,1-3 0,3-1-38,-3-3-8,-1-4-2,9 4 0,-4-4-12,-1-1-2,1 1-1,0 4 0,8 0-15,-13 3-3,9-11-1,0 8 0,0 0-181,5 4-36</inkml:trace>
        </inkml:traceGroup>
        <inkml:traceGroup>
          <inkml:annotationXML>
            <emma:emma xmlns:emma="http://www.w3.org/2003/04/emma" version="1.0">
              <emma:interpretation id="{4B6B4CF4-F9CE-458A-9831-924C348FB362}" emma:medium="tactile" emma:mode="ink">
                <msink:context xmlns:msink="http://schemas.microsoft.com/ink/2010/main" type="inkWord" rotatedBoundingBox="3339,3657 4365,3780 4219,4986 3194,4863"/>
              </emma:interpretation>
              <emma:one-of disjunction-type="recognition" id="oneOf1">
                <emma:interpretation id="interp5" emma:lang="en-AU" emma:confidence="0">
                  <emma:literal>Key,</emma:literal>
                </emma:interpretation>
                <emma:interpretation id="interp6" emma:lang="en-AU" emma:confidence="0">
                  <emma:literal>Kef</emma:literal>
                </emma:interpretation>
                <emma:interpretation id="interp7" emma:lang="en-AU" emma:confidence="0">
                  <emma:literal>act's</emma:literal>
                </emma:interpretation>
                <emma:interpretation id="interp8" emma:lang="en-AU" emma:confidence="0">
                  <emma:literal>not']</emma:literal>
                </emma:interpretation>
                <emma:interpretation id="interp9" emma:lang="en-AU" emma:confidence="0">
                  <emma:literal>KIf</emma:literal>
                </emma:interpretation>
              </emma:one-of>
            </emma:emma>
          </inkml:annotationXML>
          <inkml:trace contextRef="#ctx0" brushRef="#br0" timeOffset="3158.5454">2840 236 1764,'0'0'78,"0"0"16,0 0-75,0 0-19,0 0 0,0 0 0,0 0 76,0 0 12,0 0 3,0 0 0,0 0-11,8-3-1,1-1-1,-5 4 0,5 4-23,0-1-5,-5 5-1,0 0 0,-4-8-22,5 8-5,-5 3-1,4 5 0,0-5-6,-8 1-2,4 3 0,-4 0 0,-1 5 0,-3-1 0,-1 0 0,0-3 0,1-1-13,-1-3-12,0-1 3,1 1 0,-1 3-15,5-3-4,-5-5 0,9 1 0,-13-4-32,13-4-8,0 0 0,0 0-1,0 0-111,0 0-23,0 0-4</inkml:trace>
          <inkml:trace contextRef="#ctx0" brushRef="#br0" timeOffset="3417.9318">3100 252 1357,'0'0'60,"0"0"12,0 0-57,0 0-15,0-8 0,0 8 0,0 0 148,0 0 26,0 0 6,0-8 0,-9 8-58,-4 0-12,4 0-2,1 4-1,-5 0-43,4 4-9,-4-4-2,0 7 0,4 1-20,-4 3-4,5 1-1,-1 3 0,0 0-12,5 0-4,-5 1 0,9 3 0,-8-8-12,8 5 11,0-1-11,8-4 10,-8 4-10,0-7 0,5 0 0,3-5 8,1 1-8,4-4 0,-13-4 0,9 4 0,4 3 0,4-7-12,-8 0 2,4 0 1,0-7-40,4 3-8,-4 0-2,0-4 0,-4 1-155,4-5-31</inkml:trace>
          <inkml:trace contextRef="#ctx0" brushRef="#br0" timeOffset="3604.8264">3173 410 1152,'-8'4'102,"3"0"-82,5-4-20,0 0 0,5-4 212,-5 0 37,0 4 8,0 0 2,0 0-113,13 0-22,0-8-5,4 4-1,-4-3-38,4-1-8,-4 4-2,5-4 0,-5 4-36,4 1-7,-4-5-2,0 0 0,-4 8-25,8-4 0,-13-3 0,-4 7 0,0 0-51,9-8-12,0 4-2,4 0-739,-5-3-148</inkml:trace>
          <inkml:trace contextRef="#ctx0" brushRef="#br0" timeOffset="3812.727">3338 159 2084,'0'0'46,"0"0"10,0 0 1,0 0 1,0 0-46,0 0-12,0 0 0,0 0 0,0 0 92,0 0 16,0 12 3,0 0 1,0 3-66,4 0-13,-4 1-2,0 3-1,0 0-2,0 4 0,0 1 0,0-1 0,9-4-38,-9 0-8,0-3-2,4 3 0,5-8-142,0 5-29,-5-5-5,5-3-772</inkml:trace>
          <inkml:trace contextRef="#ctx0" brushRef="#br0" timeOffset="4242.2382">3620 129 1411,'0'0'62,"0"0"14,0 0-61,0 0-15,0 0 0,0 0 0,-4 7 103,-1 1 17,5-8 4,5 15 1,-1-3-54,0 3-11,1-3-3,3 3 0,1 1-29,4-1-5,-4 8-2,4-11 0,0-1 7,0 1 2,0-4 0,4 3 0,-4-3-30,0-4 8,-4 0-8,4-1 0,-5-6 8,1-1 0,-5-4-8,5-3 12,-9-1-3,4 0-1,1 1 0,-1-1 0,0-7-8,-4 7 12,-4-7-12,4 8 12,4-9-12,-4 9 8,0-5-8,0 1 8,0 7-8,0 1 0,0 3 0,0 4 0,0 0 0,0 0 0,0 0 0,0 0-11,0 4 11,0 11-8,0-7 8,5 11-8,-5 0 8,0 0 8,0 5-8,4-1 11,0 0 7,-4 4 2,-4-4 0,4 8 0,-4-4 8,4 0 1,0 4 1,0-4 0,-5-1-4,1-2-1,0-1 0,-5 0 0,-4-4 5,4 0 1,-4 1 0,0-5 0,0 0-15,0-3-2,-4 0-1,4-5 0,0 1 0,-4-8 0,-1 4 0,1-4 0,0 0-13,-1 0-8,-3-4 8,3-4-13,1 1-33,-5-1-6,5 4-2,0 0 0,-5-7-134,0 7-28,5 0-4</inkml:trace>
          <inkml:trace contextRef="#ctx0" brushRef="#br0" timeOffset="4509.2833">2870 811 1749,'0'0'77,"0"0"17,0 0-75,0 0-19,9 0 0,-1 0 0,1 3 109,4-3 19,0 0 3,9 0 1,-1 0-32,1 0-5,4 0-2,4-3 0,5-1-39,-5 0-8,1-4-2,3 4 0,-3 0-28,-1 1-7,0-5-1,-4 8 0,5-8-56,-14 8-11,0-4-2,1 4-715,-5 0-144</inkml:trace>
          <inkml:trace contextRef="#ctx0" brushRef="#br0" timeOffset="4839.853">3182 1042 345,'22'0'31,"-18"0"-31,5-4 0,-1 4 0,1-4 339,4 0 61,0-4 13,4 5 3,-4 3-201,0-4-40,5 4-8,-5-4-2,-5 4-76,5 0-15,-4 0-3,-9 0-1,0 0-32,0 0-6,0 11-2,-4 5 0,-1-5-14,-8 9-4,0-1 0,5 4 0,-14-7 39,9-1 7,-9 0 2,5 1 0,0-5-104,-1 5-21,1-9-4,0 5-1,12-4 106,-8-1 20,5 1 5,-1 0 1,9-8-102,0 0-21,0 0-4,0 0-1,0 0 66,0 0 0,-4 4 11,4-4-1,17 7 25,0 1 5,-4-8 0,5 4 1,3-4-14,5 0-3,0 0-1,-4 4 0,0-8-11,8 0-1,-8-4-1,-1 5-922,10-5-184</inkml:trace>
        </inkml:traceGroup>
        <inkml:traceGroup>
          <inkml:annotationXML>
            <emma:emma xmlns:emma="http://www.w3.org/2003/04/emma" version="1.0">
              <emma:interpretation id="{A36710FC-4F4A-4D4B-A339-97EC07488BF1}" emma:medium="tactile" emma:mode="ink">
                <msink:context xmlns:msink="http://schemas.microsoft.com/ink/2010/main" type="inkWord" rotatedBoundingBox="4922,4251 5338,4301 5285,4741 4869,4691"/>
              </emma:interpretation>
              <emma:one-of disjunction-type="recognition" id="oneOf2">
                <emma:interpretation id="interp10" emma:lang="en-AU" emma:confidence="0">
                  <emma:literal>7</emma:literal>
                </emma:interpretation>
                <emma:interpretation id="interp11" emma:lang="en-AU" emma:confidence="0">
                  <emma:literal>6</emma:literal>
                </emma:interpretation>
                <emma:interpretation id="interp12" emma:lang="en-AU" emma:confidence="0">
                  <emma:literal>Z</emma:literal>
                </emma:interpretation>
                <emma:interpretation id="interp13" emma:lang="en-AU" emma:confidence="0">
                  <emma:literal>T</emma:literal>
                </emma:interpretation>
                <emma:interpretation id="interp1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5376.2671">4435 603 230,'0'0'20,"0"0"-20,0 0 0,0 0 0,0 0 434,0 0 82,0 0 17,0 0 3,13 0-331,-4 3-66,4-3-14,4 4-2,-8 0-23,4-4-4,0 0 0,0 0-1,4 4-57,0 0-11,-4 3-3,9-3 0,-5-4 12,-4 4 3,5 4 0,-1 0 0,-4-5-25,0 1-5,-13-4-1,13 8 0,-4 0 2,-9-8 0,8 7 0,-8-7 0,0 0-10,0 0 8,0 0-8,0 12 8,0 0-8,-4-5 0,-5 1 0,-4 4 8,0-1 0,0 1-8,-4-1 12,-5 5-4,1-5-8,-1 5 0,5-1-10,-5-3 10,9 3-15,-4-3 3,-1-1 1,5 1 0,0-1-21,0-3-5,0 3-1,5-7 0,8-4-95,0 0-19,0 0-4,0 0-665,0 0-133</inkml:trace>
          <inkml:trace contextRef="#ctx0" brushRef="#br0" timeOffset="5562.9568">4834 799 2152,'0'0'96,"0"0"19,0 0-92,-5 0-23,1-4 0,0 4 0,-5 4 146,5 0 25,-9 0 5,4 0 0,-4 3-83,-4 5-17,-5-1-3,0 1-1,1 7-44,-1 0-8,0 1-3,1 3 0,3-4-17,-3 0 0,-1 5 0,5-5 0,4-4-127,0 1-22,4-5-5</inkml:trace>
        </inkml:traceGroup>
        <inkml:traceGroup>
          <inkml:annotationXML>
            <emma:emma xmlns:emma="http://www.w3.org/2003/04/emma" version="1.0">
              <emma:interpretation id="{235A2E30-E027-4826-8DA8-1CFFFB0E5490}" emma:medium="tactile" emma:mode="ink">
                <msink:context xmlns:msink="http://schemas.microsoft.com/ink/2010/main" type="inkWord" rotatedBoundingBox="5758,3890 6556,3986 6423,5085 5625,4989"/>
              </emma:interpretation>
              <emma:one-of disjunction-type="recognition" id="oneOf3">
                <emma:interpretation id="interp15" emma:lang="en-AU" emma:confidence="0">
                  <emma:literal>fly</emma:literal>
                </emma:interpretation>
                <emma:interpretation id="interp16" emma:lang="en-AU" emma:confidence="0">
                  <emma:literal>Fly</emma:literal>
                </emma:interpretation>
                <emma:interpretation id="interp17" emma:lang="en-AU" emma:confidence="0">
                  <emma:literal>fry</emma:literal>
                </emma:interpretation>
                <emma:interpretation id="interp18" emma:lang="en-AU" emma:confidence="0">
                  <emma:literal>Fry</emma:literal>
                </emma:interpretation>
                <emma:interpretation id="interp19" emma:lang="en-AU" emma:confidence="0">
                  <emma:literal>Ely</emma:literal>
                </emma:interpretation>
              </emma:one-of>
            </emma:emma>
          </inkml:annotationXML>
          <inkml:trace contextRef="#ctx0" brushRef="#br0" timeOffset="6801.914">5224 807 2152,'0'0'48,"0"0"9,-5 0 3,1 0 0,0 0-48,4 0-12,0 0 0,0 0 0,0 0 95,0 0 17,4 7 3,0 5 1,1 0-51,3-5-9,-3 9-3,3-1 0,1-3-13,0 3-2,4 0-1,4 1 0,-4-1-9,0-3-3,-4-1 0,4 1 0,0 0-5,0-5-2,-5-3 0,1 4 0,0-8-6,-9 0 0,0 0-1,0 0 0,8 0-1,-8 0 0,9-12 0,-9 5 0,4-5-10,-4 0 10,0-3-10,-4 0 10,0-5-10,-1 1 0,-3 0 0,-1 0 0,0-1-14,1-3 2,-1 0 0,0 0 0,-4 0 4,5 0 8,-5 3-13,4-3 5,-4 0 8,4 4-10,1 0 10,-1-1-10,9 1 10,-4 0-13,-5 3 5,9 1 8,-4 0 0,-1 3 0,1 4 0,4-3 0,4 3 0,1 0 0,-1 1 0,5-1 0,-9 8 0,8-4 8,10 0 2,-1-3 0,0 3-10,5 0 12,0 0-12,4 4 12,4 0-12,0-4 12,5 0-12,0-3 12,0-1-12,8 8 12,5-16-12,-9 9 12,-9-5-12,5 4 0,4 1 0,-9 3 0,-8-4 0,-1 4 8,5 0-8,-4 1 0,-13-1 0,4 0-19,0 0 3,0 4 1,0 0-91,-13 0-18,0 0-4,0 0-708,0 0-140</inkml:trace>
          <inkml:trace contextRef="#ctx0" brushRef="#br0" timeOffset="7101.3107">5419 660 1926,'0'0'85,"0"0"18,0 0-83,0 0-20,0 0 0,13 4 0,0-4 134,0 4 22,0-4 5,0 4 1,0-4-50,0 4-9,0-4-3,0 4 0,0-4-36,0 0-7,0 0-1,0 3-1,-13-3-26,9 0-5,4 4 0,-5 4-1,-8-8-10,5 0-1,3 8-1,-3 3 0,-5-3-11,0 7 10,-9-3-10,0-1 10,5 9-10,-5-5 0,-4 4 9,0 5-9,5-17 0,-5 9 0,4-5 0,0 1-8,1-1-24,-1-3-4,0 0 0,5-4-1,-5-1-103,9-3-21,0 0-4,0 0-645,0 0-129</inkml:trace>
          <inkml:trace contextRef="#ctx0" brushRef="#br0" timeOffset="7746.2845">5809 680 403,'17'7'36,"-17"-7"-36,0 0 0,0 0 0,-8 0 327,8 0 58,0 0 12,-9 8 3,-8-4-200,12 4-39,10 3-8,3-3-1,-8-8-64,0 11-13,9 1-3,4-4 0,0 3-28,-13-11-5,0 0-2,9 8 0,12 3-17,-3-7-4,-18-4-1,0 0 0,17 0 0,-4-4 0,0-3 0,-9 3 0,-4-4 1,0 8 1,18-11 0,-10-1 0,-8 1-17,0-5-12,9 5 1,0-1 1,-5-3 10,-4 3 12,-4-3-2,4 7-1,17-4-9,-17 12 0,-9-7 0,5-1 0,4 8-15,0 0-8,0 0-1,-4 4-1,-5 0 14,5 7 11,8 1-13,-8 3 5,-1 4 8,-3 1 0,16 3 0,-3 0 0,-5 4 0,0 0 0,0 8 0,8-12 0,-3 11 0,-1-3 0,-13 0 0,9 4 0,9-1 0,-5 1 12,-12 0-2,3-1-1,5-3 17,-4 4 3,0-8 1,-9 4 0,0-4-5,0-4-1,8-4 0,-3 0 0,-14-3 7,5-1 1,4-3 0,0-5 0,-9 1-4,5-4-1,-5 4 0,0-8 0,1 0-15,-1-4-4,-8 0 0,-1 0 0,5-4-21,0 1-5,-4-1-1,4-4 0,0 5-147,4 3-30,5 0-5</inkml:trace>
          <inkml:trace contextRef="#ctx0" brushRef="#br0" timeOffset="7322.2175">5644 653 230,'26'-12'10,"-26"12"2,0 0-12,0-8 0,5-3 0,3-1 0,-3 5 434,-5 7 84,4-12 17,-4 12 3,0 0-315,0 0-63,0 0-13,0 0-3,0 0-60,0 0-13,-9 8-3,1 3 0,-5 5-34,0 3-7,8-4-2,-3 8 0,-5-3-25,8 3 0,1-4 8,4 4-8,0-4 0,4 1 0,-4-5 0,5 1 0,8-5-26,-5-3 2,-8-8 1,9 11 0,13-3-31,-9-4-6,0-4-2,0 0 0,0-8-147,0 4-30,4-3-5</inkml:trace>
        </inkml:traceGroup>
      </inkml:traceGroup>
    </inkml:traceGroup>
    <inkml:traceGroup>
      <inkml:annotationXML>
        <emma:emma xmlns:emma="http://www.w3.org/2003/04/emma" version="1.0">
          <emma:interpretation id="{41ED597E-CD8E-40EB-9201-6A98D05D5BC7}" emma:medium="tactile" emma:mode="ink">
            <msink:context xmlns:msink="http://schemas.microsoft.com/ink/2010/main" type="paragraph" rotatedBoundingBox="2690,5684 6600,5714 6593,6605 2683,65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6EABBC-7A5C-49B2-BFB7-631DE7F942E9}" emma:medium="tactile" emma:mode="ink">
              <msink:context xmlns:msink="http://schemas.microsoft.com/ink/2010/main" type="line" rotatedBoundingBox="2690,5684 6600,5714 6593,6605 2683,6574"/>
            </emma:interpretation>
          </emma:emma>
        </inkml:annotationXML>
        <inkml:traceGroup>
          <inkml:annotationXML>
            <emma:emma xmlns:emma="http://www.w3.org/2003/04/emma" version="1.0">
              <emma:interpretation id="{FD9F9534-698A-4144-B995-ECFAE4FCFABA}" emma:medium="tactile" emma:mode="ink">
                <msink:context xmlns:msink="http://schemas.microsoft.com/ink/2010/main" type="inkWord" rotatedBoundingBox="2688,5858 4733,5874 4728,6454 2684,6438"/>
              </emma:interpretation>
              <emma:one-of disjunction-type="recognition" id="oneOf4">
                <emma:interpretation id="interp20" emma:lang="en-AU" emma:confidence="0">
                  <emma:literal>sty,</emma:literal>
                </emma:interpretation>
                <emma:interpretation id="interp21" emma:lang="en-AU" emma:confidence="0">
                  <emma:literal>sty',</emma:literal>
                </emma:interpretation>
                <emma:interpretation id="interp22" emma:lang="en-AU" emma:confidence="0">
                  <emma:literal>Ktys,</emma:literal>
                </emma:interpretation>
                <emma:interpretation id="interp23" emma:lang="en-AU" emma:confidence="0">
                  <emma:literal>K+ys,</emma:literal>
                </emma:interpretation>
                <emma:interpretation id="interp24" emma:lang="en-AU" emma:confidence="0">
                  <emma:literal>Kty&gt;,</emma:literal>
                </emma:interpretation>
              </emma:one-of>
            </emma:emma>
          </inkml:annotationXML>
          <inkml:trace contextRef="#ctx0" brushRef="#br0" timeOffset="25723.3463">2528 2294 1807,'0'0'80,"0"0"16,0 0-76,0 0-20,0 0 0,0 0 0,0 0 112,0 0 18,0 0 4,-13 4 1,13-4-45,-13 4-9,-5 3-1,5 1-1,-4 4-36,4-1-7,9 1-2,-14 3 0,5 4-21,-4 5-4,4-5-1,4 4 0,5-4-8,-5 4 0,5-7 0,-1 3 0,5 0 0,5 1 0,-1-1 0,5-4 8,-5-3-8,5-1 0,4 1 0,4-4-11,-8-8 11,13 3 8,-9-3-8,8 0 11,-21 0-11,18 0 0,3 0 0,-3 0 0,8-3-32,-13-1-8,4 0-1,0-4-747,9 1-148</inkml:trace>
          <inkml:trace contextRef="#ctx0" brushRef="#br0" timeOffset="25453.4374">2263 2360 1688,'0'0'75,"0"0"15,0 0-72,0 0-18,0-8 0,0 8 0,0 0 76,0 0 12,0 0 3,4-8 0,-4 8-15,0 0-2,9-8-1,4 5 0,-4-5-25,4 8-4,0-4-2,-5 0 0,5 4-14,5 0-4,-10 4 0,1 0 0,0 0-8,0 3-3,-1 1 0,1 0 0,-5 0-4,-4 3-1,0-3 0,0 7 0,-4 4 4,-5 1 1,1 3 0,-5 0 0,-1-4 5,-3 4 1,0 0 0,4 1 0,-5-1-19,5-4-12,-4 0 1,0-3 1,8-5-9,0-3-1,-4 0-1,5-1 0,3-3-28,-3 0-6,-1-4-1,9 0 0,0 0-150,0 0-30,0 0-7</inkml:trace>
          <inkml:trace contextRef="#ctx0" brushRef="#br0" timeOffset="26069.4759">2753 2410 1850,'-9'-4'82,"5"0"17,0 4-79,4 0-20,0 0 0,0 0 0,0 0 124,0 0 22,0 0 4,0 0 1,0 0-50,0 0-9,8 0-3,10-4 0,-18 4-49,13 4-11,4-4-1,-4-4-1,4 4-19,1-4-8,-10 4 0,5-4 8,-4 4 0,4-4-8,-4 4 12,-1-3-4,1-5-108,-5 0-23,-4 8-4,0 0-640,0 0-128</inkml:trace>
          <inkml:trace contextRef="#ctx0" brushRef="#br0" timeOffset="26155.0761">2848 2225 1440,'0'0'128,"0"0"-103,0 0-25,0 0 0,0 0 159,0 0 26,-4 7 6,0 1 1,4-8-68,0 12-14,-5 3-2,1 0-1,0 1-51,4 3-11,0 0-1,0 5-1,0-1-18,0-4-3,0 8-1,4-4 0,-4 0-21,9 0 8,-9-7-8,8 3 0,1-8-38,-5 1-12,5 3-2,0-3-732,-5-12-147</inkml:trace>
          <inkml:trace contextRef="#ctx0" brushRef="#br0" timeOffset="26581.3825">3126 2267 1440,'0'0'128,"0"0"-103,0 0-25,0 0 0,-9 0 187,0 8 32,1-1 6,8 1 2,-9 4-121,5-1-24,8 1-5,5 3-1,-9 1-41,0-1-9,13 0-2,0 5 0,0-5-14,0 1-10,-5-5 12,5 5-12,5-9 0,-1 5 0,-4-8 0,4 3 0,-4-7 0,5-7 0,-5-1 0,-5 0 0,5 1 9,-4-5-9,0-3 0,-5-1 9,0 5-9,-4-9 12,5 5-12,-5 0 12,0-1-12,0 1 10,0-5-10,-5 9 10,5-1-2,-4 1-8,0 3 12,4 0-4,0 4 4,0 4 1,0 0 0,0 0 0,0 0-13,0 0 0,0 12 0,0 3-10,0 1 10,0 7 0,4 0 8,0 0-8,-4 0 0,5 4 0,-5-4 0,4 4 0,0 4 0,-4-8 0,9 0 0,-9 1 0,0-1 0,0 0 0,0-4 0,-9-4 0,5 5 0,-5-9 0,1 5 0,-1-5 0,-4-3 11,0 0-3,4-4 0,-12 3 0,-5-7-8,4 4 8,5 0-8,-1-4 8,-8-4-19,5 0-4,-5 0-1,0 1 0,4-1-65,0 0-14,1-4-2,3 4-658,-3 0-131</inkml:trace>
          <inkml:trace contextRef="#ctx0" brushRef="#br0" timeOffset="27401.301">3832 2221 576,'0'0'51,"0"0"-41,0 0-10,0 0 0,0 0 466,0 0 91,0 0 19,0 0 3,0 0-395,0 0-78,0 0-16,13 8-3,-4-5-41,4 5-8,0 0-2,4-1 0,-4 1-16,5 0-3,-1 0-1,0 3 0,1-3-16,-1 3 10,0-3-10,1 4 8,-1 3-8,-4-3 0,4-5 0,-8 5 0,4-1 0,-4-3 0,-1 0 8,1 0-8,-5 3 0,-4-3 0,5 3 0,-5-3 0,0-8 0,0 12 0,-5-5 0,1 5 8,0 0-8,-9-1 10,0-3-10,-5 3 10,5 1-10,-8 3 10,-1 1-10,5-1 10,-5-3-10,0-1 0,5-3 0,-5 4 8,1-5-8,3 1 0,10-4 0,-1 3-11,0-7-17,9 0-3,0 0-1,0 0 0,0 0-98,0 0-20,0 0-4,0 0-672,18 4-134</inkml:trace>
          <inkml:trace contextRef="#ctx0" brushRef="#br0" timeOffset="27574.4475">4244 2529 2379,'0'0'105,"0"0"23,0 0-103,0 0-25,0 0 0,-4 0 0,-5 0 128,0 0 21,1 4 4,-1 4 1,-4-1-75,4 5-15,-4 3-4,-4 1 0,4-1-34,-9 4-7,5 1-2,4 3 0,-9 0-17,9 0 0,-4-4 0,8 1 0,1-1-128,3-4-24,-3 1-4</inkml:trace>
        </inkml:traceGroup>
        <inkml:traceGroup>
          <inkml:annotationXML>
            <emma:emma xmlns:emma="http://www.w3.org/2003/04/emma" version="1.0">
              <emma:interpretation id="{A3CE5944-4519-4A46-9105-4889E7BE41A4}" emma:medium="tactile" emma:mode="ink">
                <msink:context xmlns:msink="http://schemas.microsoft.com/ink/2010/main" type="inkWord" rotatedBoundingBox="5123,5703 6600,5714 6593,6605 5116,6593"/>
              </emma:interpretation>
              <emma:one-of disjunction-type="recognition" id="oneOf5">
                <emma:interpretation id="interp25" emma:lang="en-AU" emma:confidence="0">
                  <emma:literal>worry</emma:literal>
                </emma:interpretation>
                <emma:interpretation id="interp26" emma:lang="en-AU" emma:confidence="0">
                  <emma:literal>whisky</emma:literal>
                </emma:interpretation>
                <emma:interpretation id="interp27" emma:lang="en-AU" emma:confidence="0">
                  <emma:literal>wifey</emma:literal>
                </emma:interpretation>
                <emma:interpretation id="interp28" emma:lang="en-AU" emma:confidence="0">
                  <emma:literal>Wifey</emma:literal>
                </emma:interpretation>
                <emma:interpretation id="interp29" emma:lang="en-AU" emma:confidence="0">
                  <emma:literal>2Fuy</emma:literal>
                </emma:interpretation>
              </emma:one-of>
            </emma:emma>
          </inkml:annotationXML>
          <inkml:trace contextRef="#ctx0" brushRef="#br0" timeOffset="28124.8423">4634 2406 1911,'0'0'84,"0"0"19,9-8-83,-5 0-20,-4 8 0,9-4 0,-5 1 94,9-5 14,0 4 4,0 4 0,0-4-30,5 0-6,-5 1 0,0-1-1,0 4-31,0 0-7,-5-4-1,1 8 0,0 0-20,-5-1-4,-4-3 0,0 12-1,0-1-3,-4 5-8,-1-1 12,-3 5-4,-5 3-21,-5 0-5,1 4-1,0 0 0,4 0-19,4-4-4,-13-4-1,9 0 0,5 1 19,-1-9 4,0 1 1,1-1 0,3-3 19,5-8-10,0 0 10,0 0-8,0 0 20,5 8 5,3-4 1,5 3 0,5-3 2,-5 0 0,4-4 0,0 0 0,5 0-4,-5-4-1,5 4 0,0 0 0,-1-4-7,-3 0-8,-1-3 11,5 3-11,-5-4-91,5 0-25,-5 1-4,5-1-952</inkml:trace>
          <inkml:trace contextRef="#ctx0" brushRef="#br0" timeOffset="28712.4497">5107 2579 1731,'0'0'76,"0"0"17,0 0-74,0 0-19,0 0 0,0 0 0,0 0 126,8 0 22,5 0 4,0 0 0,-4 0-63,0 4-13,-5 4-2,5-4-1,-1-1-22,5 1-5,5 0-1,-5 4 0,0 0-29,0-1-5,0 1-2,0-4 0,-13-4 2,8 4 0,5-8 0,-13 4 0,0 0 5,0 0 0,0 0 1,13-4 0,-4-4 3,-5 1 0,-4-1 0,0 0 0,0-7-10,0 3-2,-4 1 0,0-5 0,-5 5-8,-4-1 0,0-3 0,4-5 0,-8 1 12,8-4-2,-4 4-1,5-4 0,-10 3-9,10 1-14,-1 4 3,5-5 1,-1 1-16,1 4-3,-5-1-1,9 1 0,5 3 30,-1-3 0,-4 0 0,4 7 0,5-4 0,-5 5 0,5-1 11,-5 0-3,5 0-8,0 5-10,-1-5 10,5 0-13,-4 4 26,4 0 6,9 4 1,-5-3 0,5-1-8,-1 4 0,-3-8-1,8 8 0,0-4-3,0 0 0,4 0 0,1 1 0,3-5-8,1 0 0,-5 1 9,1 3-9,8-4 0,-5 0 8,-3 4-8,-5 1 0,-18 3 0,10-4 0,3 0 0,1 4 0,-22 0 0,4 0 0,14 0-10,3 0 10,-3 4-73,-5 0-8,-13-4-2,0 0-747,8 3-150</inkml:trace>
          <inkml:trace contextRef="#ctx0" brushRef="#br0" timeOffset="28906.7612">5367 2440 1440,'0'0'64,"0"0"12,0 0-60,8 0-16,-3 0 0,3 4 0,1-4 197,4 0 37,0-4 7,-4 4 2,-1 4-124,5-4-25,0 0-5,1 0-1,-6 0-37,5 4-8,0-4-2,0 4 0,-13-4-19,0 0-4,5 8-1,-1-1 0,-4-7-5,0 12-2,-4 0 0,-1 3 0,-3 0-10,-1 1 10,0 3-10,-4-4 10,5 1-24,-6-5-5,1 1-1,0-4 0,0-1-47,0 1-9,5 0-3,-1-1-709,0-3-143</inkml:trace>
          <inkml:trace contextRef="#ctx0" brushRef="#br0" timeOffset="29154.4227">5627 2433 979,'0'0'87,"-4"-12"-70,4 1-17,0 11 0,0 0 337,0 0 64,0 0 13,0 0 2,0 0-243,0 0-49,-9 0-9,0 3-3,1 5-58,-1 4-12,5-1-2,-5 5-1,5 3-24,-1 0-5,1-3-1,4 3 0,-4 0-9,4 0 0,4 1 0,0-1 0,1-4 0,-1-3 0,0-1 0,5-3 0,4 4-15,-4-5 5,-9-7 1,13 0 0,4 0-21,-4-3-4,0-5-1,0-4 0,0 1-47,4-5-10,5 1-1,-9-4-1,-4-1-190,4 1-37,34-12-8,-34 4-2</inkml:trace>
          <inkml:trace contextRef="#ctx0" brushRef="#br0" timeOffset="29524.4285">5839 2402 2365,'0'0'52,"0"0"10,0 0 2,0 0 4,0 0-55,0 0-13,0 0 0,-4 8 0,-9 3 81,9 1 14,12-1 2,1 1 1,-9-1-59,0 1-12,0 3-3,9-3 0,4-4-13,-5-1-3,-12-3-8,8 8 12,14-5-12,-5 1 0,-13-8 0,0 0 0,13-4 0,-5 0 0,5-3 0,-4-1 0,-9-4 23,9-3 8,4 0 1,0-1 1,-13 1-25,4-1-8,5 1 0,4 0 0,0 3 0,-9-3 0,-8 3 0,8 4 0,9-3 0,-9 3 0,-12 0 0,8 8 0,8 0 0,-8 0 0,0 0 0,0 0 0,0 0 0,9 12 0,-5 3 0,1 1 0,-10 3 0,5 0-22,9 1 3,0 3 1,-9 0 3,8 0 1,-3 0 0,3 8 0,1-4 14,-5 4 0,-4-1 9,5-3-9,-1 0 0,-4 0 0,-4-3 0,-1-1 0,1 0 10,4 0-10,-4-4 10,-9-3-10,0 3 24,0-8 0,4 9-1,-8-13 0,-5 1-7,0 0-2,1-1 0,-1-3 0,0 4-24,-8-4-5,-5-4-1,-4 0-864,9-4-172</inkml:trace>
        </inkml:traceGroup>
      </inkml:traceGroup>
    </inkml:traceGroup>
    <inkml:traceGroup>
      <inkml:annotationXML>
        <emma:emma xmlns:emma="http://www.w3.org/2003/04/emma" version="1.0">
          <emma:interpretation id="{C68572E3-05D9-4248-A311-F6E965985653}" emma:medium="tactile" emma:mode="ink">
            <msink:context xmlns:msink="http://schemas.microsoft.com/ink/2010/main" type="paragraph" rotatedBoundingBox="369,7056 4632,6791 4700,7883 437,8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05D770-D329-4437-A253-162283F0241E}" emma:medium="tactile" emma:mode="ink">
              <msink:context xmlns:msink="http://schemas.microsoft.com/ink/2010/main" type="line" rotatedBoundingBox="369,7056 4632,6791 4700,7883 437,8148"/>
            </emma:interpretation>
          </emma:emma>
        </inkml:annotationXML>
        <inkml:traceGroup>
          <inkml:annotationXML>
            <emma:emma xmlns:emma="http://www.w3.org/2003/04/emma" version="1.0">
              <emma:interpretation id="{8CA70094-A4CF-4F5D-89BE-5795D49704FF}" emma:medium="tactile" emma:mode="ink">
                <msink:context xmlns:msink="http://schemas.microsoft.com/ink/2010/main" type="inkWord" rotatedBoundingBox="380,7222 1831,7132 1888,8058 437,8148"/>
              </emma:interpretation>
              <emma:one-of disjunction-type="recognition" id="oneOf6">
                <emma:interpretation id="interp30" emma:lang="en-AU" emma:confidence="0">
                  <emma:literal>square</emma:literal>
                </emma:interpretation>
                <emma:interpretation id="interp31" emma:lang="en-AU" emma:confidence="0">
                  <emma:literal>Square</emma:literal>
                </emma:interpretation>
                <emma:interpretation id="interp32" emma:lang="en-AU" emma:confidence="0">
                  <emma:literal>squares</emma:literal>
                </emma:interpretation>
                <emma:interpretation id="interp33" emma:lang="en-AU" emma:confidence="0">
                  <emma:literal>Squares</emma:literal>
                </emma:interpretation>
                <emma:interpretation id="interp34" emma:lang="en-AU" emma:confidence="0">
                  <emma:literal>squarer</emma:literal>
                </emma:interpretation>
              </emma:one-of>
            </emma:emma>
          </inkml:annotationXML>
          <inkml:trace contextRef="#ctx0" brushRef="#br0" timeOffset="30347.8101">282 3593 748,'0'0'67,"0"0"-54,0 0-13,0 0 0,0 0 208,0 0 38,0 0 8,0 0 2,0 0-76,0-4-14,0 0-3,0 0-1,-9-4-44,9 4-9,-8 1-1,3-1-1,-3 0-45,-5 0-9,-9 4-1,13 0-1,-12 0-27,-1 8-6,5-8-1,-5 7 0,0-3-17,9 4 0,-4 0 0,4-1 0,0 1 0,4 4 0,5-1 0,0-3-12,4 3 4,0 5 8,0-5-13,0 1 5,8 3 8,1-3-10,4 3 10,-4-3-10,12-1 10,-8 1-13,-4-4 5,13 3 8,-9-3-13,4 0 5,-13-1 8,9 1-13,-4 0 13,0 0 0,-1-5 0,1 1-9,-5 4 9,-4-8 0,0 8 0,0-8 0,-4 7 8,0 5-8,-9-4 8,0 3-8,4 1 0,-13-1 0,5 1 0,-9-1 8,9-3-8,-5 0 0,0 0 0,1-5-8,8 5-5,-13-8-1,8 0 0,1 0 0,4 0-30,0 4-5,9-8-2,-5 4 0,9 0-136,0 0-27,0 0-6</inkml:trace>
          <inkml:trace contextRef="#ctx0" brushRef="#br0" timeOffset="30738.9531">386 3770 806,'0'0'72,"0"0"-58,0 0-14,0 0 0,0 0 257,0 0 49,0 0 10,-8 0 1,-5 0-147,4 4-30,-8-1-5,4 9-2,4-8-54,-4 7-11,-5 1-3,5 0 0,5 3-37,-5 0-8,4 1-2,5 3 0,-9-4-18,8 5 0,1-5 0,4 4 0,0 1 0,-4-5 0,4-3 0,4 3 0,-4-3 0,4-5 0,-4-7-10,18 8 10,-18-8-16,4 0 0,5 0 1,4-4 0,-5 0 5,1-3 1,0-5 0,4-3 0,-4-5 9,4 5-8,-9-4 8,5 3-8,-1 1 8,1 3 0,-5-3 0,1 3 0,3 5 0,-3-1 0,-5 8 0,0 0 0,0 0 0,0 0 0,0 0 8,0 0-8,-5 15 16,5 1 0,-4-1-1,0 8 0,-1 0 2,5 4 1,-4 0 0,4 4 0,-9 4-18,9-4 0,-8 7 0,8 1 0,-5-1 11,5-3-11,-4 3 10,4-3-10,-4-4 0,4-4 0,0-4 0,0-4 0,4 1-31,-4-9-9,0-3-1,0-8-1,0 0-162,0 0-32,9-4-6</inkml:trace>
          <inkml:trace contextRef="#ctx0" brushRef="#br0" timeOffset="32109.9819">538 3789 633,'0'0'56,"0"0"-44,0 0-12,0 0 0,0-8 236,0 8 46,0 0 9,0 0 1,0 0-124,0 0-26,0 0-5,0 0-1,0 0-57,0 12-12,0-12-3,0 19 0,9 0-35,-9 5-7,0-1-2,0 0 0,4 4-20,0-4 8,5 0-8,-5-4 0,5 0 0,0-3 0,-5-1 0,5-3 0,-1-1 0,-3-3 0,-5-8 0,0 0 0,0 0-12,8 0 0,-8 0 0,9-4 0,0-7 12,4-1-12,-13-3 12,4-1-12,0-3 12,-4 4-8,0-1 8,5 1-8,-5-4 8,0-1 0,0 1 0,0 4 0,0 7 0,0 0 0,-5 1 0,5 7 0,0 0 0,0 0 11,0 0-3,0 0 0,0 0 5,0 0 1,5 11 0,-5 1 0,4 7-3,0 0-1,5 0 0,-9 1 0,4-1-10,-4-4 0,9 1 0,-9-1 0,4 1-30,1-5-8,3 1-2,-3-5 0,-5-7-183,8 8-37</inkml:trace>
          <inkml:trace contextRef="#ctx0" brushRef="#br0" timeOffset="32459.4901">919 3855 1666,'-4'-12'74,"4"12"15,-4-12-71,-1 5-18,1-1 0,-5 0 0,1 1 134,3-1 23,-3 4 5,8 4 1,0 0-69,-13 4-14,0 4-2,4-1-1,5 5-39,-1 3-8,-8 5-2,9-1 0,0 4-20,4 0-8,-5 0 0,5 0 0,5 0 0,-5-3 0,4-1 0,0-4 0,1 1 0,3-1 0,-3-7 0,-5-8 0,4 8 0,-4-8-10,0 0 10,9-4-12,-9 4 3,13-4 0,-9-8 0,5-3 0,-1 3 1,-3-3 0,3-4 0,1-1 0,-5 1 8,1 0-10,-1-4 10,5 3-10,-9 1 10,8 4 0,-8-1 0,5 5 0,-5-1 0,8 5 0,-8-1 0,0 8-8,0 0 8,0 0 0,0 0 0,0 8 0,0-8 13,5 15-1,-5 4-1,4 0 0,-4 5-11,4-1 8,-4 0-8,9 0 8,-9 0-8,9-4-14,-9-3 3,0 3 1,4-7-53,-4 3-10,4-3-3,-4-5-980</inkml:trace>
          <inkml:trace contextRef="#ctx0" brushRef="#br0" timeOffset="32925.2922">1084 3874 1566,'0'0'69,"0"0"15,0 11-68,0 5-16,0-5 0,-4 1 0,4-1 109,0 5 19,0-1 3,0-3 1,0 3-56,0 1-10,0-5-2,-9 1-1,9-5-24,0-7-5,0 8-1,0-8 0,0 0 4,0 0 1,0 0 0,0 0 0,0-11-15,0-1-3,0 0-1,9-3 0,-9-4-19,0-4 0,4 3 0,-4 1 0,0 4 13,9-5-4,-5 5-1,0 0 0,1-1-8,-1 5 0,0 3 0,5 0 8,0 1 1,-1 3 0,-8 4 0,13 0 0,0 0 1,-4 4 0,-9-4 0,9 7 0,4-3-1,0 0 0,-5 4 0,5-1 0,0 1-9,5 0 0,-10-4 0,5 0 0,-13-4 11,9 0-3,4-4-8,-4 4 12,-9 0 2,13-4 0,-5-4 0,1 0 0,-4-3 3,-1 3 1,0-7 0,-4 3 0,5-3-8,-10-1-2,5 1 0,-8 3 0,3 1-8,-4-1 0,1 1 0,-1 3 0,-4 0-10,0 4-4,0 8-1,-4 0 0,4 4-9,4 3-3,0 5 0,5 3 0,-5 4 18,5 8 9,0-4-10,8 8 10,0-5 0,5-3 0,4 0 0,-9 0 0,14 0 0,-5 0-16,13-7 4,-13-1 0,8 0-74,1-7-14,0-1-4</inkml:trace>
        </inkml:traceGroup>
        <inkml:traceGroup>
          <inkml:annotationXML>
            <emma:emma xmlns:emma="http://www.w3.org/2003/04/emma" version="1.0">
              <emma:interpretation id="{A5850D4F-DEB1-4790-8681-46BB9D117539}" emma:medium="tactile" emma:mode="ink">
                <msink:context xmlns:msink="http://schemas.microsoft.com/ink/2010/main" type="inkWord" rotatedBoundingBox="2277,7131 3198,7074 3232,7607 2311,7664"/>
              </emma:interpretation>
              <emma:one-of disjunction-type="recognition" id="oneOf7">
                <emma:interpretation id="interp35" emma:lang="en-AU" emma:confidence="0">
                  <emma:literal>both</emma:literal>
                </emma:interpretation>
                <emma:interpretation id="interp36" emma:lang="en-AU" emma:confidence="0">
                  <emma:literal>booth</emma:literal>
                </emma:interpretation>
                <emma:interpretation id="interp37" emma:lang="en-AU" emma:confidence="0">
                  <emma:literal>bosh</emma:literal>
                </emma:interpretation>
                <emma:interpretation id="interp38" emma:lang="en-AU" emma:confidence="0">
                  <emma:literal>boteh</emma:literal>
                </emma:interpretation>
                <emma:interpretation id="interp39" emma:lang="en-AU" emma:confidence="0">
                  <emma:literal>broth</emma:literal>
                </emma:interpretation>
              </emma:one-of>
            </emma:emma>
          </inkml:annotationXML>
          <inkml:trace contextRef="#ctx0" brushRef="#br0" timeOffset="33543.6006">1825 3554 1209,'0'0'108,"0"-12"-87,5 5-21,-5-1 0,0 0 134,0 8 22,0 0 5,4-7 1,-4 7-22,0 0-4,0 0 0,0 0-1,0 0-62,13 11-12,-9 1-2,5 3-1,-5 4-30,1 8-5,-10 0-2,10 4 0,-5 0-9,0 0-3,-5-4 0,1 4 0,4-4-9,0 0 12,0-4-12,0-4 12,0-4-12,0 1 0,0-5-12,0-11 12,0 0 0,0 0 0,0 0 0,0 0 0,0 0 0,0-11 0,0-1 0,9-3 0,-1 3 0,5 1 0,-13-5-9,9 9 9,4-5 0,0-3 0,-4 3-8,4 0 8,-5 9 0,1-1 0,0 0-8,-9 4 8,0 0 0,13 4 0,-5 3 0,-8-7 0,0 12 0,0-4 11,-8 3-2,3 5 0,-3 3 2,-1-4 0,-13 1 0,5 3 0,4-7 4,0 3 1,-4 0 0,4-3 0,4-4-45,0-4-9,-4-1-2,5 1 0,-1-4-7,9 0-1,0 0-1,0 0 0,0 0-188,0-7-38,0 7-7,17-20-2</inkml:trace>
          <inkml:trace contextRef="#ctx0" brushRef="#br0" timeOffset="33966.7673">2103 3758 979,'0'0'43,"0"0"9,0 0-41,0 0-11,0 0 0,0 0 0,0 0 284,0 0 54,0 12 11,0-5 3,-5 1-219,1 0-43,0 3-9,4 1-1,-5 3-39,1 1-7,4 3-2,0 4 0,-9-11-21,9 3-11,0 1 10,9-5-10,-9 5 0,0-5 0,4 1 0,1-5 0,-5-7 16,8 8-4,-8-8 0,13 0 0,0-4-12,-4 0-10,0-3 2,-1-5 0,5 1 8,-4 3 9,4-4-1,-9-3-8,1-1 11,-1 1-11,5 0 10,-9 3-10,8-3 9,-8-1-9,-8 1 8,3 3-8,1 1 0,-5-1 0,5 1 0,-13-1 0,8 0 0,-4 5-16,9-1 3,-14 0 0,10 5 1,3-5 0,-3 4 0,8 4 0,0 0 3,0 0 1,-9 8 0,9-8 0,0 0 8,0 0 0,0 0-9,0 0 9,0 0 0,0 0 10,9 7-1,-1 5 0,-8-4 15,13 3 2,-4-3 1,4-4 0,-4-4 0,8 4 0,-4-4 0,9 0 0,-9 0 2,4 0 1,5-4 0,-9 4 0,4 0-10,0 0-3,9 0 0,-17-4 0,13 0-17,-14 0 0,6-4 0,-6 1 0,5 3-16,-4 0-9,4 0-3,-4 0 0,-5-3-173,0-1-35,1 0-8,-5 1 0</inkml:trace>
          <inkml:trace contextRef="#ctx0" brushRef="#br0" timeOffset="34181.5872">2341 3508 921,'0'0'82,"0"0"-66,0 0-16,0 0 0,-9 11 265,9-3 50,0 4 9,0-1 3,0 5-167,-8 3-34,16 0-6,-8 4-2,0-4-50,0 8-11,0-3-1,0 6-1,0 1-29,0 0-6,0-4 0,0 0-1,0 0-19,0-4 0,0-4 8,5 1-8,-1-5-35,-4-3-10,0-12-3,0 0 0,0 0-196,0 0-40</inkml:trace>
          <inkml:trace contextRef="#ctx0" brushRef="#br0" timeOffset="34500.6291">2497 3438 1796,'0'0'80,"0"0"16,0 0-77,5 8-19,-5 4 0,0 3 0,8 0 97,-8 1 16,0 3 3,0 4 1,5 0-33,-5 4-8,0-4 0,0 8-1,0 0-37,0-4-7,0-8-2,4 4 0,-8 1 5,4-1 1,0-4 0,0-4 0,0-3-22,0-4-4,0-8-1,0 0 0,0 0-8,0 0 0,0 0 0,0 0 0,4-12 0,5-3 0,-5-1 0,0-3 0,14 0 0,-10 3 8,1-3-8,4 4 8,-4-1-8,4 5 0,0 3 0,-13 8 0,0 0 0,0 0 0,8 0 0,5 8 0,5-1 0,-14 9 0,5-1 0,-5 4-11,5 1 11,-5 3 0,0 0 8,5 4-8,-5-8 0,1 0 0,-1-3 0,0-1-8,9-3-132,-8-1-25,-5-11-6,8 4-877</inkml:trace>
        </inkml:traceGroup>
        <inkml:traceGroup>
          <inkml:annotationXML>
            <emma:emma xmlns:emma="http://www.w3.org/2003/04/emma" version="1.0">
              <emma:interpretation id="{4FBDA419-2161-4A65-B82D-43E31D464D78}" emma:medium="tactile" emma:mode="ink">
                <msink:context xmlns:msink="http://schemas.microsoft.com/ink/2010/main" type="inkWord" rotatedBoundingBox="3363,6870 4632,6791 4693,7765 3424,7844"/>
              </emma:interpretation>
              <emma:one-of disjunction-type="recognition" id="oneOf8">
                <emma:interpretation id="interp40" emma:lang="en-AU" emma:confidence="0">
                  <emma:literal>sides,</emma:literal>
                </emma:interpretation>
                <emma:interpretation id="interp41" emma:lang="en-AU" emma:confidence="0">
                  <emma:literal>sides</emma:literal>
                </emma:interpretation>
                <emma:interpretation id="interp42" emma:lang="en-AU" emma:confidence="0">
                  <emma:literal>side,</emma:literal>
                </emma:interpretation>
                <emma:interpretation id="interp43" emma:lang="en-AU" emma:confidence="0">
                  <emma:literal>Sides,</emma:literal>
                </emma:interpretation>
                <emma:interpretation id="interp44" emma:lang="en-AU" emma:confidence="0">
                  <emma:literal>sidles,</emma:literal>
                </emma:interpretation>
              </emma:one-of>
            </emma:emma>
          </inkml:annotationXML>
          <inkml:trace contextRef="#ctx0" brushRef="#br0" timeOffset="34817.2518">3048 3631 2487,'0'0'55,"0"0"11,0-8 2,0 8 2,0 0-56,0 0-14,-5-7 0,5 7 0,-8-4 64,-1 0 9,9 4 3,-13 4 0,4 0-46,-4-4-9,5 3-1,-1 5-1,5 0-19,-1 3 8,1-3-8,-5 0 0,9-8 0,0 11 0,0-3-12,5 4 3,-10-1-8,10-3-2,-1 4 0,0-5 0,5 5 10,-5-5 9,1 5-13,-5-12 5,4 8 8,5-1 0,-9-7 0,4 8 0,-4-8 0,9 8 0,-9-8 0,4 11 0,-4 5 8,0-1 3,0 1 1,0-1 0,-9-7 16,5 3 3,0-3 1,-1 4 0,-3-5-12,-1-3-3,0 0 0,9-4 0,-4 0-17,-5 0-16,-4-4 4,5 0 0,3-3-115,1-1-22,0-4-5,4-7-978</inkml:trace>
          <inkml:trace contextRef="#ctx0" brushRef="#br0" timeOffset="34966.5245">3108 3616 1749,'0'0'77,"0"11"17,5 1-75,-1-1-19,0 5 0,-4-1 0,5 1 91,-5 3 14,8-4 3,-8 4 1,0-3-57,0-1-11,5-3-2,-5-1-1,0 1-61,4 0-12,-4-12-2,0 0-938</inkml:trace>
          <inkml:trace contextRef="#ctx0" brushRef="#br0" timeOffset="35217.5413">3139 3419 2300,'0'0'51,"0"0"10,0 0 3,0 0 0,0 0-52,0 0-12,0 0 0,0 0 0,0 0 33,8 4 4,-8-4 1,9 4 0,0 4-19,-1-1-4,-8-7-1,0 8 0,0 4-159,5-1-32,3 1-7</inkml:trace>
          <inkml:trace contextRef="#ctx0" brushRef="#br0" timeOffset="35952.9587">3355 3596 864,'0'0'76,"0"0"-60,0 0-16,0 0 0,-4-7 270,-13 3 51,4 0 11,4 4 1,-4 4-171,0 0-34,-4 0-8,-1 3 0,5 1-72,5 3-13,-1 5-3,0-1-1,1 8-31,-5-3 0,8-1 0,5 0 0,0 4-15,5 0 4,-1-3 1,5-1 0,-1-4-7,-3 1-2,3-8 0,5 3 0,-4 1-18,0-5-4,4-7-1,0 0 0,-5-7 21,1-1 4,4-7 1,-4-5 0,-1 1 6,5 0 2,0-8 0,0 0 0,-4-4-20,0-4-4,-1 4-1,1-7 0,-4 7 19,3-4 4,-8-3 1,0-1 0,9 5 26,-9 3 6,-9-4 1,9 4 0,0-3 20,-4 7 5,4 4 1,0 3 0,-4 1-8,4 7-2,-5 1 0,5 11 0,0 0-1,0 0-1,0 0 0,0 0 0,-9 11-9,9 9-1,-8-1-1,8 8 0,-5 4-17,5 7-10,-4-3 12,4 4-12,-4 3 8,4 0-8,0 1 0,-5 3 0,5-4 8,0 1-8,5-1 0,-1 0 0,5-3 0,-1-8 0,-3 0 0,4-4 0,-1-4 0,1-8 0,0 1 0,-1-9 0,1 1-8,8-4 8,-12 0 0,3-8-9,10 0 9,-10-8 0,5-3 0,0-4 0,0-4 0,0 0 9,0-4-1,0-4-8,-4 4 0,4 0 0,-4-4 0,-5 8 0,0 0 0,1 7 0,-1 1 8,0-1-8,-4 9 0,0 7 0,0 0 0,0 0 0,0 0 0,0 0 0,-4 7 0,0 9 0,-1-1 0,10 1 0,-5 7-9,0-4 9,4-3 0,0 3-10,5-8 10,0 5 0,-5 3-8,5-7 8,4-1 0,-5 1 0,1-8-14,-5-1 4,14-3 1,-10 0 0,1-3 9,0-1 0,4-4-9,0-4 9,0 1 0,-5-5 0,5 5 10,-4-5-10,4-3 0,-4 0 0,-5 0 0,0-1 0,5 1 0,-5 0 10,5 0-2,-9 7 0,-9 1-8,9-1 0,9 0 0,-5 5 0,-4-1 0,0 8 0,0 0 0,0 0 0,0 0 0,0 0 0,0 0 0,0 0 0,9 8 0,4-4-9,-4 7 9,-5 1-13,5-5 13,-1 5-12,1-1 12,0 5-12,-9-5 12,8 5 0,1-1 0,-5 1 0,1-1 0,3 1 0,-8-9 0,5 5 0,-5 3 16,0 4 5,0-7 2,0 3 0,0-15 22,0 8 5,-5 0 1,1 0 0,0-1-18,-1-3-3,-8-4-1,5 4 0,-10 0-29,5 0 0,-4-4 0,8 0 0,1 0-22,-1-4-4,0 4-1,1-8 0,8 8-225,0 0-46</inkml:trace>
          <inkml:trace contextRef="#ctx0" brushRef="#br0" timeOffset="36195.3032">4196 3947 1497,'0'0'133,"0"0"-106,0 0-27,0 0 0,0 0 245,0 0 44,0 0 9,0 0 2,0 0-146,0 12-29,-4 3-5,0 0-2,-1 5-70,-3-5-15,3 4-2,-3 1-1,-1-5-78,0 0-15,-4-3-3,9 3-1250</inkml:trace>
        </inkml:traceGroup>
      </inkml:traceGroup>
    </inkml:traceGroup>
    <inkml:traceGroup>
      <inkml:annotationXML>
        <emma:emma xmlns:emma="http://www.w3.org/2003/04/emma" version="1.0">
          <emma:interpretation id="{2B98F299-370E-47DE-A6EA-E48772274081}" emma:medium="tactile" emma:mode="ink">
            <msink:context xmlns:msink="http://schemas.microsoft.com/ink/2010/main" type="paragraph" rotatedBoundingBox="2492,8319 6715,8069 6790,9340 2568,95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6B9E16-6267-4746-B58C-E876DB74E9A3}" emma:medium="tactile" emma:mode="ink">
              <msink:context xmlns:msink="http://schemas.microsoft.com/ink/2010/main" type="line" rotatedBoundingBox="2492,8319 6715,8069 6790,9340 2568,9591"/>
            </emma:interpretation>
          </emma:emma>
        </inkml:annotationXML>
        <inkml:traceGroup>
          <inkml:annotationXML>
            <emma:emma xmlns:emma="http://www.w3.org/2003/04/emma" version="1.0">
              <emma:interpretation id="{10B00E05-A515-4615-B0A4-5554A522CB18}" emma:medium="tactile" emma:mode="ink">
                <msink:context xmlns:msink="http://schemas.microsoft.com/ink/2010/main" type="inkWord" rotatedBoundingBox="2496,8378 4063,8285 4135,9498 2568,9591"/>
              </emma:interpretation>
              <emma:one-of disjunction-type="recognition" id="oneOf9">
                <emma:interpretation id="interp45" emma:lang="en-AU" emma:confidence="0">
                  <emma:literal>Carry</emma:literal>
                </emma:interpretation>
                <emma:interpretation id="interp46" emma:lang="en-AU" emma:confidence="0">
                  <emma:literal>Cerys</emma:literal>
                </emma:interpretation>
                <emma:interpretation id="interp47" emma:lang="en-AU" emma:confidence="0">
                  <emma:literal>Carry)</emma:literal>
                </emma:interpretation>
                <emma:interpretation id="interp48" emma:lang="en-AU" emma:confidence="0">
                  <emma:literal>Carry,</emma:literal>
                </emma:interpretation>
                <emma:interpretation id="interp49" emma:lang="en-AU" emma:confidence="0">
                  <emma:literal>Caty,</emma:literal>
                </emma:interpretation>
              </emma:one-of>
            </emma:emma>
          </inkml:annotationXML>
          <inkml:trace contextRef="#ctx0" brushRef="#br0" timeOffset="37029.3324">2228 4833 2066,'-8'-54'92,"8"39"18,-5-1-88,5 5-22,-13 3 0,9 4 0,-5 0 76,5 1 10,-13 6 2,4 5 1,4 0-18,-8 3-4,4 5-1,0-1 0,-5 5-35,5-1-7,0 8-2,5 0 0,-1 0-14,5 4-8,-5-1 10,9 1-10,0 4 0,0 0 0,9-5 0,-9-3 0,8 0 0,-3 0-13,3-4 1,5 4 0,-4-7-64,0-9-12,4 5-2,-5-9-649,1-3-129</inkml:trace>
          <inkml:trace contextRef="#ctx0" brushRef="#br0" timeOffset="37289.5718">2280 4964 921,'0'23'40,"0"-23"10,0 0-40,0 0-10,0 0 0,0 0 0,0 0 264,9 0 50,-9 0 10,9 0 3,4 0-190,0 4-37,-5 0-8,5 4-2,5-1-27,-14-3-6,9 4-1,-4 0 0,0 3-20,-1 1-4,1 3 0,0-3-1,-5-1-18,-4 5-3,0-1-1,-4 1 0,-1 3 3,1-4 0,-5 1 0,-8 3 0,8 0-12,-4 4 0,0-3 0,0-1 0,4-8-22,-4 1-6,0-4-2,5-4 0,-1-4-32,0 0-6,1-4-2,3-4 0,5 8-128,-4-12-26</inkml:trace>
          <inkml:trace contextRef="#ctx0" brushRef="#br0" timeOffset="37550.3071">2497 4960 2170,'0'0'48,"5"4"9,-5 4 3,0-8 1,0 0-49,0 0-12,0 0 0,-9 11 0,0 1 93,5 0 16,-9 3 3,4-3 1,1-1-57,-1 1-11,5 3-2,-9 4-1,4-3-24,0-5-5,9 5-1,-13-1 0,9 1 15,0-1 2,4 0 1,0-3 0,4 0-50,0-5-9,9 1-3,-13 0 0,13-1 32,5 1 0,-14-4-8,9 4 8,0-8 0,0 3 0,-4-3 0,-1 0 0,5-7-32,0 3-1,0-4 0,5 4 0,-5-7-155,4 3-32</inkml:trace>
          <inkml:trace contextRef="#ctx0" brushRef="#br0" timeOffset="37733.4091">2684 5180 1209,'0'0'53,"0"0"12,0-8-52,0 1-13,0 3 0,4-4 0,9 4 268,-13 0 50,0 4 10,13 8 3,-4-12-179,4 0-35,-5 0-7,5 1-2,-4-5-45,4 4-10,0-4-1,0 1-1,-4 3-32,-5-4-7,5 4 0,-5 0-1,5-7-27,-1 7-4,-3-4-2,-1 1 0,0-1-210,1 0-41</inkml:trace>
          <inkml:trace contextRef="#ctx0" brushRef="#br0" timeOffset="37937.8326">2814 4960 576,'0'0'25,"0"0"6,0 0-31,0 0 0,0 12 0,0-12 0,-5 15 405,1 1 75,4-5 16,0 5 2,0 3-316,0 0-63,0 1-13,0 3-2,0-4-64,0 0-12,-9 4-2,18-3-1,-9-1-25,0-4 0,4 4 0,1-7 0,-5-12-109,8 15-24,-3-7-5,-5-8-981</inkml:trace>
          <inkml:trace contextRef="#ctx0" brushRef="#br0" timeOffset="38377.3232">3087 4987 1728,'-9'8'153,"5"4"-122,-1-5-31,1 1 0,0 0 152,-1 3 25,1 1 5,4 7 1,0-3-99,4 3-19,1 0-4,3-4-1,-3 5-22,3-5-5,10 4-1,-10-7 0,1 3-32,8-3 0,-8-4 0,4 3 0,-13-7 0,9 0 0,-1-8 0,5 4 0,-13 0 0,18-8 0,-10 1 0,1-9 0,0-3 0,-1 0 0,1 3 0,-5 1 0,5-4 0,-5-1 0,1 1 0,3-4 0,-8 4 0,5 3 0,-5 1 0,0 3 0,0 5 0,0 7 0,0 0 0,0 0 0,0 0 0,4 11 0,0 5 0,1 3 0,-5 0 0,4 4 0,0 0 0,5 4 0,0 8 0,-9 0 0,8-5 0,-3 5 0,-1 0 0,0 0 0,5-1 0,-9 5 0,0-5 0,0 1 0,0 0 0,-9 3 0,5 1 21,-5-5-2,5-3-1,0 4 0,-14-8 7,5 0 2,0 0 0,-4-4 0,4 0-27,-4-7 0,-5-5 0,5-3 0,4 0 43,0-5 3,-9-3 1,5-7 0,-5-1-33,5-4-6,-5-7-8,0 0 11,5-8-52,-5 0-11,9-8-1,0 1-1,0-5-191,5 4-39,3-42-7,10 27-694</inkml:trace>
          <inkml:trace contextRef="#ctx0" brushRef="#br0" timeOffset="38637.8246">3477 4822 2023,'0'0'89,"0"0"19,0 0-86,0 0-22,9 3 0,-9-3 0,13 0 116,-9 8 18,5-4 4,4 4 1,-5 3-55,1-3-10,0 4-2,4-1-1,-5 1-25,-3 7-5,3-4-1,-3 5 0,-1-1-14,0 0-3,-8 4-1,0 4 0,-1 4-11,1-4-3,0 4 0,-1-4 0,-12-4-8,8 0 0,-4 0 0,0-4 8,0-3-42,5-1-9,-1-3-1,0-1-1,1-7-159,3-4-31,-8-4-6</inkml:trace>
        </inkml:traceGroup>
        <inkml:traceGroup>
          <inkml:annotationXML>
            <emma:emma xmlns:emma="http://www.w3.org/2003/04/emma" version="1.0">
              <emma:interpretation id="{71B54D51-0C05-4066-84C7-BAE72CBE39B1}" emma:medium="tactile" emma:mode="ink">
                <msink:context xmlns:msink="http://schemas.microsoft.com/ink/2010/main" type="inkWord" rotatedBoundingBox="4236,8216 6715,8069 6770,8998 4291,9145"/>
              </emma:interpretation>
              <emma:one-of disjunction-type="recognition" id="oneOf10">
                <emma:interpretation id="interp50" emma:lang="en-AU" emma:confidence="0">
                  <emma:literal>'7,4xy</emma:literal>
                </emma:interpretation>
                <emma:interpretation id="interp51" emma:lang="en-AU" emma:confidence="0">
                  <emma:literal>"7,4xy</emma:literal>
                </emma:interpretation>
                <emma:interpretation id="interp52" emma:lang="en-AU" emma:confidence="0">
                  <emma:literal>'7,4scy</emma:literal>
                </emma:interpretation>
                <emma:interpretation id="interp53" emma:lang="en-AU" emma:confidence="0">
                  <emma:literal>'7i4xy</emma:literal>
                </emma:interpretation>
                <emma:interpretation id="interp54" emma:lang="en-AU" emma:confidence="0">
                  <emma:literal>"7i4xy</emma:literal>
                </emma:interpretation>
              </emma:one-of>
            </emma:emma>
          </inkml:annotationXML>
          <inkml:trace contextRef="#ctx0" brushRef="#br0" timeOffset="39530.4161">4487 4652 1209,'0'0'108,"0"0"-87,0 0-21,0 0 0,0 0 202,0 0 36,0 0 7,9 0 2,-1 4-111,-8-4-23,0 0-4,13 4-1,5-4-35,-5 4-7,4 0-2,0-1 0,1 5-32,-1-4-6,0 4-2,-4-1 0,5-3-12,-5 4-4,0 0 0,4-5 0,-8 5 8,4-4 2,-13-4 0,0 0 0,8 8-6,1-1-2,-9-7 0,0 0 0,4 12 1,-4-4 0,0 3 0,-8 1 0,-1-1-3,-4 1 0,0-1 0,-4 1 0,-1 3-8,-3-3 8,-5 3-8,0 1 8,0-1-8,4 5 0,0-5 0,1 0 8,3 1-8,1 3 0,0-7 0,-1 3 0,1-3-36,4-5 1,4-3 0,5 4 0,4-8-99,0 0-20,0 0-4,0 0-966</inkml:trace>
          <inkml:trace contextRef="#ctx0" brushRef="#br0" timeOffset="39740.028">4855 4930 1728,'0'0'76,"0"0"16,0 0-73,0 0-19,-13 3 0,5 1 0,-1 4 212,0-4 38,-4 0 8,5 3 2,-5 5-147,0-1-29,-5 5-5,1-1-2,0 1-45,-1-1-10,1 4-2,-5-3 0,1 3-20,3-4 0,1 5 0,4-1 0,4-7-24,1 3-4,-1-7 0,5 3 0,4-3-146,0 0-30,0-8-5,0 0-871</inkml:trace>
          <inkml:trace contextRef="#ctx0" brushRef="#br0" timeOffset="40047.3477">5185 4652 1324,'-5'4'118,"1"-4"-94,0 0-24,-5 4 0,9 0 231,-4 0 41,-5-1 9,0 5 2,-4 0-139,5 3-28,-5-3-6,4 7-1,-4-3-57,4 3-12,-4 1-3,0-1 0,5 1-26,-5 3-11,4-4 8,0 1-8,1-9 0,3 9 0,1-5 0,0 1 0,-1 0 18,5-12-2,0 0 0,0 0 0,0 7-24,5 1-6,-1 0-1,5-4 0,-1-1 15,5 1 16,-4-4-3,4 0-1,4 0 3,-4 0 0,0 0 0,5 0 0,-5-4-3,4 1 0,5-1 0,4 0 0,-5 4-12,1-4 0,-5 0 8,1 0-8,-1-3-13,-4 3-6,-4 4-1,-1-4 0,1 0-138,0-4-28,-9 8-6</inkml:trace>
          <inkml:trace contextRef="#ctx0" brushRef="#br0" timeOffset="40266.0186">5315 4671 1976,'0'0'88,"0"0"17,0 0-84,0 0-21,0 0 0,-5 12 0,10 3 129,-5-3 22,0 3 4,-5 5 1,1-1-68,0 8-12,-1 4-4,1-1 0,0 5-24,-5 0-4,9 0-2,-9-1 0,1-3-34,-1 0-8,9-4 0,-4-4 0,4-4-103,0-3-19,0-16-4,4 7-670,-4-7-135</inkml:trace>
          <inkml:trace contextRef="#ctx0" brushRef="#br0" timeOffset="40512.936">5497 4795 1688,'0'0'75,"0"0"15,9 0-72,-1-4-18,-3 4 0,3 0 0,1 0 126,4 4 22,0-4 4,-4 4 0,-9-4-51,8 3-10,10 1-3,-10 4 0,1-4-19,-5 3-4,5 1-1,0 4 0,-1-5-16,-3 1-4,-5 4-1,-5 3 0,10-3-11,-10 3-3,-8 1 0,0-1 0,5 0-11,-5 1-2,-5-5-1,5 5 0,0-1-15,0 1 0,0-9 0,0 5 0,0-4-39,5-5-4,8-3-1,-5 0 0,-3 4-157,8-4-32,0 0-7</inkml:trace>
          <inkml:trace contextRef="#ctx0" brushRef="#br0" timeOffset="40759.6349">5796 4752 691,'0'0'30,"0"0"7,9-4-29,-9 4-8,0 0 0,0 0 0,0 0 431,0 0 85,-13 0 16,0 0 4,0 0-358,-5 4-72,5 0-14,-4 8-4,-5-1-49,5 5-11,8-1-1,-4 8-1,0-4-18,0 8-8,5-3 8,3 3-8,5-4 0,-4 4 0,4-4 0,4 4 0,5-4 0,0-4-12,-1 0 2,1 1 1,8-9-13,1 1-2,-5-5-1,4-3 0,-8 0-29,12-8-6,1-3 0,-5-1-1,-17 0-30,9-3-5,17-5-2,-4-3-1006</inkml:trace>
          <inkml:trace contextRef="#ctx0" brushRef="#br0" timeOffset="41186.7481">6017 4768 230,'-30'0'20,"21"4"-20,0-1 0,9-3 0,0 0 472,0 8 91,-13 4 17,5-1 4,16 1-353,-8 3-71,-8 1-15,3-1-2,10 0-86,-1 5-17,0-5-3,1 1-1,-5-1-23,4 0-5,5 1 0,4-5-8,-13 1 8,8-4-8,10-5 0,-5 1 0,0-4 0,-5 0 0,5 0 0,5-7 0,-1-5 0,-4 4 0,-4-7 10,4 0-10,0-5 8,0 5-8,-5-1 0,-3-3 8,3 4-8,-3-5 0,3 5 0,-3 3 8,-5-3-8,4 0 0,5 7 0,-9 0 0,0 1 0,0 7 0,0 0 0,0 0 0,0 0 0,0 0 0,0 0-9,0 11 9,4 1-9,0 3 9,1 0 0,-1 5-9,5-1 9,-1 4 0,-3 0 0,-1 4 0,-4 0 0,4 4-10,5-4 10,-9 0 0,0 4 0,0-4 0,4 4 0,-4-4 0,0 3 0,0-6 0,0-1 0,5-4 0,-1-4 0,-4-3 9,-9 3 1,9 1 0,0-9 23,0-7 5,-13 8 1,5-4 0,-5 4 0,0-4 0,0-1 0,-9-3 0,-4-3-16,0-1-3,9 4-1,-14-4 0,-3 0-19,-1 4 0,5-4-11,4 0 11,-5 0-132,1 8-20,-9 0-4</inkml:trace>
          <inkml:trace contextRef="#ctx0" brushRef="#br0" timeOffset="38960.9592">3750 4579 1947,'0'0'43,"0"0"9,0 0 1,9 0 2,-9 0-44,8-4-11,1 4 0,8-4 0,-12 0 122,3 0 22,5 4 5,-4 0 1,0 4-69,-9-4-13,0 0-4,0 0 0,8 0-33,-8 0-7,0 0-2,0 0 0,0 0-10,5 12-1,-5-12-1,4 8 0,-8 3 2,-1 5 0,1-5 0,0 1 0,-5-1-12,0 1 0,5-1 0,4 5 0,-4-9 0,-1 5 0,5-4 0,0-8 0,5 11-10,-1-3-4,5-4-1,-1 4 0,5-5 15,-13-3 0,9 0 0,4 0 0,-4 0 24,8-3 7,-4-5 1,4 4 1,1-4-25,-5 1-8,0-1 0,-5 4-868,5-4-178</inkml:trace>
        </inkml:traceGroup>
      </inkml:traceGroup>
    </inkml:traceGroup>
    <inkml:traceGroup>
      <inkml:annotationXML>
        <emma:emma xmlns:emma="http://www.w3.org/2003/04/emma" version="1.0">
          <emma:interpretation id="{EAEF13C7-2739-463B-AE15-F610386AC307}" emma:medium="tactile" emma:mode="ink">
            <msink:context xmlns:msink="http://schemas.microsoft.com/ink/2010/main" type="paragraph" rotatedBoundingBox="1336,9655 7073,9581 7089,10776 1352,108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2B9E7A-D665-4821-B8A6-470D9FF91F03}" emma:medium="tactile" emma:mode="ink">
              <msink:context xmlns:msink="http://schemas.microsoft.com/ink/2010/main" type="line" rotatedBoundingBox="1336,9655 7073,9581 7089,10776 1352,10850"/>
            </emma:interpretation>
          </emma:emma>
        </inkml:annotationXML>
        <inkml:traceGroup>
          <inkml:annotationXML>
            <emma:emma xmlns:emma="http://www.w3.org/2003/04/emma" version="1.0">
              <emma:interpretation id="{9CCE50F4-3BC6-42DC-8DAA-039764A4B3AB}" emma:medium="tactile" emma:mode="ink">
                <msink:context xmlns:msink="http://schemas.microsoft.com/ink/2010/main" type="inkWord" rotatedBoundingBox="1338,9821 1958,9813 1965,10389 1346,10397"/>
              </emma:interpretation>
              <emma:one-of disjunction-type="recognition" id="oneOf11">
                <emma:interpretation id="interp55" emma:lang="en-AU" emma:confidence="0">
                  <emma:literal>22</emma:literal>
                </emma:interpretation>
                <emma:interpretation id="interp56" emma:lang="en-AU" emma:confidence="0">
                  <emma:literal>222</emma:literal>
                </emma:interpretation>
                <emma:interpretation id="interp57" emma:lang="en-AU" emma:confidence="0">
                  <emma:literal>02</emma:literal>
                </emma:interpretation>
                <emma:interpretation id="interp58" emma:lang="en-AU" emma:confidence="0">
                  <emma:literal>Te</emma:literal>
                </emma:interpretation>
                <emma:interpretation id="interp59" emma:lang="en-AU" emma:confidence="0">
                  <emma:literal>022</emma:literal>
                </emma:interpretation>
              </emma:one-of>
            </emma:emma>
          </inkml:annotationXML>
          <inkml:trace contextRef="#ctx0" brushRef="#br0" timeOffset="44656.3501">1262 6193 864,'0'0'38,"0"0"8,0 0-37,0 0-9,0 0 0,0-4 0,8-3 303,-3 3 58,-1 0 12,5 0 3,-5 4-228,9-4-46,-4 4-9,4 4-1,4 0-33,-8-4-7,0 8 0,4-4-1,0 3-27,-13 5-6,4-1-1,0 1 0,-4 0-9,5 3-8,-10-3 12,1 7-12,0 0 0,-5 0 0,5 1 0,-5-1 0,-4-8 0,9 5-16,-1-5 2,-4 1 0,5-4 4,4-8 1,-4 4 0,4-4 0,0 0 9,0 0-8,0 0 8,0 0-8,8 3-2,6-3 0,-1 0 0,0-7 0,0 3-31,0-4-7,4 0 0,-4 1-1,4 3-152,-8 0-31,8 0-5</inkml:trace>
          <inkml:trace contextRef="#ctx0" brushRef="#br0" timeOffset="44110.3813">889 6478 921,'0'0'40,"0"0"10,0 0-40,0 0-10,0 0 0,0 0 0,0 0 155,0 0 29,4-3 5,-4 3 2,9-4-83,-9 0-16,9 0-3,-5 4-1,5-4-28,-1 4-7,5-4-1,-4 4 0,0 4-10,4-4-2,-9 4-1,0 0 0,9 0-16,-13-4-3,9 7-1,-9 9 0,0-5 4,0 9 1,-9-5 0,5 8 0,0-3-16,-5-1-8,5 4 8,-9 0-8,0-4 0,8 1-8,-8-5 0,0-3 0,0-1-27,9-3-5,-13-1 0,8-7-1,5 0-50,-5-3-9,5-1-3,4-4-793</inkml:trace>
          <inkml:trace contextRef="#ctx0" brushRef="#br0" timeOffset="44357.1107">1132 6390 691,'0'0'61,"0"0"-49,0 0-12,0 0 0,0 0 264,0 0 51,0 0 9,0 0 3,0 0-169,0 0-34,-9 11-6,0-3-2,-4 0-56,5 3-11,-1-3-2,5 0-1,-9 7-19,4 1-4,0-5-1,-4 8 0,9-3-12,-5 3-2,5-3-8,-5 3 12,5-4-12,-5 4 0,9 1 0,0-1 0,0-4 0,9 1 0,-9-1 0,4-3 0,5-4 0,4 3 0,4-3 0,-4-4 0,5-1-16,-5 1-10,4-4-2,0-4 0,-4 1-122,5-1-25,-5-4-5</inkml:trace>
        </inkml:traceGroup>
        <inkml:traceGroup>
          <inkml:annotationXML>
            <emma:emma xmlns:emma="http://www.w3.org/2003/04/emma" version="1.0">
              <emma:interpretation id="{52E3AD28-6968-4177-B1D7-B7E96898814C}" emma:medium="tactile" emma:mode="ink">
                <msink:context xmlns:msink="http://schemas.microsoft.com/ink/2010/main" type="inkWord" rotatedBoundingBox="2299,9643 7073,9581 7089,10776 2314,10838"/>
              </emma:interpretation>
              <emma:one-of disjunction-type="recognition" id="oneOf12">
                <emma:interpretation id="interp60" emma:lang="en-AU" emma:confidence="0">
                  <emma:literal>they-typically</emma:literal>
                </emma:interpretation>
                <emma:interpretation id="interp61" emma:lang="en-AU" emma:confidence="0">
                  <emma:literal>taxy-typically</emma:literal>
                </emma:interpretation>
                <emma:interpretation id="interp62" emma:lang="en-AU" emma:confidence="0">
                  <emma:literal>taxy-lyrically</emma:literal>
                </emma:interpretation>
                <emma:interpretation id="interp63" emma:lang="en-AU" emma:confidence="0">
                  <emma:literal>t2xyty7,4xy</emma:literal>
                </emma:interpretation>
                <emma:interpretation id="interp64" emma:lang="en-AU" emma:confidence="0">
                  <emma:literal>they-yay</emma:literal>
                </emma:interpretation>
              </emma:one-of>
            </emma:emma>
          </inkml:annotationXML>
          <inkml:trace contextRef="#ctx0" brushRef="#br0" timeOffset="52501.7256">3538 6344 1836,'0'0'40,"0"0"9,0 0 2,0 0 0,4 3-41,5 1-10,-9-4 0,13 0 0,-5 0 105,10 0 19,-1 0 4,0 4 1,5-4-40,-9 0-8,9 0-1,-1 0-1,1 4-46,0-4-9,-5 0-1,0-4-1,1 4-22,-1-4 8,-4 0-8,0 1 0,0 3-108,0-8-27,-13 8-5,0 0-566,0-8-114</inkml:trace>
          <inkml:trace contextRef="#ctx0" brushRef="#br0" timeOffset="52697.7089">3750 6182 1267,'0'0'56,"0"0"12,0 0-55,0 0-13,0 0 0,0 11 0,0 1 188,0 3 34,4 1 7,-4 3 2,0 0-94,5 4-18,-5 0-4,4 4-1,-4 0-72,9-3-14,-5 3-4,0-4 0,9 0-8,-13-4-1,9 4-1,-5-7 0,5-1-62,-5-3-12,9-1-2,-4-7-684,-9-4-137</inkml:trace>
          <inkml:trace contextRef="#ctx0" brushRef="#br0" timeOffset="53150.7978">4127 6282 1094,'-9'4'97,"5"-4"-77,0 4-20,-1 0 0,1-1 209,0 5 39,-1 4 7,1-5 1,8 9-137,-4-1-28,0 1-6,5 3-1,3-4-54,-3 1-11,3-5-3,1 1 0,0-1-16,-1-3 0,1 0 0,0-4 0,4-1 0,-5 1 0,5-8 0,0 4 0,-4-7 0,0-1-12,-1 0 1,1-3 1,0-5 2,-5-3 0,0 4 0,1-1 0,-1-3 8,0 0 0,-4 3 0,0-3 0,0 4 0,0 3 0,0-3 0,-4 7 0,4 8 0,0 0 8,0 0-8,0 0 0,0 0 8,0 0-8,4 8 8,1 7-8,-1 4 14,0 4-2,5 4 0,0 4 0,-5 4 2,0 0 0,5 3 0,-5 1 0,5-1 11,-5 1 3,1-1 0,-1 1 0,-4-1 8,4 5 3,-4-1 0,0-3 0,-4-1 1,-5 1 0,5-5 0,0 5 0,-5-12-14,0 4-2,1-4-1,3-8 0,-8 0-13,5 1-2,-5-13-8,0 5 12,0-8-4,0-8 0,-5 0-8,1-8 12,4-7-31,-4-4-6,-1-4-2,1 0 0,0-8-145,4 1-30,4-5-6,-8-3-853</inkml:trace>
          <inkml:trace contextRef="#ctx0" brushRef="#br0" timeOffset="53479.2211">4465 5981 1497,'0'0'133,"0"0"-106,9 0-27,4-3 0,-9-1 129,5 0 21,0 0 4,4 4 1,0-4-5,4 4-1,-8-4 0,-9 4 0,8 0-75,-8 0-15,13 0-3,-13 0-1,0 0-35,0 0-8,0 0 0,0 0-1,0 0-11,0 12 0,-8-1 0,3 1 0,1 0 29,0-1 1,-5 1 0,0-1 0,9 5-48,0-5-10,-4-3-1,0 3-1,8-3 30,-4-8-9,0 8 9,4 0 0,-4-8 0,5 7 0,8 1 0,0-4 0,0 0 0,0 0 0,0-4 0,8 0 0,-8 0-16,9-4 3,-9-4 0,13 4-817,-13 0-163</inkml:trace>
          <inkml:trace contextRef="#ctx0" brushRef="#br0" timeOffset="50472.7506">1817 6371 1681,'0'0'36,"0"0"8,0 0 2,0 0 2,0 0-38,0 0-10,0 0 0,0 0 0,0 0 87,0 0 15,0 0 3,0 0 1,0-8-64,0 8-13,0 0-2,0 0-1,0 0-26,0 0 8,0 0-8,0 0 0,0 0 0,0 0 0,0 0 0,0 0 0,0 0 0,0 0 0,0 0 0,0 0 0,0 0 8,0 0 4,0 0 0,0 0 0,0 0 22,0 0 5,0 0 1,0 0 0,0 0 0,0 0 0,0 0 0,0 0 0,0 0-14,0 0-2,0 0-1,0 0 0,0 0 12,0 0 2,0 0 1,0 0 0,0 0-13,0 0-2,0 0-1,0 0 0,0 0 44,0 0 9,0 0 1,0 0 1,0 0-89,0 0-17,0 0-4,4 4-1,-4-4 34,13 4 0,0-4 0,0 0 0,0 3 0,4-3 9,1-3-9,-1 3 12,0-4-12,-4 0 0,5 0 0,3 0 0,-8-4 0,0 1 0,5 3-9,-10-8 9,1 5-35,4-1-3,-9 4-1,-4 4 0,0 0-157,0-8-31,9 1-6,-18 3-783</inkml:trace>
          <inkml:trace contextRef="#ctx0" brushRef="#br0" timeOffset="50705.2614">1873 6147 2257,'0'0'49,"0"0"11,0 0 1,0 0 3,0 0-51,0 0-13,0 0 0,0 0 0,0 0 69,9 12 11,-1 3 3,-8-3 0,5 7-26,-1 4-5,0 4 0,-4 0-1,5 4-38,-1 0-13,-4-4 9,9 0-9,-9 3-18,4 1-9,5-4-1,-5 0-1,0-4-35,1-3-8,3-5 0,1 0-669,-9-3-134</inkml:trace>
          <inkml:trace contextRef="#ctx0" brushRef="#br0" timeOffset="51037.2187">2168 6182 1440,'0'0'64,"0"0"12,0 0-60,0 0-16,8-4 0,1 0 0,0 0 215,4 4 40,0-4 8,-5 1 1,1 3-132,4 0-28,-4 0-4,4 0-2,-5 3-45,1 5-9,-5 0-1,5-1-1,-9 5-22,4 3-5,-4 1-1,0 7 0,-4 0-14,0 0 0,-1 0 0,-8 4 0,5-4-9,-5 4-2,4-7 0,-4-1 0,4 0-12,1 0-2,3 1-1,-3-5 0,-1-3 2,5-1 1,-5-3 0,9 0 0,0-8 1,0 0 0,0 0 0,0 0 0,0 0 35,0 0 7,0 0 2,9 7 0,4 1-5,-5-4-1,5 0 0,-4 0 0,4-4-3,0 4-1,0-8 0,0 4 0,0 0-12,0 0 11,4 0-11,-8-4 10,4 4-104,-4-4-21,4 4-4,0-8-653,4 4-130</inkml:trace>
          <inkml:trace contextRef="#ctx0" brushRef="#br0" timeOffset="51292.1889">2471 6309 1638,'13'-4'72,"-13"4"16,0 0-71,0 0-17,0 0 0,0 4 0,9 0 116,0 0 19,-1-4 4,5 0 1,-4 0-24,4 0-5,-4 0-1,-1 0 0,5 0-36,0 0-7,-4 0-2,4 3 0,-4 1-25,-9-4-4,8 0-2,-8 0 0,0 12-11,5-4-3,-5 3 0,-5 1 0,5 3-8,-17 1-1,8-5-1,-4 5 0,9-1-10,-13 0 0,4-3 9,-5 7-9,10-7 0,3 3 0,1-7 0,0 3-12,-1-3-27,-8 0-5,9 0-2,4-8 0,0 0-142,0 0-28,0 0-5</inkml:trace>
          <inkml:trace contextRef="#ctx0" brushRef="#br0" timeOffset="51543.4952">2775 6305 1209,'0'0'108,"0"0"-87,0-4-21,0 0 0,-9-3 188,9 3 32,-9 0 8,5 0 0,-5 4-70,5 0-14,-5 0-4,-4 8 0,5-4-71,-1 7-14,-4 1-3,0 3-1,0 4-28,0-3-6,4 3-1,5 0 0,-5 1-8,9 3-8,0 0 9,0-4-9,0 4 0,5 0 0,-1-3 0,5-5 0,4 1 0,-5-1 0,5-4 0,0-3 0,-4-4 0,4 4 0,4-8 0,-8 0 0,4-4-45,0 0-6,0 0-1,4-4 0,-8 1-146,4-5-30,0-3-5,0 3-2</inkml:trace>
          <inkml:trace contextRef="#ctx0" brushRef="#br0" timeOffset="51933.3209">2961 6355 2055,'0'0'45,"0"0"10,-9 8 1,9-4 2,-13 3-46,9 5-12,0-4 0,4 7 0,-5-3 98,5-1 18,5 5 3,-1-1 1,0 0-90,9-3-18,-13 3-3,9-3-1,4 0-8,-4-5 0,4 1 0,0-4 0,4 0 0,-8-8 0,4 0 0,4-8 0,-4 5 0,9-5-11,-14-3 3,10-1 0,-5 1 8,-9 3 0,0-3 0,1 0 0,-1-1 0,0-3 0,1 3 0,3 5 0,-8-5 0,0 5 0,0 7 0,0 4 0,0 0 0,0 0 11,0 0-3,0 0 0,0 12-8,0 3 0,0 8 0,0-4 0,0 5 0,5-1-11,3 7 3,10 1 0,-14 0 8,5 0 0,-1 4 0,1-1 0,4 1 0,-13 0 0,9-1 0,-5 1 0,5-4 0,-1 0 0,-8-1 0,0 1-8,0-4 23,5 0 5,-5-4 0,0 4 1,-5-7 19,5-5 3,0 0 1,-13-3 0,0-4 1,0-1 1,0 1 0,0-4 0,-4-4-20,0 0-4,-5-8-1,-4 4 0,-4 1-2,4-1-1,-5-8 0,1 1 0,0-5-107,-1-3-22,1 3-4,8 5-1111</inkml:trace>
          <inkml:trace contextRef="#ctx0" brushRef="#br0" timeOffset="53896.7705">5089 6078 1209,'0'0'108,"0"0"-87,0 0-21,0 0 0,0 0 135,13 4 22,-4-1 5,4 1 1,-13-4-23,0 0-5,0 0-1,22 8 0,4 0-32,-5-1-6,1-3-2,-5 4 0,1 4-30,-1-5-5,-4-3-2,4 4 0,-17-8-25,13 11-6,0-3-1,-4 4 0,-9-12-13,9 7-4,-1 5 0,-8-4 0,0-8 4,0 11 0,0 5 0,-8-1 0,3 0 0,-8 1 0,-4-1 0,0 4 0,-5 1-12,5-1 0,-9 0 9,4 4-9,0-7 0,1 3 8,-5-3-8,8 3 0,1-4 0,0 4 0,4-7 0,0 0-12,0-1-6,4-3-2,0-4 0,9-4 0,0 0-31,0 0-6,0 0-2,0 0 0,0 0-151,13 0-30,0 0-7,5-4-724</inkml:trace>
          <inkml:trace contextRef="#ctx0" brushRef="#br0" timeOffset="54115.2983">5436 6382 1911,'0'0'84,"0"0"19,0 4-83,0-4-20,0 0 0,-9 4 0,5 4 154,-5-1 26,1 1 6,-1 0 1,-4-4-79,4 3-15,-4 1-3,0 4-1,0-1-42,-4 4-9,-5 1-2,5-1 0,0 1-23,4-1-5,0-3 0,0 3-8,0 1 0,4-5 0,5 1 0,4-12-12,-9 11-38,9-11-7,0 0-2,0 0 0,13 4-175,0-8-35,-4 0-7</inkml:trace>
          <inkml:trace contextRef="#ctx0" brushRef="#br0" timeOffset="54414.8251">5701 6136 806,'0'0'72,"0"0"-58,-5-4-14,5 4 0,5-8 312,-5 8 60,0-4 12,0 4 3,-9 0-179,9 0-36,0 0-8,0 0 0,-13 4-92,4 4-19,1 3-3,-1 5-1,0-1-33,1 4-6,-5-3-2,4 7 0,5-4-8,-5 0 0,0 5 0,5-5 0,4-4 0,-4 4 0,-1-3 0,5-5 0,0 5 0,5-5 0,-1-3 0,-4-8 0,0 0 0,4 12 0,9-5 0,-4 1 0,0-4 0,-1 4 0,5-8 0,5 4 0,-1-1 0,0-3 0,-4 0 9,5 0-9,3-3 0,1 3 0,-13-4 0,4 4 8,4-8-21,0 4-4,-8-4-1,-5 1-862,-4-5-172</inkml:trace>
          <inkml:trace contextRef="#ctx0" brushRef="#br0" timeOffset="54665.0032">5787 6182 2001,'18'7'88,"-18"-7"20,0 0-87,0 0-21,4 12 0,5 0 0,-1-1 132,-3 5 21,-10 3 5,5 0 1,5 4-70,-5 0-13,-9 8-4,0-4 0,5-4-32,0 0-6,4 1-2,0-1 0,-13-4-42,8 0-9,14-7-1,-5 3-1,-8-3-120,4-5-24,0-7-5,13 0-936</inkml:trace>
          <inkml:trace contextRef="#ctx0" brushRef="#br0" timeOffset="54867.1345">5961 6255 2134,'13'0'47,"-13"0"9,0 0 3,0 0 1,13 4-48,0-4-12,0 0 0,-5 0 0,-8 0 91,9 0 15,8 4 3,-8 0 1,-9-4-38,4 7-7,9 1-1,-4 4-1,0-5-35,-5 1-6,-4 0-2,0 3 0,9 5 10,-9-5 2,-9 1 0,0 3 0,9 4-19,-13 1-3,0-5-1,-4 1 0,-5-1-9,5 4 0,8-3 0,-8-1 0,-9-3-9,9-1 9,12 1-12,5-12 12,-8 4-212,8-4-35,0 0-7</inkml:trace>
          <inkml:trace contextRef="#ctx0" brushRef="#br0" timeOffset="55154.7196">6199 6220 1382,'0'0'61,"0"0"13,0 0-59,0 0-15,-4-4 0,4 4 0,0 0 275,0 0 52,-13 0 10,4 0 3,-4 4-215,4 4-42,5 0-9,-5 3-2,-8 1-40,4 3-8,13 5-1,-9 3-1,1-4-10,3 4-3,1 0 0,4 0 0,9-3-9,-9-1-14,0 0 3,8 0 1,5 1 10,-4-5 0,0-3 0,-1-1 0,1-3-52,4-4-14,-4-4-3,-1-4-1,-8 4-126,13-8-26,0-3-5</inkml:trace>
          <inkml:trace contextRef="#ctx0" brushRef="#br0" timeOffset="55511.5535">6381 6247 576,'-17'8'51,"4"-4"-41,8 4-10,1 3 0,-5-3 364,5 3 72,0 5 13,4-1 3,4 1-297,-4-1-60,0 0-12,4 1-3,9-5-54,-4 1-11,-5-4-3,5 3 0,-5-3-12,9 0 0,-4-8 8,-9 0-8,0 0 0,0 0 8,17-8-8,-8 4 0,-9-7 0,9-1 0,4 0 0,-5-3 0,1 0 9,0-5-9,-1 5 8,1-4-8,0-1 0,-1 5 0,-16 0 0,8 3 0,13-3 0,-4 7 0,-14-4 0,1 8 0,4 4 0,0 0 0,13-3 0,-13 3 0,-9 7 0,9-7 0,9 12-9,0 3 9,-18 1 0,9 3-8,13 4 8,0 4 0,0 0-10,-9 0 2,-4-4 0,5 8 0,12-8 0,-8 4 0,-14 0 0,1-4 0,8 0 8,1 4 11,-10-4-3,5 4 0,-4 0 13,0-7 3,-1 3 0,-3-4 0,-10-4 30,10 5 6,12-9 2,-8 5 0,-9-5 5,0-3 1,4 0 0,0-5 0,0 1-18,-4 0-3,-8-4-1,-1 4 0,9-4-26,-9 0-4,-8-4-2,0 4 0,4-4-33,0 4-6,0-4-2,0 4 0,-5-3-214,5 3-43</inkml:trace>
        </inkml:traceGroup>
      </inkml:traceGroup>
    </inkml:traceGroup>
    <inkml:traceGroup>
      <inkml:annotationXML>
        <emma:emma xmlns:emma="http://www.w3.org/2003/04/emma" version="1.0">
          <emma:interpretation id="{87DE3E92-08AF-4F9F-A2DE-F220D8D55DF2}" emma:medium="tactile" emma:mode="ink">
            <msink:context xmlns:msink="http://schemas.microsoft.com/ink/2010/main" type="paragraph" rotatedBoundingBox="1207,11065 6692,10980 6708,12011 1223,12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C1E183-B09D-485E-BA5D-A86F5ADDA711}" emma:medium="tactile" emma:mode="ink">
              <msink:context xmlns:msink="http://schemas.microsoft.com/ink/2010/main" type="line" rotatedBoundingBox="1207,11065 6692,10980 6708,12011 1223,12095"/>
            </emma:interpretation>
          </emma:emma>
        </inkml:annotationXML>
        <inkml:traceGroup>
          <inkml:annotationXML>
            <emma:emma xmlns:emma="http://www.w3.org/2003/04/emma" version="1.0">
              <emma:interpretation id="{A5A87636-F0E9-4432-BE48-F9541C5C01AC}" emma:medium="tactile" emma:mode="ink">
                <msink:context xmlns:msink="http://schemas.microsoft.com/ink/2010/main" type="inkWord" rotatedBoundingBox="1207,11084 2523,11064 2532,11658 1216,11679"/>
              </emma:interpretation>
              <emma:one-of disjunction-type="recognition" id="oneOf13">
                <emma:interpretation id="interp65" emma:lang="en-AU" emma:confidence="0">
                  <emma:literal>at.</emma:literal>
                </emma:interpretation>
                <emma:interpretation id="interp66" emma:lang="en-AU" emma:confidence="0">
                  <emma:literal>set.</emma:literal>
                </emma:interpretation>
                <emma:interpretation id="interp67" emma:lang="en-AU" emma:confidence="0">
                  <emma:literal>a".</emma:literal>
                </emma:interpretation>
                <emma:interpretation id="interp68" emma:lang="en-AU" emma:confidence="0">
                  <emma:literal>az.</emma:literal>
                </emma:interpretation>
                <emma:interpretation id="interp69" emma:lang="en-AU" emma:confidence="0">
                  <emma:literal>X2.</emma:literal>
                </emma:interpretation>
              </emma:one-of>
            </emma:emma>
          </inkml:annotationXML>
          <inkml:trace contextRef="#ctx0" brushRef="#br0" timeOffset="56230.3997">724 7658 806,'0'0'72,"0"-8"-58,0 4-14,0-4 0,0 1 200,5 3 38,3-4 7,1 4 2,0 0-115,8 0-24,-4 1-4,4-1 0,1 0-8,-5 4 0,4 4-1,5-4 0,-9 4-27,4 3-4,-4 1-2,4 0 0,-12 3-26,3 5-6,1-5-1,-5 5 0,5-1 9,-9 4 2,-4 1 0,-5 3 0,5 0-32,-1 0-8,-8 0 0,-8 0 0,12-4 0,-13-3-16,14 3 4,-14-7 0,5-1 12,4-3 16,-5-4-4,5 0-1,-4 0-111,8-8-23,1 0-4,8 0-1,-13-4-98,13 1-20</inkml:trace>
          <inkml:trace contextRef="#ctx0" brushRef="#br0" timeOffset="56413.5238">1032 7619 1612,'0'0'144,"0"0"-116,0 0-28,-9 8 0,5-4 101,-5 3 15,5 5 2,-9-1 1,4 1-12,1-1-3,-1 5 0,0-1 0,5 5-31,0-5-6,-1 4-2,-3 1 0,8-1-26,0 4-6,0-4-1,8 4 0,-8-7-14,5 3-3,-1-4-1,5 5 0,4-1-14,-9-4 11,0-3-11,9-1 10,-4 1-10,4-8 8,-4 0-8,4 0 8,0-4 1,-5 0 0,1-4 0,4-4 0,0 0-57,4-7-11,1-4-2,3-1-755,-16 1-152</inkml:trace>
          <inkml:trace contextRef="#ctx0" brushRef="#br0" timeOffset="56692.8261">1218 7457 1818,'0'0'80,"0"0"17,0 0-77,0 0-20,0 0 0,9-8 0,-5 1 120,5 3 21,-9 4 4,9-4 1,4 0-40,-5 4-8,1-4-2,0 4 0,4 0-28,0 4-7,-13-4-1,0 0 0,0 8-23,0-8-5,8 8 0,-3 3-1,-5 5-18,0-5-3,0 1-1,-5 3 0,1 1-9,0-1 10,-9 0-10,4-3 10,0 7-10,5-3-12,-5-1 2,9 0 1,-8 1-2,3-1 0,1 1 0,4-5 0,0-11-1,0 12-1,0-12 0,4 11 0,-4-11 2,13 8 1,-8 0 0,8-8 0,0 4 10,0-1 0,-5-6 0,5 3 0,1-4-9,-1 4 0,0-8 0,0 4 0,4-4-15,-4 1-4,9-5 0,-9 4-808,4-3-163</inkml:trace>
          <inkml:trace contextRef="#ctx0" brushRef="#br0" timeOffset="58296.0703">1838 7819 403,'0'0'36,"0"0"-36,0 0 0,0 0 0,-4-4 352,4 4 64,0 0 13,0 0 3,13-7-244,0 3-48,-4 0-9,4 0-3,0 4-51,0-4-10,0 1-3,0 3 0,4-4-51,0 4-13,-8 4 0,8-4 0,-4 0 0,-4 3 0,4 1 0,0-4-782,-13 0-159</inkml:trace>
        </inkml:traceGroup>
        <inkml:traceGroup>
          <inkml:annotationXML>
            <emma:emma xmlns:emma="http://www.w3.org/2003/04/emma" version="1.0">
              <emma:interpretation id="{B4338292-9943-4C31-8A08-DA920C01D4D7}" emma:medium="tactile" emma:mode="ink">
                <msink:context xmlns:msink="http://schemas.microsoft.com/ink/2010/main" type="inkWord" rotatedBoundingBox="2653,11120 3844,11102 3858,12038 2668,12056"/>
              </emma:interpretation>
              <emma:one-of disjunction-type="recognition" id="oneOf14">
                <emma:interpretation id="interp70" emma:lang="en-AU" emma:confidence="0">
                  <emma:literal>they</emma:literal>
                </emma:interpretation>
                <emma:interpretation id="interp71" emma:lang="en-AU" emma:confidence="0">
                  <emma:literal>way</emma:literal>
                </emma:interpretation>
                <emma:interpretation id="interp72" emma:lang="en-AU" emma:confidence="0">
                  <emma:literal>try</emma:literal>
                </emma:interpretation>
                <emma:interpretation id="interp73" emma:lang="en-AU" emma:confidence="0">
                  <emma:literal>tray</emma:literal>
                </emma:interpretation>
                <emma:interpretation id="interp74" emma:lang="en-AU" emma:confidence="0">
                  <emma:literal>tag</emma:literal>
                </emma:interpretation>
              </emma:one-of>
            </emma:emma>
          </inkml:annotationXML>
          <inkml:trace contextRef="#ctx0" brushRef="#br0" timeOffset="59704.4451">2168 7557 288,'0'0'25,"0"0"-25,0 0 0,4-4 0,-4 4 197,13-7 35,-13 3 6,4-4 2,-4 8-100,9-4-20,-5-3-4,9-1-1,-8 0-32,-1 4-7,5-3 0,-5 3-1,5-4 0,4 4 0,-13 4 0,0-4 0,8 1-17,-8 3-3,0 0-1,5-4 0,-5 4-27,0 0-6,0 0-1,0 0 0,8 0 8,1 7 2,-5 1 0,1 0 0,3 3-30,-3 1-20,3 0 4,5-1 0,-13 1-2,13-1 0,-4-3 0,0 3 0,-5-3-110,5 0-23,0-4-4,-5 3-737</inkml:trace>
          <inkml:trace contextRef="#ctx0" brushRef="#br0" timeOffset="58671.6269">2376 7519 1612,'0'0'144,"0"0"-116,0 0-28,0 0 0,0 0 162,0 0 26,0 0 6,0 0 1,0 0-67,0 0-12,0 0-4,4 11 0,1 1-64,-5-1-14,0 5-2,0 3-1,0 0-15,0 1-4,-5 3 0,1 0 0,-5 4-12,5-4 0,4-4 0,-9 1 0,9-1 0,0-4-10,0-3 10,0-1-8,-4 1 8,4-12 0,0 0-9,4 8 9,-4-8 0,0 0 0,0 0 0,0 0 0,9 3 0,-1-3 0,1 0 0,0-3 0,0 6 8,4-6 0,0-1 0,0 0 0,0 0-8,4 0 0,-4 0 9,0 0-9,-4-3 8,8 3-8,0-4 8,1 1-8,-10 3 0,1 0 0,4-4 0,-4 0-12,-9 8-89,8-3-19,-8 3-3,0 0-1034</inkml:trace>
          <inkml:trace contextRef="#ctx0" brushRef="#br0" timeOffset="60059.1249">2606 7623 2098,'0'0'46,"0"0"10,0 0 1,0 0 3,0 0-48,13 4-12,-5-4 0,5-4 0,5 4 110,-14 0 20,9 4 4,-4-4 1,8 0-58,-8 0-11,-1 4-2,5-1-1,-4-3-30,-9 0-5,9 8-2,-1-4 0,-3 4-9,-5-8-1,0 7-1,0 5 0,0-4-7,-5 3-8,1 1 11,-9-1-11,4 5-16,-8-1-9,4 1-3,0-5 0,-4 5 28,4-5 17,0 1-2,0-1-1,8 1-74,-3-5-14,-1-3-3,9-4-1,0 0-91,0 0-19,0 0-3,0 0-478,0 0-96</inkml:trace>
          <inkml:trace contextRef="#ctx0" brushRef="#br0" timeOffset="60187.1341">2840 7619 345,'0'0'31,"0"0"-31,0 0 0,0 0 0,0 0 385,0 0 71,0 0 15,0 0 2,-9 4-265,-4 0-52,4 3-12,-4 1-1,5 0-68,-5 3-14,4 1-2,0-1-1,-4 1-27,9 0-6,0 3-1,4 4 0,0-3-15,0-1-9,4 1 10,-4 3-10,9-4 0,-1-3 0,-3 3 0,8 1 0,-5-9 0,5 5 8,-4-4-8,4-5 0,0-6 0,0 3 0,4 3 0,1-6 0,-5-1-47,4 0-2,-4-4-1,4-3 0,-4-1-205,0-3-41,18-9-8,-10 1-1</inkml:trace>
          <inkml:trace contextRef="#ctx0" brushRef="#br0" timeOffset="60562.4549">3100 7696 230,'0'0'20,"-9"12"-20,0-5 0,5 1 0,-5 0 428,1-1 82,-1 1 16,5 0 3,-1 3-309,1-3-63,4 4-12,-4-1-2,4 1-63,4-5-13,0 1-3,1 4 0,3-5-51,1-3-13,4 4 0,0-4 0,0 0-15,4 0-5,1-4-2,-5-4 0,-5 0 22,5 0 0,0-8 10,5 1-10,-10-5 0,5 1 0,-4-4 0,4 3-9,-4 1 9,-5 0-13,0-1 5,1 1 8,-5-1 0,0 1 0,0 3 0,0 5 0,-5-1 0,5 0 0,0 8 0,0 0 0,0 0-12,0 0 12,0 0-10,0 12 10,5 7 0,3 0 0,-8 4 0,5 1 0,3 3-9,1 0 9,-5-1-8,5 9 8,0-4-12,-1 0 4,1 4 0,4-5 0,-9 5 8,1 0 0,-5-4 0,4-1 0,0 1 0,-4 0-8,0-4 8,0 4-8,-4-4 8,0 0 16,-1-4-4,1 0-1,-9-4-1,4-7 0,-8-5 0,4 5 0,-4-4 14,-9-4 4,0-4 0,0 0 0,4 0-74,-4-4-14,-4 0-4,4-4-1152</inkml:trace>
        </inkml:traceGroup>
        <inkml:traceGroup>
          <inkml:annotationXML>
            <emma:emma xmlns:emma="http://www.w3.org/2003/04/emma" version="1.0">
              <emma:interpretation id="{FBB84C1D-1CFA-4702-B145-675D68166561}" emma:medium="tactile" emma:mode="ink">
                <msink:context xmlns:msink="http://schemas.microsoft.com/ink/2010/main" type="inkWord" rotatedBoundingBox="4181,11159 4966,11147 4980,12037 4194,12049"/>
              </emma:interpretation>
              <emma:one-of disjunction-type="recognition" id="oneOf15">
                <emma:interpretation id="interp75" emma:lang="en-AU" emma:confidence="0">
                  <emma:literal>try</emma:literal>
                </emma:interpretation>
                <emma:interpretation id="interp76" emma:lang="en-AU" emma:confidence="0">
                  <emma:literal>by</emma:literal>
                </emma:interpretation>
                <emma:interpretation id="interp77" emma:lang="en-AU" emma:confidence="0">
                  <emma:literal>ty</emma:literal>
                </emma:interpretation>
                <emma:interpretation id="interp78" emma:lang="en-AU" emma:confidence="0">
                  <emma:literal>Try</emma:literal>
                </emma:interpretation>
                <emma:interpretation id="interp79" emma:lang="en-AU" emma:confidence="0">
                  <emma:literal>thy</emma:literal>
                </emma:interpretation>
              </emma:one-of>
            </emma:emma>
          </inkml:annotationXML>
          <inkml:trace contextRef="#ctx0" brushRef="#br0" timeOffset="60957.13">3698 7758 1267,'0'0'112,"0"0"-89,0 0-23,0 0 0,4-8 191,5 8 33,0-4 8,4 4 0,-5-4-102,5 4-21,0 0-4,5 0-1,-10 0-63,5 4-13,0-4-2,0 0-1,5-4-15,-1 4-10,-8 0 12,8-4-12,0 4-79,-4-3-22,-4-5-5,4 0-939</inkml:trace>
          <inkml:trace contextRef="#ctx0" brushRef="#br0" timeOffset="61152.5068">3854 7507 1670,'-22'0'148,"18"4"-118,0-4-30,4 0 0,0 12 100,-5-5 13,10 9 3,-1-1 1,-4-3-9,4 7-1,1 0-1,-1 4 0,5 1-60,-1 2-12,1-6-2,0 7-1,4-8-23,0 0-8,-9 1 0,5-1 0,4-4-35,0-3-13,0-1-2,0-3-687,-5-4-138</inkml:trace>
          <inkml:trace contextRef="#ctx0" brushRef="#br0" timeOffset="61547.9004">4192 7615 1324,'-4'4'118,"-1"-4"-94,-3 8-24,3-1 0,-3 5 156,8 7 28,-9 0 4,9 1 2,0-5-99,0 8-20,9-3-4,-5 7-1,5-8-53,4 4-13,-5-4 0,5-3 0,5 3 0,-5-8 0,4 1 0,-4-4 0,0-4 0,4-4 0,1 0 0,-1-4-10,-4-4-2,-4 0-1,4-3 0,0-1 0,-5 1 13,-3-5 0,3 1 0,-3-1-9,-5 1 9,4 0 0,-4 3 0,0 0 8,0 5 0,0-1 0,0 8 0,0 0 0,0 0-8,0 0 11,0 0-11,0 0 12,0 0 0,0 0 1,9 12 0,-1-1 0,-3 5-13,-1 3 9,5 8-9,0 0 8,-1 0 4,-3 0 0,3 4 0,1-5 0,-9 5 6,0 0 2,0 0 0,0 0 0,0 0 6,0-1 2,0 1 0,-13 4 0,4-4 1,-4-4 1,5-4 0,-6-4 0,1 0-10,0-3-3,-4-1 0,0-7 0,4-4-9,-5 0-8,5-8 9,-4 0-9,0 0-19,-1-8-9,1-7-3,0-4 0,-1 0-151,5-8-30,-4-4-7</inkml:trace>
        </inkml:traceGroup>
        <inkml:traceGroup>
          <inkml:annotationXML>
            <emma:emma xmlns:emma="http://www.w3.org/2003/04/emma" version="1.0">
              <emma:interpretation id="{FF140800-C2D6-4E74-90DA-DE3AAA908C38}" emma:medium="tactile" emma:mode="ink">
                <msink:context xmlns:msink="http://schemas.microsoft.com/ink/2010/main" type="inkWord" rotatedBoundingBox="5008,11006 6692,10980 6701,11585 5017,11611"/>
              </emma:interpretation>
              <emma:one-of disjunction-type="recognition" id="oneOf16">
                <emma:interpretation id="interp80" emma:lang="en-AU" emma:confidence="0">
                  <emma:literal>27,0</emma:literal>
                </emma:interpretation>
                <emma:interpretation id="interp81" emma:lang="en-AU" emma:confidence="0">
                  <emma:literal>2700</emma:literal>
                </emma:interpretation>
                <emma:interpretation id="interp82" emma:lang="en-AU" emma:confidence="0">
                  <emma:literal>270</emma:literal>
                </emma:interpretation>
                <emma:interpretation id="interp83" emma:lang="en-AU" emma:confidence="0">
                  <emma:literal>2300</emma:literal>
                </emma:interpretation>
                <emma:interpretation id="interp84" emma:lang="en-AU" emma:confidence="0">
                  <emma:literal>z&gt;,0</emma:literal>
                </emma:interpretation>
              </emma:one-of>
            </emma:emma>
          </inkml:annotationXML>
          <inkml:trace contextRef="#ctx0" brushRef="#br0" timeOffset="62349.3213">5280 7345 1267,'-17'8'112,"17"-8"-89,0 0-23,0 0 0,0 0 198,0 0 35,0 0 7,8 4 2,1 4-93,4-4-18,0 3-4,0 1-1,0-4-42,4 0-8,-4 3-1,5-3-1,-1 4-29,0 0-5,5-5-2,-5 5 0,-4 0-16,1 0-3,7-1-1,-8 1 0,5-4-18,-5 4 8,0-5-8,0 5 0,0 0 9,-5-4-9,1 3 0,-5-3 9,5 4-9,-5-4 10,-4-4-10,0 0 10,-8 11-10,3-3 10,-3 0-10,-5 7 10,-5 1-10,1-1 10,0 0-10,-1 5 10,-3-1-10,-1 0 0,0-7 0,0 3 0,1 1-17,3-5 1,1 1 0,0-5 0,4 5-23,4-4-4,-4-4-1,4 3 0,9-7-112,0 0-24,0 0-4,0 0-568,0 0-113</inkml:trace>
          <inkml:trace contextRef="#ctx0" brushRef="#br0" timeOffset="62566.9017">5744 7715 921,'0'0'40,"0"0"10,-9 0-40,9 0-10,0 0 0,0 0 0,0 0 350,0 0 68,-13 0 14,5 4 2,-1-4-266,-4 4-54,-9 4-10,5 3-3,0 5-57,-5-1-12,0 1-3,1 3 0,-1 4-19,5-4-10,-1-3 10,5 3-10,0-8 0,0 1 0,4 0-8,5-1 8,-5-3-45,9 0-3,0-8 0,0 0 0,0 0-194,13 0-39</inkml:trace>
          <inkml:trace contextRef="#ctx0" brushRef="#br0" timeOffset="62881.6937">6034 7492 1324,'0'0'118,"0"0"-94,-4-4-24,-5 0 0,9 4 320,-4 0 59,-9 0 12,0 8 2,0 0-237,0-1-48,4 9-10,-4-1-2,-4 0-56,4 5-11,13 3-2,-4 0-1,-5-4-18,5 4-8,4 0 0,8-3 8,10-1-8,-10 0 0,-3 1 0,3-5 0,14-3 0,0-1 0,-9-3 0,0-4 0,0-4 0,0 0 0,4-8 0,-4 0 0,-4-7 0,4 3 0,8-7 0,-3 0 0,-10-4 0,5-4 8,5 4-8,-5-4 8,-5 0 3,-3 3 0,-1 1 0,0 0 0,1 0-3,-5 4-8,-9 0 12,-4 3-4,4 5-8,-4 3 0,-4 0 0,-9 8 8,0 4-28,4 4-5,1 3-2,-10 1 0,1 7-207,8 0-42</inkml:trace>
          <inkml:trace contextRef="#ctx0" brushRef="#br0" timeOffset="61872.3922">4522 7384 806,'0'0'72,"0"0"-58,0 0-14,17 0 0,5 0 284,-9 4 55,4-4 10,-4 0 3,4 4-156,-4-4-32,0 0-5,0 4-2,0-4-79,0 3-16,-13-3-3,13 4-1,-13-4-26,0 0-4,9 4-2,-9-4 0,0 0-14,9 8-2,-9-8-1,0 11 0,-9 1-9,0-1 10,1 5-10,-5 3 10,0-3-10,-5 3-11,5-4 3,0 1 0,0-1 8,5 0-10,-1-3 10,0 0-10,9-12 10,0 11 0,0-3 0,0-8 0,0 0 0,9 4 0,0 0 0,4-1 0,0-3 0,0-3 0,4-1 0,0 0 8,1 0-8,-1-8 12,-4 9-4,4-5 0,1-4-64,-5 5-13,0-1-3,0 0-1180</inkml:trace>
        </inkml:traceGroup>
      </inkml:traceGroup>
    </inkml:traceGroup>
    <inkml:traceGroup>
      <inkml:annotationXML>
        <emma:emma xmlns:emma="http://www.w3.org/2003/04/emma" version="1.0">
          <emma:interpretation id="{F20AAF44-7AD7-4189-8537-456FB7958F9C}" emma:medium="tactile" emma:mode="ink">
            <msink:context xmlns:msink="http://schemas.microsoft.com/ink/2010/main" type="paragraph" rotatedBoundingBox="1438,12388 5268,12234 5312,13334 1482,13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3BE814-6198-413C-A3AD-C5D6D73254D4}" emma:medium="tactile" emma:mode="ink">
              <msink:context xmlns:msink="http://schemas.microsoft.com/ink/2010/main" type="line" rotatedBoundingBox="1438,12388 5268,12234 5312,13334 1482,13487">
                <msink:destinationLink direction="with" ref="{EB89C445-08B5-47D1-88FF-75012095B1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1E20E0-3EE7-4424-99A1-F7B54B15B5B6}" emma:medium="tactile" emma:mode="ink">
                <msink:context xmlns:msink="http://schemas.microsoft.com/ink/2010/main" type="inkWord" rotatedBoundingBox="1438,12388 5268,12234 5312,13334 1482,13487"/>
              </emma:interpretation>
              <emma:one-of disjunction-type="recognition" id="oneOf17">
                <emma:interpretation id="interp85" emma:lang="en-AU" emma:confidence="0">
                  <emma:literal>(7c-y53,0</emma:literal>
                </emma:interpretation>
                <emma:interpretation id="interp86" emma:lang="en-AU" emma:confidence="0">
                  <emma:literal>(x-you</emma:literal>
                </emma:interpretation>
                <emma:interpretation id="interp87" emma:lang="en-AU" emma:confidence="0">
                  <emma:literal>(x-ys "20</emma:literal>
                </emma:interpretation>
                <emma:interpretation id="interp88" emma:lang="en-AU" emma:confidence="0">
                  <emma:literal>(x-yr 20</emma:literal>
                </emma:interpretation>
                <emma:interpretation id="interp89" emma:lang="en-AU" emma:confidence="0">
                  <emma:literal>(x-ye 20</emma:literal>
                </emma:interpretation>
              </emma:one-of>
            </emma:emma>
          </inkml:annotationXML>
          <inkml:trace contextRef="#ctx0" brushRef="#br0" timeOffset="65038.0845">1114 8891 1036,'-13'-20'92,"13"20"-73,-4-4-19,0 1 0,-9 3 247,4 0 45,-4 0 10,9 3 2,-1 1-171,-8 4-33,5 0-8,-1 7 0,-4 0-43,0 5-8,9 3-1,-5 4-1,5 0-7,4 0 0,-9 4-1,9-1 0,0-3-18,9 4-3,-9-4-1,4 0 0,5-4-28,-1 0-5,5 1-2,-4-5 0,4 0 26,-4-4 0,4 1 9,0-5-9,0-3-155,0 0-37,4-4-8,0 0-785</inkml:trace>
          <inkml:trace contextRef="#ctx0" brushRef="#br0" timeOffset="65307.4383">1249 9014 1958,'0'0'87,"0"0"17,0 0-83,0 0-21,0 0 0,0 0 0,0 0 88,13 0 14,0-4 2,-5 0 1,10 4-32,-5 4-6,0-4-2,-5 0 0,6 4-26,-6 0-6,1 0-1,0 3 0,-5 1-17,5-4-4,-9 7-1,0-3 0,4 0-10,-4 3 8,-4 1-8,4-1 8,-9 5-8,5-1 0,-5 5 0,0-1 8,5-8-8,-5 9 0,0-9-12,1 5 12,-1-5-38,5-3 0,-9 3 0,13-3 0,-9 0-50,9-8-9,0 0-3,0 0-948</inkml:trace>
          <inkml:trace contextRef="#ctx0" brushRef="#br0" timeOffset="65568.026">1565 8979 1382,'0'0'123,"0"0"-99,0 0-24,0 0 0,0 0 147,0 0 24,0 0 5,0 0 0,0 0-28,-17 4-7,8 4-1,-4-1 0,0 5-64,5 0-14,-5-1-2,4 4-1,-4 1-28,4-1-6,5 5-1,-5-5 0,1 0-15,3 5-9,1-5 10,4 4-10,0-3 10,4-1-10,1 4 10,3-3-10,1-5 0,-5 1 0,5 0 0,4-1 0,0-7 0,0 4 0,0-8 0,0 0 0,4 0-24,-4 0-5,5-4-1,-1 0 0,-4 0-176,4-4-35,-4 1-7</inkml:trace>
          <inkml:trace contextRef="#ctx0" brushRef="#br0" timeOffset="65730.0459">1838 9210 2188,'0'0'97,"0"0"20,0 0-93,0 0-24,0 0 0,0 0 0,13 0 88,-4-4 12,4 1 4,4-1 0,1 0-33,-1 0-7,5-4 0,-5 4-1,-4 1-49,4-1-14,-4-4 0,0 8-822,5-8-170</inkml:trace>
          <inkml:trace contextRef="#ctx0" brushRef="#br0" timeOffset="66493.0067">2445 9014 2098,'-8'-12'93,"8"12"19,-9-7-89,9 7-23,0 0 0,0 0 0,0 0 96,0 0 14,0 0 3,0 0 1,-4 11-70,4 1-13,0 3-3,4 4-1,5 1-19,-5 3-8,5 0 0,4 0 8,4-4 1,-8 0 0,4 1 0,4-5 0,-4-3-9,9 3-17,-9-7 4,4 0 1,-4-5 1,4 1 1,-4-8 0,0 4 0,5-7-26,-10-1-4,1-4-2,0 1 0,-1-1 42,-8-3 12,9 3 1,-9-3 0,0 3-13,0-3-18,-9 0 4,1-1 1,8 5 13,-5-1-11,1 4 11,0 1-10,-1-1 10,1 4 0,0 8 10,4 0-10,-9 0 0,9 3-12,0 1 1,9 7 0,-9 1 11,8 3-8,-3-3 8,3 3-8,-3 0 8,3 4 0,1 4 0,0 0-8,4-4 8,-5 4 0,-3-4 8,-1 4-8,0 0 24,1 0 0,-1 4 0,-4 4 0,0-4 13,-4-1 3,-1 5 1,1-8 0,0 0-5,-1-4-2,-12 0 0,8-3 0,-4-5-9,0 0-1,-4-3-1,0-1 0,-1-3-8,-3 0-2,-1-8 0,0-4 0,5 0-5,0-7-8,4 3 11,-5-8-11,5 1-44,0-4-16,5-4-4,-1 0 0,0-4-204,5-4-42,4-31-8,4 16-2</inkml:trace>
          <inkml:trace contextRef="#ctx0" brushRef="#br0" timeOffset="66734.3634">2909 8844 1818,'0'0'40,"9"4"8,-5 0 1,9 0 3,-4 0-42,-1 0-10,10-1 0,-5 5 0,0-4 119,0 8 21,4-1 5,-8 4 1,-1 5-56,1-1-11,0 0-3,-1 1 0,-3-1-32,-5 8-6,0 0-2,-5 0 0,1 4-16,0-4-3,-9 3-1,4 1 0,-4-8-8,0 0-8,-4 1 12,4-5-12,-5-4 19,5-3-3,-4-5-1,4 1 0,0-4-153,-4-4-30,4-4-7,4-4-929</inkml:trace>
          <inkml:trace contextRef="#ctx0" brushRef="#br0" timeOffset="67028.856">3208 8655 1209,'-4'-7'53,"4"7"12,0 0-52,0 0-13,0 0 0,0 0 0,13 0 247,-13 0 46,13 0 10,-13 0 1,0 0-167,0 0-33,0 0-8,21 0 0,-3 0-52,-18 0-11,0 0-1,0 0-1,13 7-19,-5 1-4,-3 4-8,-1-5 12,-4-7-12,0 12 0,0 0 0,0-1 0,0 1 0,0-5 0,0-7 0,0 12 0,4 0 0,-4-1 0,0-11 0,9 8 0,-9-8 0,9 7 0,4-3 0,4 0 0,-8-4 0,4 0 0,0 0 0,0 0 0,4 0-152,-4 0-28,0-4-4</inkml:trace>
          <inkml:trace contextRef="#ctx0" brushRef="#br0" timeOffset="67516.5714">4014 8740 1612,'0'0'144,"-8"4"-116,-1-4-28,5 4 0,-5-4 172,9 0 28,0 0 5,0 0 2,0 0-85,0 0-17,0 0-3,13 8-1,4-4-44,1-1-9,-5 1-1,4 4-1,9-4-10,-13 0-3,0-1 0,9 1 0,-5 4-9,-4 0-3,4-4 0,-4 3 0,-4 1-9,4-4-3,-4 4 0,-5-1 0,0 1-9,5-4 8,-5 4-8,-4-1 8,0 5 0,-4-4-8,-5 3 12,1 1-4,-1 3-8,-4-3 12,-4 3-12,-1-3 12,1 3-12,-5 0 0,-4 1 0,0-5 0,0 1 0,0 3 0,0 1 0,0-5-11,0 5-21,5-5-4,3-3 0,1 0-1,4 3-34,4-3-6,5 0-2,4-8-770,0 0-155</inkml:trace>
          <inkml:trace contextRef="#ctx0" brushRef="#br0" timeOffset="67740.8205">4361 9087 2257,'0'0'100,"-4"0"20,-5 0-96,5 0-24,4 0 0,-9 4 0,-4-4 106,0 4 16,4 0 3,1-1 1,-10 5-66,5 4-12,-4-5-4,-5 9 0,5-1-24,0 1-6,-1-5-1,-3 5 0,3 3-13,1-4 0,0 1 0,-1-5 0,5 5-16,0-5-7,5-3-1,-1 3 0,0-3-122,5 0-25,4-8-5,0 0-904</inkml:trace>
          <inkml:trace contextRef="#ctx0" brushRef="#br0" timeOffset="68148.5564">4487 9037 2563,'4'-4'56,"-4"-4"12,5 5 3,-5 3 1,0 0-58,0 0-14,0 0 0,0 0 0,-9-4 87,9 4 14,-17 4 3,-1 7 1,5-3-75,0 7-15,4 1-3,5 7-1,0 4-11,-1 0 0,1 0 9,8 0-9,1 3 0,3-3 0,1-3 0,4-1 0,0-4 0,0 0-8,9-3 8,-13-1 0,12-7-12,-3 3 4,8-7 0,-9-4 0,0-4 8,5-3 0,-5-1-9,5-4 9,-5-7 0,-4 0 0,9-4 0,-9-4 0,4 0 0,1-4 8,-5-4-8,0 1 8,-5-1 5,-3 4 1,-1-4 0,-4 1 0,-4-1 0,4 4 0,-9 0 0,5 8 0,-18 0-4,9 4-1,-9 7 0,5 1 0,-9 7-9,4 4 0,-4 4 0,0 7 0,5 9-43,-5 3-1,0 4 0,4 3-841,-4 5-169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7:41.937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18AD85-8DFC-4F4D-A59E-D1646F389C4A}" emma:medium="tactile" emma:mode="ink">
          <msink:context xmlns:msink="http://schemas.microsoft.com/ink/2010/main" type="inkDrawing" rotatedBoundingBox="8286,3427 8432,13689 7165,13707 7019,3445" semanticType="verticalRange" shapeName="Other">
            <msink:sourceLink direction="with" ref="{4E7141C2-95C1-48C6-BD50-F359C7A50AD1}"/>
          </msink:context>
        </emma:interpretation>
      </emma:emma>
    </inkml:annotationXML>
    <inkml:trace contextRef="#ctx0" brushRef="#br0">52 210 288,'4'-8'25,"1"1"-25,-5-5 0,4 4 0,5-7 243,-5 7 43,0-3 9,5-1 1,-5 4-167,1 5-33,3-9-8,1 4 0,0-3 8,-1 3 1,5-7 1,0 7 0,0 0-29,0-3-5,0 3-2,5 4 0,3-7-28,-3 3-6,-1 4 0,0 0-1,9 0 10,-4 4 3,-5 4 0,1-4 0,-5 4-26,8 0-5,-3 4-1,-5 3 0,0 1-8,0 3 8,4 1-8,-4 3 8,0 0 3,0 4 0,-4 0 0,-1 8 0,1 4-11,-5-1 12,-4 5-12,0 0 12,9-1-12,-5 4 10,-8 1-10,0 3 10,-1 4-10,1 0 8,-5 0-8,1 8 8,-1 4 15,0 7 2,9 0 1,-4 5 0,4 3-26,-9 0 0,1-4 0,-1 16 0,9-5 0,0 1 0,-9 4 0,5 7 0,8 0 0,-4 5 0,-4-1 0,8 8 0,-4-8 0,5 4 0,-5 0 0,4 12 0,5-12 0,-1-4-9,1 4 0,-5 11 0,5-11 9,0 0 9,-1-3-1,5 7-8,0-8 11,0-23-11,-4-4 10,4 0-10,0-3 10,0-1-10,4 4 10,1-7-10,3-5 9,1 12-9,4-7 8,0-8-8,0-8 0,0-8 0,0-7 8,4-8-8,-3 0 0,-1-8 0,4 0 0,-4-3 0,0-5 0,0 1 8,-4-1-8,-1-3 8,-3 0-8,-5 0 0,0-1 0,0-3 0,-5 4 0,5-4 0,0 0 0,-4-1 0,-9-3 0,9 4 0,-1 0 0,-8-4 8,0 4-8,0 4 10,5 3-10,-5-3 10,-5 7 2,1 1 1,4-1 0,0 1 0,-4 3-1,-1 4-1,1-4 0,-5 4 0,5 4-3,4 4-8,-4 0 12,-1 15-4,-3-3 4,-1 3 0,5 4 0,-5-4 0,0 4-12,1-11 12,-5-1-12,0 5 12,4 7-3,0 4 0,1 0 0,-5 3 0,4-3-9,-8 20 8,4-9-8,4 4 8,0-3-8,1 0 0,-1 11 9,0 0-9,5 0 0,-5 0 9,5 0-9,-5 8 0,5-1 11,0 9-11,-5-1 10,5 12-10,-1-7 8,1-13-8,-5-3 0,5 16 9,-5 7-1,0 0-8,5 0 12,-9 0-4,4-19 1,1-1 0,-1 1 0,0 11 0,1-3-1,-1 7 0,0-4 0,-4 5 0,0-20 0,0-1 0,0 5 0,5 0 0,-5-8 0,0 4-8,0-4 12,0 4-4,8-8-8,-8 4 10,0-4-10,0 1 10,5-13-10,-1 1 10,-8-4-10,4-1 10,-5 1-2,5-4 0,5 0 0,-10 4 0,-3 0 0,3-4-8,14 4 12,0-5-4,-18-2-8,5-9 12,8 0-12,-4 1 12,9-9-12,-5 5 0,-8-4 9,8-5-9,5 1 0,-5-8 0,-8 0 0,4 1 8,8-9-8,-3 4 0,-1-7 0,-4-1 0,-4-3 0,8-4 0,-4-4 0,0 0 0,-9 0-17,1-8-2,3 1 0,-3-5 0,-1-3-71,-4-5-14,-4 1-4,-1-4 0,1 7-140,4-7-29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7:45.229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8AF8F4-6CD4-4F20-81C8-01DBC8035A55}" emma:medium="tactile" emma:mode="ink">
          <msink:context xmlns:msink="http://schemas.microsoft.com/ink/2010/main" type="writingRegion" rotatedBoundingBox="8309,7462 10819,7069 11211,9570 8701,9963"/>
        </emma:interpretation>
      </emma:emma>
    </inkml:annotationXML>
    <inkml:traceGroup>
      <inkml:annotationXML>
        <emma:emma xmlns:emma="http://www.w3.org/2003/04/emma" version="1.0">
          <emma:interpretation id="{FF904F18-E2A6-4EE4-B558-4D91533A41AD}" emma:medium="tactile" emma:mode="ink">
            <msink:context xmlns:msink="http://schemas.microsoft.com/ink/2010/main" type="paragraph" rotatedBoundingBox="8619,7413 10819,7069 10912,7658 8711,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09ED38-B118-4880-BCBC-0880F1AF7CC0}" emma:medium="tactile" emma:mode="ink">
              <msink:context xmlns:msink="http://schemas.microsoft.com/ink/2010/main" type="line" rotatedBoundingBox="8619,7413 10819,7069 10912,7658 8711,8002"/>
            </emma:interpretation>
          </emma:emma>
        </inkml:annotationXML>
        <inkml:traceGroup>
          <inkml:annotationXML>
            <emma:emma xmlns:emma="http://www.w3.org/2003/04/emma" version="1.0">
              <emma:interpretation id="{5DF20C71-C108-4A49-957E-6F94269B9CAA}" emma:medium="tactile" emma:mode="ink">
                <msink:context xmlns:msink="http://schemas.microsoft.com/ink/2010/main" type="inkWord" rotatedBoundingBox="8623,7435 8994,7377 9077,7907 8706,7965"/>
              </emma:interpretation>
              <emma:one-of disjunction-type="recognition" id="oneOf0">
                <emma:interpretation id="interp0" emma:lang="en-AU" emma:confidence="0">
                  <emma:literal>do</emma:literal>
                </emma:interpretation>
                <emma:interpretation id="interp1" emma:lang="en-AU" emma:confidence="0">
                  <emma:literal>dog</emma:literal>
                </emma:interpretation>
                <emma:interpretation id="interp2" emma:lang="en-AU" emma:confidence="0">
                  <emma:literal>d</emma:literal>
                </emma:interpretation>
                <emma:interpretation id="interp3" emma:lang="en-AU" emma:confidence="0">
                  <emma:literal>doc</emma:literal>
                </emma:interpretation>
                <emma:interpretation id="interp4" emma:lang="en-AU" emma:confidence="0">
                  <emma:literal>doo</emma:literal>
                </emma:interpretation>
              </emma:one-of>
            </emma:emma>
          </inkml:annotationXML>
          <inkml:trace contextRef="#ctx0" brushRef="#br0">30 339 1036,'0'0'92,"0"0"-73,0 0-19,-4-3 0,0-5 142,-5 0 25,5 4 5,-1-3 0,5 7-24,-4-4-4,0-4-2,-5 4 0,5 0-59,4 4-12,0 0-3,0 0 0,0 0-30,-13 4-6,4 4-2,9-8 0,-4 8-18,-1 3-4,1 5-8,0-1 12,-1 0-12,5 1 0,0 3 0,5-3 0,3-1 0,-3 4 0,-1-3 0,0-5 0,5-3-18,0 0 3,-9-8 1,8 3 0,5-3-44,0-3-9,-4-5-1,-5 0-1,5-3-127,0-1-24,8-23-6,-8 8-1</inkml:trace>
          <inkml:trace contextRef="#ctx0" brushRef="#br0" timeOffset="210.2226">17-7 1152,'-13'0'102,"13"0"-82,0 0-20,0 0 0,0 0 146,0 0 25,0 0 5,0 0 0,0 0-38,0 0-8,-4 11-2,8 1 0,-4 7-59,5 0-12,-1 4-2,-4 8-1,4 0-15,5 4-3,-9-4-1,4 7 0,1-3-11,-5-4-3,8 3 0,-3-3 0,3-4-21,1 0-8,0-4 0,-1-4 0,1-3-127,4-5-25,-9 1-4,9-8-833</inkml:trace>
          <inkml:trace contextRef="#ctx0" brushRef="#br0" timeOffset="595.6336">217 313 864,'0'0'76,"0"0"-60,0 0-16,0 0 0,0 0 226,0 0 42,0 0 9,0 0 2,0 0-113,0 0-22,0 0-5,-5 11-1,1 1-54,4-1-12,-4 5-1,4 3-1,0-4-34,0 1-6,0-1-2,4 1 0,5-1-28,-5-4 0,0 1 0,5-4 0,0-4 0,-1-1 0,-8-3 0,9-3 0,0-5 0,-1 4-8,-3-8-1,3 1 0,1-8 9,-5 3 0,1 1 0,-1-4 0,-4-1 0,0 1 0,-4 4 0,-1-1 8,-3 1-8,-1-1 8,0 5-8,-4-1 8,5 5-32,-5-1-5,-5 8-2,10 0 0,-1 0-130,5 4-27,-5 0-4,5 3-2</inkml:trace>
        </inkml:traceGroup>
        <inkml:traceGroup>
          <inkml:annotationXML>
            <emma:emma xmlns:emma="http://www.w3.org/2003/04/emma" version="1.0">
              <emma:interpretation id="{FBCC6F07-53D0-4F7A-960F-632F4528BED0}" emma:medium="tactile" emma:mode="ink">
                <msink:context xmlns:msink="http://schemas.microsoft.com/ink/2010/main" type="inkWord" rotatedBoundingBox="9080,7341 9982,7200 10063,7718 9161,7859"/>
              </emma:interpretation>
              <emma:one-of disjunction-type="recognition" id="oneOf1">
                <emma:interpretation id="interp5" emma:lang="en-AU" emma:confidence="0">
                  <emma:literal>this</emma:literal>
                </emma:interpretation>
                <emma:interpretation id="interp6" emma:lang="en-AU" emma:confidence="0">
                  <emma:literal>the]</emma:literal>
                </emma:interpretation>
                <emma:interpretation id="interp7" emma:lang="en-AU" emma:confidence="0">
                  <emma:literal>they</emma:literal>
                </emma:interpretation>
                <emma:interpretation id="interp8" emma:lang="en-AU" emma:confidence="0">
                  <emma:literal>the</emma:literal>
                </emma:interpretation>
                <emma:interpretation id="interp9" emma:lang="en-AU" emma:confidence="0">
                  <emma:literal>thy</emma:literal>
                </emma:interpretation>
              </emma:one-of>
            </emma:emma>
          </inkml:annotationXML>
          <inkml:trace contextRef="#ctx0" brushRef="#br0" timeOffset="675.8836">399 324 1634,'0'0'72,"0"0"16,0 0-71,13 0-17,0-4 0,4 0 0,1 1 133,-5-5 23,8 4 5,-3 0 1,-1-4-65,5 5-13,-5-5-2,5 4-1,-5 0-44,0-4-9,5 1-1,-5-1-1,-4 0-18,5 1-8,-5-1 8,0 0-8,0 0-133,-5 1-32,1-5-7</inkml:trace>
          <inkml:trace contextRef="#ctx0" brushRef="#br0" timeOffset="1000.017">590-115 1440,'0'0'64,"0"0"12,0 0-60,0 0-16,0 0 0,0 0 0,0 0 215,-5 8 40,-3 3 8,3 1 1,5-1-146,0 8-30,0 1-5,0-1-2,5 0-40,-5 8-8,4 0-1,0 8-1,1-4-19,-1 0-4,0 3-8,1-3 12,-5-8-12,4 4-12,5-4 3,-1-3 0,-8-5-147,9 0-30,-5 1-6</inkml:trace>
          <inkml:trace contextRef="#ctx0" brushRef="#br0" timeOffset="1229.4499">698-138 1497,'0'0'66,"0"0"14,0 0-64,0 0-16,0 0 0,0 0 0,0 7 172,0 9 30,0 3 6,4 4 2,1-4-106,-1 5-22,5 3-4,-5 3-1,0 1-35,5 4-7,4 0-2,-9-8 0,5 3-9,-5-7-3,5 1 0,-5-1 0,5-4-12,-5-4-9,1 1 12,-1-8-12,-4-1 14,0-7-4,0 0-1,0 0 0,0 0-9,0 0 0,9-4 0,4-7-11,-9 3 11,5-7 0,-5-5 0,5 1 0,-1 0-9,-3 0 9,3 3-10,1-3 10,0 0-11,-9 3 11,-5-3-12,5 11 12,0 8 0,0 0 0,0 0 0,0 0 0,0 0 0,13 4 0,-4 0 0,4 8 0,-9-5 0,1 9 0,3-1 0,1 4 0,-9-3 8,9 3-8,-5 0 0,5-3 0,-5-1 0,0 1-12,1-5 1,-1 5 0,0-9-125,-4-7-26,0 0-5,0 0-533,0 0-106</inkml:trace>
          <inkml:trace contextRef="#ctx0" brushRef="#br0" timeOffset="1372.0701">1075 112 1515,'0'0'67,"0"0"14,0 0-65,0 0-16,0 4 0,0 4 0,4-1 122,-4 5 21,0 3 4,5 1 1,-5-5-72,4 1-13,0 3-3,1 1-1,-5-1-37,8 1-7,-8-5-2,5 1 0,-5-12-124,0 0-25</inkml:trace>
          <inkml:trace contextRef="#ctx0" brushRef="#br0" timeOffset="1712.5599">1140-46 1094,'0'0'97,"0"0"-77,0 0-20,0 0 0,9 8 129,-5-4 23,0-4 4,5 0 0,-5 0-95,5 4-19,0-4-4,-1-4-1,-3 4-20,3-4-4,-3 0-1,3 0 0,1 0 8,-9 4 0,0-4 1,0 4 0,0 0 7,0 0 2,0 0 0,0 0 0,0 0 22,0 0 4,0 0 0,0 0 1,0 0-24,0 0-5,0 0 0,0 0-1,-4 8-27,-1 0 0,5 3 0,5 5 0,-1-1 0,0 1 0,5-1 0,0 4 0,-5 1 0,5-1 0,-1-4 0,-3 5 0,3-1 16,-3 0-1,-1-4-1,0 1 0,1-1 28,-5-3 6,0-1 0,0 1 1,-5 0 8,1-1 2,-5-3 0,5 0 0,-9-5-27,0 5-6,0 0-1,-4-4 0,-1 0-25,1-4 0,-5 0 0,1 0-848,-5 3-162</inkml:trace>
        </inkml:traceGroup>
        <inkml:traceGroup>
          <inkml:annotationXML>
            <emma:emma xmlns:emma="http://www.w3.org/2003/04/emma" version="1.0">
              <emma:interpretation id="{D376B37A-0ADE-4D98-9179-5BF36C65BCE3}" emma:medium="tactile" emma:mode="ink">
                <msink:context xmlns:msink="http://schemas.microsoft.com/ink/2010/main" type="inkWord" rotatedBoundingBox="10393,7384 10857,7311 10912,7658 10448,7730"/>
              </emma:interpretation>
              <emma:one-of disjunction-type="recognition" id="oneOf2">
                <emma:interpretation id="interp10" emma:lang="en-AU" emma:confidence="0">
                  <emma:literal>on</emma:literal>
                </emma:interpretation>
                <emma:interpretation id="interp11" emma:lang="en-AU" emma:confidence="0">
                  <emma:literal>one</emma:literal>
                </emma:interpretation>
                <emma:interpretation id="interp12" emma:lang="en-AU" emma:confidence="0">
                  <emma:literal>own</emma:literal>
                </emma:interpretation>
                <emma:interpretation id="interp13" emma:lang="en-AU" emma:confidence="0">
                  <emma:literal>On</emma:literal>
                </emma:interpretation>
                <emma:interpretation id="interp14" emma:lang="en-AU" emma:confidence="0">
                  <emma:literal>org</emma:literal>
                </emma:interpretation>
              </emma:one-of>
            </emma:emma>
          </inkml:annotationXML>
          <inkml:trace contextRef="#ctx0" brushRef="#br0" timeOffset="3211.6085">1682 47 748,'0'0'67,"0"0"-54,0-4-13,0 0 0,4 0 116,-4 0 21,0-3 4,0 3 1,0 0-30,-4 0-7,4 4-1,0 0 0,0 0-36,0 0-8,0 0-2,0 0 0,0 0-28,0 0-6,0 0 0,0 15-1,-4 1-11,-1-5-1,5 5-1,0 3 0,0 0-10,5 1 0,-5-1 0,4-4 8,5-3-8,-1-1 0,-3 5 0,3-5 0,-8-11 0,13 0 0,0 0 0,-4 0 0,0 0 8,4-4 7,-5-3 1,5-5 0,-4 1-16,0-5 0,-5 1 0,5-4 0,-5 7 12,0-3 8,-4-1 3,0 1 0,-4 3 16,0-3 3,-5-1 1,5 5 0,-5-1-11,-4 1-3,4 3 0,-4 0 0,0 8-29,0 0 0,0 4 0,0 4 0,0-4-41,5 3-15,-1 1-2,0-4-603,9-4-121</inkml:trace>
          <inkml:trace contextRef="#ctx0" brushRef="#br0" timeOffset="3521.0149">1903 24 1209,'0'0'108,"0"0"-87,0 0-21,4 0 0,5 0 124,-9 0 21,4 3 4,1 1 1,3 4-44,-3-4-9,-1 3-1,0 1-1,-4 4-48,5-1-10,-1-3-1,-4 0-1,4-1-20,-4 5-4,0-8-1,0-4 0,0 0-1,0 0 0,0 0 0,0 0 0,0 0 11,0 0 1,0 0 1,0 0 0,5-12 0,-1-3 0,-4 3 0,4-3 0,1-8-11,-1 0-3,5 0 0,-5-1 0,0 9 2,5 0 0,-5-1 0,5 5 0,-5 3 2,5 4 1,0 0 0,-1 8 0,1 8 5,0-1 1,-1 1 0,1 7 0,0 4-3,-1 4-1,1 4 0,0 0 0,-1 0-15,-3-1 0,8-3 0,-5 0 0,1 0-161,-5-4-29</inkml:trace>
        </inkml:traceGroup>
      </inkml:traceGroup>
    </inkml:traceGroup>
    <inkml:traceGroup>
      <inkml:annotationXML>
        <emma:emma xmlns:emma="http://www.w3.org/2003/04/emma" version="1.0">
          <emma:interpretation id="{90EDF6A5-A9D5-4692-953A-C064D20A3DE5}" emma:medium="tactile" emma:mode="ink">
            <msink:context xmlns:msink="http://schemas.microsoft.com/ink/2010/main" type="paragraph" rotatedBoundingBox="8710,8177 9963,8198 9947,9173 8694,9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C13C1E-BBE3-47B4-B3B0-CDA68D91A0DD}" emma:medium="tactile" emma:mode="ink">
              <msink:context xmlns:msink="http://schemas.microsoft.com/ink/2010/main" type="line" rotatedBoundingBox="8710,8177 9963,8198 9947,9173 8694,9152"/>
            </emma:interpretation>
          </emma:emma>
        </inkml:annotationXML>
        <inkml:traceGroup>
          <inkml:annotationXML>
            <emma:emma xmlns:emma="http://www.w3.org/2003/04/emma" version="1.0">
              <emma:interpretation id="{58B498D2-B563-4B05-BA2D-456448E5FEAD}" emma:medium="tactile" emma:mode="ink">
                <msink:context xmlns:msink="http://schemas.microsoft.com/ink/2010/main" type="inkWord" rotatedBoundingBox="8710,8177 9963,8198 9947,9173 8694,9152"/>
              </emma:interpretation>
              <emma:one-of disjunction-type="recognition" id="oneOf3">
                <emma:interpretation id="interp15" emma:lang="en-AU" emma:confidence="0">
                  <emma:literal>rough</emma:literal>
                </emma:interpretation>
                <emma:interpretation id="interp16" emma:lang="en-AU" emma:confidence="0">
                  <emma:literal>long V</emma:literal>
                </emma:interpretation>
                <emma:interpretation id="interp17" emma:lang="en-AU" emma:confidence="0">
                  <emma:literal>Long V</emma:literal>
                </emma:interpretation>
                <emma:interpretation id="interp18" emma:lang="en-AU" emma:confidence="0">
                  <emma:literal>long v</emma:literal>
                </emma:interpretation>
                <emma:interpretation id="interp19" emma:lang="en-AU" emma:confidence="0">
                  <emma:literal>Long v</emma:literal>
                </emma:interpretation>
              </emma:one-of>
            </emma:emma>
          </inkml:annotationXML>
          <inkml:trace contextRef="#ctx0" brushRef="#br0" timeOffset="4463.0012">-35 1172 1728,'0'0'38,"0"0"8,0 0 2,0 0 0,0 7-39,0 9-9,0-5 0,-4 1 0,4 3 53,-4-3 9,8-4 2,-4-8 0,-4 11-28,4-11-6,0 0-1,0 0 0,0 0-9,0 0-3,0 0 0,0 0 0,0 0 3,0 0 1,4-7 0,5-1 0,-5-4-6,0-3-2,-4 3 0,5-3 0,-5-1-13,4-3 0,0 4 8,1-1-8,-1-3 0,0 0 0,5 3 0,-5 1 0,5 0 0,-5 3 0,5 0 0,-5 9-10,1-5-7,-1 8-2,-4 0 0,0 0 0,9 0-32,-9 0-6,0 0-2,0 0 0,13 0 43,-13 0 8,8 4 8,-8-4-12,9 7 12,-5 1-10,5 4 10,-9-12-10,0 0 10,0 0 16,0 0-4,4 7-1,5 5-11,-9-12 0,0 0 0,0 12 0,0-12 40,0 11 7,0 1 1,-4-1 0,4 1-26,4 3-5,-4-3-1,0 3 0,0-3-16,0 7 0,4 0 0,1 1 0,-1 3 0,-4-4 0,4-4 0,5 1 0,0-5 0,-1 1 0,1-1 0,4-3 0,-4-4 13,-9-4-1,0 0 0,8 0 0,5-4-3,-4-4-1,0-3 0,-1-1 0,1-3 8,0-1 0,-5 1 1,0-4 0,1 0 1,-1-1 0,0 1 0,1 0 0,-5-1 13,-5 1 2,5 4 1,-8-1 0,3 1-9,-3 0-1,-1 3-1,0 4 0,5-3-23,-5 7 9,-4 0-9,5 4 0,-1 0 15,-4 4-4,0 0-1,4 7 0,-4-3-22,5 7-4,3-3 0,-3 3-1,3 5-22,1-1-4,4 0-1,0 0 0,0 1-81,4-5-17,5 1-3</inkml:trace>
          <inkml:trace contextRef="#ctx0" brushRef="#br0" timeOffset="4807.0756">356 1083 1152,'0'0'102,"0"0"-82,0 0-20,0 0 0,0 0 165,0 0 29,0 0 6,0 0 0,0 0-48,0 0-9,0 0-3,0 0 0,-5 8-80,5 3-16,0 1-3,0 7-1,0-3-27,0 3-5,5 4-8,-5-4 11,4 1-11,5-1 0,-9 0 0,8 0 0,-8-19 0,9 8 0,-9-8 0,0 0 0,13 8 0,-13-8 0,9-4-12,-1 0 12,1-4-14,0-3 5,-1-5 1,-3-3 0,-1 0 8,0 0 0,1-1 0,-1-3 0,0 4 0,1 0 0,-5-1 0,0 5 0,4 0 0,-4-1 0,4 1 0,-4 7 0,0 8 9,0 0-9,0 0 12,0 0-12,0 0 10,5 12-10,-1-1 8,5 8-8,-9 8 0,8-3 0,-3 2 0,3 1 0,1 4 0,-5-8-20,9 4 3,0-4 1,0-7-188,-4-5-36</inkml:trace>
          <inkml:trace contextRef="#ctx0" brushRef="#br0" timeOffset="5247.5184">845 994 691,'-13'-3'61,"9"3"-49,-5-8-12,1 4 0,-1 0 317,5 0 61,-9 1 12,4 3 2,-4 3-210,4 1-42,-4 4-9,0 0-2,-4 3-66,8 5-14,1 3-2,3 4-1,-3-4-30,3 1-7,5-1-1,0 0 0,0 4-8,0-4 0,0 1 0,5-1 0,-1-4 0,5-3 0,-5 0 0,0-5 0,-4-7-9,0 0 9,0 0 0,13 0 0,-4-7 0,0-1 0,-1-4 0,1 1 0,-5-9 0,1 5 0,3-4 0,-3-1 0,-5 1 0,4 4 0,0 3 0,1 1 0,-1 3 0,-4 8 0,0 0 0,0 0 0,0 0 0,0 0 0,9 8 0,-5 3 0,5 1 0,-5 3 0,9 8 0,-4 4 0,-1 0-14,1 4 4,-5 0 1,5 0 0,-5 0-7,1-1-2,-1 5 0,0-4 0,-4 0 18,0-4 0,-4 4 0,4-1 0,-4-7 0,-1 4 9,-3-7-9,3 7 8,-8-8 14,5 0 2,-1-3 1,-4-5 0,0 1 4,-4-5 1,4-3 0,-5 4 0,1-8-8,0 0-2,-1 0 0,1-8 0,0-3-20,-1-9-8,5 5 0,-4-8 0,4 0-62,0-4-12,4 0-2,1-4-728,3 8-146</inkml:trace>
          <inkml:trace contextRef="#ctx0" brushRef="#br0" timeOffset="5622.7279">949 771 1209,'0'0'53,"0"0"12,0 0-52,0 0-13,0 0 0,9 12 0,0 7 238,-1 0 45,-3 0 9,3 8 1,-3 0-146,3 4-30,-8-4-5,5 8-2,-1-4-42,0-1-9,1 1-2,-1-4 0,0 0-25,1 0-4,-5-8-2,0-3 0,4-5-12,-4 1-2,9-4-1,-9-8 0,0 0 1,0 0 0,4-8 0,5-4 0,-5-3 4,5 0 2,-5-9 0,5 5 0,-1-8-7,1 4-2,0 0 0,-1 4 0,1-1-9,0 9 0,4-1 0,-5 5 8,1 3-8,-9 4 0,9 4-12,-1 3 12,1 5-93,0-1-11,-1 5-3,-3 3-1177</inkml:trace>
        </inkml:traceGroup>
      </inkml:traceGroup>
    </inkml:traceGroup>
    <inkml:traceGroup>
      <inkml:annotationXML>
        <emma:emma xmlns:emma="http://www.w3.org/2003/04/emma" version="1.0">
          <emma:interpretation id="{A78FED6D-26E5-4385-AA02-EAAA6AC7A2D6}" emma:medium="tactile" emma:mode="ink">
            <msink:context xmlns:msink="http://schemas.microsoft.com/ink/2010/main" type="paragraph" rotatedBoundingBox="8584,9345 9970,9063 10101,9704 8715,9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38D998-A704-4C7F-AC97-21E52FD9C97F}" emma:medium="tactile" emma:mode="ink">
              <msink:context xmlns:msink="http://schemas.microsoft.com/ink/2010/main" type="line" rotatedBoundingBox="8584,9345 9970,9063 10101,9704 8715,9986"/>
            </emma:interpretation>
          </emma:emma>
        </inkml:annotationXML>
        <inkml:traceGroup>
          <inkml:annotationXML>
            <emma:emma xmlns:emma="http://www.w3.org/2003/04/emma" version="1.0">
              <emma:interpretation id="{833BC7AB-DB64-4D98-9136-23DA3DF62792}" emma:medium="tactile" emma:mode="ink">
                <msink:context xmlns:msink="http://schemas.microsoft.com/ink/2010/main" type="inkWord" rotatedBoundingBox="8584,9345 9970,9063 10101,9704 8715,9986"/>
              </emma:interpretation>
              <emma:one-of disjunction-type="recognition" id="oneOf4">
                <emma:interpretation id="interp20" emma:lang="en-AU" emma:confidence="0">
                  <emma:literal>paper</emma:literal>
                </emma:interpretation>
                <emma:interpretation id="interp21" emma:lang="en-AU" emma:confidence="0">
                  <emma:literal>pa per</emma:literal>
                </emma:interpretation>
                <emma:interpretation id="interp22" emma:lang="en-AU" emma:confidence="0">
                  <emma:literal>pay per</emma:literal>
                </emma:interpretation>
                <emma:interpretation id="interp23" emma:lang="en-AU" emma:confidence="0">
                  <emma:literal>pa pear</emma:literal>
                </emma:interpretation>
                <emma:interpretation id="interp24" emma:lang="en-AU" emma:confidence="0">
                  <emma:literal>pal per</emma:literal>
                </emma:interpretation>
              </emma:one-of>
            </emma:emma>
          </inkml:annotationXML>
          <inkml:trace contextRef="#ctx0" brushRef="#br0" timeOffset="6287.3226">-126 1942 1587,'0'-27'70,"0"27"15,0 0-68,0 0-17,0 0 0,0 0 0,0 0 70,9 4 10,-5 0 3,5 8 0,0-1-16,-5 8-3,0 5-1,5 3 0,-5 3-23,1-3-4,-1 4 0,0 0-1,1 0-22,-5 0-4,0-1-1,4 1 0,-8-8-8,4 4 0,0-7 9,0-1-9,-5-4 8,5 1-8,0-9 8,0 1-8,0-8 0,0 0 8,0 0-8,0 0 0,0 0 11,0 0-3,-4-11 0,0-5 0,-1-3 5,5 0 1,-4-1 0,0 1 0,4 4 5,0-1 1,0-3 0,0 0 0,0 0 3,0-5 1,4 9 0,5-8 0,-5 4-8,5-1 0,-1 5-1,5 3 0,0 1-15,0 3 11,-4 4-11,4-3 10,0-1 1,0 4 0,-4 4 0,4 0 0,-9 4 5,-4-4 0,9 11 1,-5-3 0,-4 4-1,0-5 0,0 5 0,0-1 0,-4-3-3,-5 4-1,5-5 0,-1 5 0,-3-4-12,-5-1 8,0 1-8,0 0 0,4-4 0,-4-4-8,0-4-1,0 4 0,9 0-28,-5-4-6,0 0-1,9 4 0,-4-8-127,4 8-25,0-7-6,0 7-765</inkml:trace>
          <inkml:trace contextRef="#ctx0" brushRef="#br0" timeOffset="7660.5575">399 2066 806,'-13'-4'36,"4"0"7,1 4-35,3 0-8,1-4 0,0 4 0,-1-4 168,1-3 31,0-1 6,4 8 2,0-8-97,0 0-19,4 1-4,-8-5-1,4 1 5,0-5 1,4 5 0,-8-1 0,4-3-2,0 3 0,0 1 0,0-1 0,-5 4-23,1 1-5,-5 7-1,0 0 0,-4 0-32,5 3-6,-5 1-2,-5 4 0,1 4-21,0 3 9,4 0-9,0 5 0,0-13 0,4 9 0,5-1-10,-5 1 10,9-5 0,-4 1 0,4-12 0,0 11 0,4 1 0,-4-1 0,9-3-9,-5 0 9,-4-8 0,9 4 0,-9-4 0,8 3 0,1-3 0,4 0-8,-4-3 8,-1 3 0,-8 0 0,9-8 0,0-4 0,4 5 0,-9 3 0,-4 4 14,9-8-4,-9 8-1,4-8-1,-4 8 0,4-7 0,-4 7 0,0 0-8,0 0 8,0 0-8,0 0 8,13-4-8,-13 4 0,9 8 0,0-1 0,-9-7 0,9 8 0,-1 0 0,1-4 0,-5 3-37,1 5-10,-1-5-1,-4-7-1,0 0-194,4 8-38</inkml:trace>
          <inkml:trace contextRef="#ctx0" brushRef="#br0" timeOffset="8258.068">468 2016 1036,'0'0'92,"0"0"-73,0 0-19,0 0 0,0 0 200,0 0 36,0 11 7,0-3 1,0 3-104,5 1-20,-5 7-5,4 4-1,-4 0-43,4-3-9,1 7-2,-5 4 0,0-1-27,4 1-5,-4 0-2,4-4 0,1 0-15,-5-4-3,0 0-8,4-4 12,-4-3-12,0-1 0,0-3 0,0-12 0,0 0 0,0 0 0,0 0 0,0 0 0,0 0 0,-4-12 9,-5-3-9,5-1 8,4-7-8,-5 4 0,5-8 0,-4 4 0,4-4 0,0-4 0,0 0-9,0 1 9,4-1 0,1 0 0,-1 0 0,0 8 0,5 4 0,-5-1 0,5 9 11,0-1-11,-1 1 15,1 7-4,0-4-1,-1 4 0,-8 4 10,0 0 3,9 4 0,0 4 0,-1 3-1,-3 1 0,-1 0 0,0-1 0,1 1-5,-5 3-1,0 0 0,0 5 0,-5-5-5,-3-3-2,3 3 0,-3 1 0,-1-5-9,-4 1 0,4-5 0,-4-3 8,5 4-21,-1-8-5,0 0-1,5 0 0,0-8-116,-5 4-23,9-3-5,0-5-1,0-3-92,9 3-18</inkml:trace>
          <inkml:trace contextRef="#ctx0" brushRef="#br0" timeOffset="8591.7879">590 2058 230,'0'0'10,"8"-4"2,-8 4-12,9 0 0,4 0 0,0 0 0,-4 0 382,-1 0 74,5 0 14,0 4 3,-4-8-254,4 4-51,4-4-11,-4 0-1,5 1-70,-5-1-14,4 0-2,0 0-1,1-4-25,-5 1-6,0-1-1,0 0 0,-5 0-8,1-3-1,-5 3-1,1-3 0,3-1-15,-3 4-2,-5-3-1,-5-1 0,1 1-1,0 3 0,-5-4 0,0 1 0,1 3-8,-5 0 0,4 5 0,-4-1 0,0 4 0,4 0 0,-4 4 0,5 3 0,-1 1 0,0 4 0,5 7 0,-5-4 0,5 1-10,0 3 10,4 4 0,0-4-9,4 4 9,-4 1 0,9-5-9,-1-4 9,1-3 0,0-1-9,4 1 9,0-4 0,0-5-9,0 1 9,0-4 0,0 0-9,0-4-1,-5-3 0,1-5 0,0 1 0,4 3-60,-5-4-12,5 1-2,-4-5-1,0 1-52,-1 0-11,5 7-1,-4-4-1,-5 1 26,5-1 6,-5 1 1,1-1 0,-5 8 77,0 4 16,0-7 4,0 7 0,0 0 48,0 0 9,0 0 3,0 0 0,0 0 24,0 0 4,13 3 2,-5 5 0,-8-8 7,9 12 2,0 3 0,-1 0 0,-3 1-20,-1-5-4,-4-3-1,4 8 0,-4-5-6,5 5-2,-5-9 0,0 5 0,0-12 0,0 0 0,0 0 0,0 0 0,0 0-3,0-8-1,-5-3 0,5-1 0,0-3-13,0-9-2,0 1-1,5-4 0,-1 0-6,-4 0 0,4 0-1,1 0 0,-1 4-7,5 4-2,-1 0 0,1 0 0,4 3-10,-4 1 0,4 3 0,0-3 0,0 3 0,0 1 0,0 3-9,-5 0 9,5 0-120,0 1-18,-4 3-3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7:54.769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89C445-08B5-47D1-88FF-75012095B1E9}" emma:medium="tactile" emma:mode="ink">
          <msink:context xmlns:msink="http://schemas.microsoft.com/ink/2010/main" type="inkDrawing" rotatedBoundingBox="1649,13661 5187,13313 5205,13487 1666,13835" semanticType="underline" shapeName="Other">
            <msink:sourceLink direction="with" ref="{8C3BE814-6198-413C-A3AD-C5D6D73254D4}"/>
          </msink:context>
        </emma:interpretation>
      </emma:emma>
    </inkml:annotationXML>
    <inkml:trace contextRef="#ctx0" brushRef="#br0">13 381 2224,'-13'23'99,"13"-15"20,0-8-95,0 0-24,0 0 0,0 0 0,9-8 0,4 0-16,-5 1 2,14-5 1,-9 0 68,17 5 13,-8-5 4,8 5 0,1-5-12,4 4-1,-1 1-1,5-5 0,0 4-20,5 4-4,-1-3-1,9 7 0,-4 0-14,8 0-3,0 0-1,14 0 0,-1 4-6,5-4-1,-5 3 0,13-3 0,-4-3-8,13-1 10,-4-4-10,13-4 10,-9 1-10,4-5-17,5 1 4,13-8 1,-5 4 12,-8-4 16,8-1-3,9 5-1,-17-4-12,4 4 0,-4 0 0,8 3 0,-4 1 8,-17 7-8,-1 0 0,1 4 0,-13 8 8,-5 0-8,-8 4 0,-1 0 0,-7-5 0,-1 5 0,-9 4 0,0-5 0,-8 1-14,-5 0-2,-4-1-1,-4 1 0,-9 0-128,-4 0-26,-9-8-5,0 0-552,-5 11-110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7:55.140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7C33CE-429B-4971-91D9-33AF6A9C6D7D}" emma:medium="tactile" emma:mode="ink">
          <msink:context xmlns:msink="http://schemas.microsoft.com/ink/2010/main" type="writingRegion" rotatedBoundingBox="4208,13643 7623,13723 7573,15857 4158,15777"/>
        </emma:interpretation>
      </emma:emma>
    </inkml:annotationXML>
    <inkml:traceGroup>
      <inkml:annotationXML>
        <emma:emma xmlns:emma="http://www.w3.org/2003/04/emma" version="1.0">
          <emma:interpretation id="{BB6759EF-26F7-4E8E-9380-FFF22DACCC61}" emma:medium="tactile" emma:mode="ink">
            <msink:context xmlns:msink="http://schemas.microsoft.com/ink/2010/main" type="paragraph" rotatedBoundingBox="4208,13643 7623,13723 7592,15054 4176,14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F73473-0FCA-4981-88B9-1855A39022F6}" emma:medium="tactile" emma:mode="ink">
              <msink:context xmlns:msink="http://schemas.microsoft.com/ink/2010/main" type="line" rotatedBoundingBox="4208,13643 7623,13723 7592,15054 4176,14974"/>
            </emma:interpretation>
          </emma:emma>
        </inkml:annotationXML>
        <inkml:traceGroup>
          <inkml:annotationXML>
            <emma:emma xmlns:emma="http://www.w3.org/2003/04/emma" version="1.0">
              <emma:interpretation id="{F7E651EE-6D64-40C8-BA6B-CF803D50444B}" emma:medium="tactile" emma:mode="ink">
                <msink:context xmlns:msink="http://schemas.microsoft.com/ink/2010/main" type="inkWord" rotatedBoundingBox="4403,13744 4704,14401 4326,14575 4024,13918"/>
              </emma:interpretation>
              <emma:one-of disjunction-type="recognition" id="oneOf0">
                <emma:interpretation id="interp0" emma:lang="en-AU" emma:confidence="0">
                  <emma:literal>L</emma:literal>
                </emma:interpretation>
                <emma:interpretation id="interp1" emma:lang="en-AU" emma:confidence="0">
                  <emma:literal>l</emma:literal>
                </emma:interpretation>
                <emma:interpretation id="interp2" emma:lang="en-AU" emma:confidence="0">
                  <emma:literal>`</emma:literal>
                </emma:interpretation>
                <emma:interpretation id="interp3" emma:lang="en-AU" emma:confidence="0">
                  <emma:literal>(</emma:literal>
                </emma:interpretation>
                <emma:interpretation id="interp4" emma:lang="en-AU" emma:confidence="0">
                  <emma:literal>{</emma:literal>
                </emma:interpretation>
              </emma:one-of>
            </emma:emma>
          </inkml:annotationXML>
          <inkml:trace contextRef="#ctx0" brushRef="#br0">31 26 2016,'0'-8'179,"-4"-3"-143,-5 3-36,9 8 0,0 0 53,0 0 4,0 0 1,0 0 0,0 0 6,0 0 0,0 0 1,0 8 0,0 3-29,-4 5-7,4 3-1,-4 0 0,4 8-9,0-4-3,0 8 0,0 0 0,0 0-5,-9 0-2,9-4 0,0 7 0,0-3-9,0 0 8,0 4-8,0-5 8,9-3-8,-5 0 0,5-3 0,4 3 0,-5-8 0,10 0 0,3-4 0,-8 5 0,5-5 11,-1 1 0,9-13 0,4 5 0,1-4-11,3-4 0,1-4 9,4-7-9,-4 3 0,4-8 0,-5-3 0,1 0-801,0 0-163</inkml:trace>
        </inkml:traceGroup>
        <inkml:traceGroup>
          <inkml:annotationXML>
            <emma:emma xmlns:emma="http://www.w3.org/2003/04/emma" version="1.0">
              <emma:interpretation id="{2576925E-5C70-45F9-94D6-9D1E6E945067}" emma:medium="tactile" emma:mode="ink">
                <msink:context xmlns:msink="http://schemas.microsoft.com/ink/2010/main" type="inkWord" rotatedBoundingBox="4986,13824 6198,13962 6103,14804 4890,14667"/>
              </emma:interpretation>
              <emma:one-of disjunction-type="recognition" id="oneOf1">
                <emma:interpretation id="interp5" emma:lang="en-AU" emma:confidence="0">
                  <emma:literal>start</emma:literal>
                </emma:interpretation>
                <emma:interpretation id="interp6" emma:lang="en-AU" emma:confidence="0">
                  <emma:literal>Start</emma:literal>
                </emma:interpretation>
                <emma:interpretation id="interp7" emma:lang="en-AU" emma:confidence="0">
                  <emma:literal>star</emma:literal>
                </emma:interpretation>
                <emma:interpretation id="interp8" emma:lang="en-AU" emma:confidence="0">
                  <emma:literal>Star</emma:literal>
                </emma:interpretation>
                <emma:interpretation id="interp9" emma:lang="en-AU" emma:confidence="0">
                  <emma:literal>stare</emma:literal>
                </emma:interpretation>
              </emma:one-of>
            </emma:emma>
          </inkml:annotationXML>
          <inkml:trace contextRef="#ctx0" brushRef="#br0" timeOffset="424.1942">959 373 1958,'4'-4'87,"-8"0"17,4 0-83,-4-3-21,-1-5 0,1 0 0,4 5 139,-4-1 23,-1 4 5,-3-4 1,8 8-83,0 0-16,-5 0-3,-16 0-1,8 0-32,0 4-6,0 0-2,0 8 0,-5-5-17,5 9-8,5-1 0,-5 1 8,4-1-8,5 1 0,4 3 0,0-4 8,0 8-8,4-3 0,5 3 0,4-4 0,0 0 0,0 1-9,0-9 9,0 8-10,4-7 10,0 3 0,-4 5 0,0-5 0,-4 0 0,0 1 0,-5-5 0,0 5 0,-4-9 11,5 9 1,-10-1 0,1 1 0,-5-5-4,1 5-8,-5-5 12,0 1-4,-9-4-23,0-1-5,5 1 0,-5-8-1,1 4-86,-1-8-17,-8-4-3,8-3-1,9-9-112,0 5-24</inkml:trace>
          <inkml:trace contextRef="#ctx0" brushRef="#br0" timeOffset="577.6497">981 566 1818,'0'0'80,"0"0"17,17-8-77,0 0-20,1-3 0,-1 3 0,5 0 164,-9 0 28,8 1 7,-8-1 1,0 0-95,5 1-18,-5 3-4,0 0-1,0 0-56,-5-4-11,5 4-3,-4 4 0,0-7-29,-9 7-7,8-4 0,1-4-813,-5 0-163</inkml:trace>
          <inkml:trace contextRef="#ctx0" brushRef="#br0" timeOffset="797.3647">1137 72 2199,'0'0'97,"0"0"21,0 0-94,0 0-24,0 0 0,-5 12 0,1 7 95,4 0 14,4 8 3,1 0 1,3 4-41,-8 4-8,0 3-1,0 1-1,9 7-31,-5-3-7,1-1 0,3 4-1,-3-3-23,3 3 0,-3 0 0,3-4 0,1 1-29,0-9-11,4 1-1,0-4-1,-5-8-172,5 0-34,0-7-8,5-5-714</inkml:trace>
          <inkml:trace contextRef="#ctx0" brushRef="#br0" timeOffset="1135.5702">1522 643 1497,'5'-27'66,"-5"11"14,4 1-64,-8-1-16,-1 1 0,-3 3 0,3 1 157,-3-1 28,-5 1 6,0 3 1,0 4-52,0 0-9,0 0-3,0 4 0,0 8-102,-5 0-26,5 0 0,0 7 0,5 4 34,-1 4 2,5 4 0,-1 0 0,5 0-36,0 4 0,0-4 0,0 4 0,5-8 0,-1 0 0,5-4-8,-5 1 8,5-5 0,-1 0 0,1 1 0,0-5 0,-5-7 0,5-4 0,-1-7 0,1-1 0,0 0 8,-5-3 5,9-9 1,-9 1 0,1-8-14,-5 0 9,4-4-9,5 4 8,-5 0 6,0 8 1,-4 0 0,5 3 0,-1 1-15,0 3 0,-8 5 0,4 7 0,0 0 0,0 0 0,0 0 0,4 11 0,-4 9 0,9-1 0,-5 0 0,1 8 0,-1-4 0,0 0-16,1 8 1,3-8 1,-3-3-30,-1-1-5,5-4-2,-5-3 0,5-1-59,-9-11-12,0 0-2,0 0-1,0 0-52,8-11-11,1-8-1,-5-1-1</inkml:trace>
          <inkml:trace contextRef="#ctx0" brushRef="#br0" timeOffset="1398.7413">1622 650 403,'9'-23'17,"-9"19"5,0 0-22,0 4 0,0 0 0,0 0 0,0 0 284,0 0 52,0 0 10,4 8 2,5 0-160,-9 3-33,4 9-7,0-5 0,1-3-76,-1-5-16,-4 9-2,0-5-1,0-3 18,0 4 3,0-1 1,0 1 0,0-1-60,0-11-15,0 0 0,0 0 0,0 0 54,-4-7 8,-1-5 2,5 4 0,0-7-42,0-1-8,-4 1-2,4 4 0,4-5 5,1 1 1,-5 3 0,0 1 0,4-5-6,0 5 0,5-1-1,-5 4 0,-4 8-3,9-11 0,0 3 0,-5 0 0,-4 8-8,13-7 0,0-1 9,0 0-9,-4 4 0,4 4 0,-4-3 0,8-1 0,-4-4 0,-4 4 0,-1 0 0,5 0 0,-4-3-22,0 3-2,-9 4-1,8-8 0,-3 0-167,3-3-32,1 3-8</inkml:trace>
          <inkml:trace contextRef="#ctx0" brushRef="#br0" timeOffset="1600.3132">1743 103 1555,'-17'-4'138,"17"4"-110,0 0-28,0 0 0,0 0 196,0 0 35,0 12 6,0-1 2,4 5-89,1 3-18,-5 4-3,4 12-1,5-4-62,4 7-13,-9 5-2,9 7-1,-8 0-28,3 4-6,-3 4 0,3-1-1,-3 5-15,3-8-10,1-8 2,0-3 0,-1-1-244,5-7-48,18 19-9,-10-31-3</inkml:trace>
        </inkml:traceGroup>
        <inkml:traceGroup>
          <inkml:annotationXML>
            <emma:emma xmlns:emma="http://www.w3.org/2003/04/emma" version="1.0">
              <emma:interpretation id="{318132E8-9116-45A9-A2E2-C163AF14A96D}" emma:medium="tactile" emma:mode="ink">
                <msink:context xmlns:msink="http://schemas.microsoft.com/ink/2010/main" type="inkWord" rotatedBoundingBox="6434,13695 7623,13723 7592,15054 6403,15026"/>
              </emma:interpretation>
              <emma:one-of disjunction-type="recognition" id="oneOf2">
                <emma:interpretation id="interp10" emma:lang="en-AU" emma:confidence="0">
                  <emma:literal>from</emma:literal>
                </emma:interpretation>
                <emma:interpretation id="interp11" emma:lang="en-AU" emma:confidence="0">
                  <emma:literal>From</emma:literal>
                </emma:interpretation>
                <emma:interpretation id="interp12" emma:lang="en-AU" emma:confidence="0">
                  <emma:literal>for</emma:literal>
                </emma:interpretation>
                <emma:interpretation id="interp13" emma:lang="en-AU" emma:confidence="0">
                  <emma:literal>Iron</emma:literal>
                </emma:interpretation>
                <emma:interpretation id="interp14" emma:lang="en-AU" emma:confidence="0">
                  <emma:literal>front</emma:literal>
                </emma:interpretation>
              </emma:one-of>
            </emma:emma>
          </inkml:annotationXML>
          <inkml:trace contextRef="#ctx0" brushRef="#br0" timeOffset="2590.5768">2220 616 1094,'13'-20'97,"-13"20"-77,0 0-20,9-7 0,0-1 155,4 0 27,4 1 6,0-1 0,5 4-24,-5 0-4,5-4-2,0 8 0,-5 0-68,0 0-14,1 4-2,-1 4-1,5-4-41,-1 4-8,-8-5-1,5 5-1,-1-4-22,-4 4 9,-4-1-9,-1 1 0,-3-4 0,3 4 0,1-1 0,-5 1 0,-4-8 0,5 12-14,3-9 1,-3 5 0,-1 4 13,-4-1 0,9 1 0,-5-4 0,-4-8 9,0 0 5,0 0 1,0 0 0,0 0-24,0 0-5,0 0-1,0 0 0,0-8 23,0 0 4,0-3 0,0-1 1,0-3-13,0-5 0,4 1 0,-4 0 0,0 0 0,0-1 0,5 1 0,3 0 0,-8-1 0,5 5-18,3-4 4,1 7 1,0 4 13,-1 1 0,-3-1 0,3 4 0,5 0 0,-4 4 0,0 4 0,4 4 0,-5 0 0,1-1 0,-9 9 0,4-1 0,-4 1 23,9-1 7,0 4 2,4-3 0,0-1-32,0 4 0,-4-3 0,4-1 0,0 1 8,-5-1-8,1-3 0,0-1 0,8-3 0,-8 3 0,-1-7 0,1 0 0,4-8 23,-13 4 8,9-7 1,-1-1 1,-3-4-43,3-3-9,-3 3-1,-1-3-1,0-4 30,-4-1 7,0 1 0,0 0 1,-4-4-6,0 3-2,-5 1 0,-4 4 0,0-1-9,0 1 10,-4 3-10,4 5 10,0 3-10,-5 4 0,1 4 0,4 3 0,-4 5-23,4-1-6,4 9-2,0-1 0,-4 0-44,9 1-9,4-1-1,4 4-1,0 0-153,5-4-30</inkml:trace>
          <inkml:trace contextRef="#ctx0" brushRef="#br0" timeOffset="2029.7861">2584 142 1382,'-13'-58'61,"9"39"13,0 7-59,-5-7-15,0 3 0,1 1 0,-1-4 109,0 3 19,1-3 4,-1 4 1,0-1-69,-4 5-15,0-5-2,0 9-1,-4-1 46,4 4 10,0 0 2,4 8 0,1 0-32,3 4-7,-3 3-1,3 12 0,1 4-40,4 16-9,0-1-2,4 12 0,1 4-13,8-4 0,-5 11 0,5 1 0,0-1 11,0 1-1,0-1 0,0 8 0,-4-3 8,0-1 2,4-3 0,-5-5 0,-3-3-10,-1-4-2,-4-8 0,0 0 0,4-3-28,-8-12-7,0-8-1,-5 0-789,0-8-159</inkml:trace>
          <inkml:trace contextRef="#ctx0" brushRef="#br0" timeOffset="2983.6243">3131 496 1382,'0'0'123,"0"0"-99,0 0-24,0 0 0,0 0 236,0 0 43,0 0 8,0 0 1,0 0-149,0 8-31,0 0-5,0 7-2,4-3-56,-4 7-11,0-4-2,0 4-1,-4 1-31,4-5 0,4 4 0,-4 1-10,0-5 19,0 1 4,0-9 1,0-7 0,0 0-14,0 0 0,0 0 0,0 0 0,0 0 0,0 0 9,0 0-9,4-7 8,5-9 0,-9 8 0,0-3 0,0 3 0,4-3-27,1 3-5,-5 8-2,0-8 0,0 8 44,0 0 9,0 0 1,0 0 1,0 0-29,0 0 0,8 8 0,1-4 0,0 0 0,-9-4 0,0 0 0,8 7 0,1-7-8,0 0 8,-5-7-12,0-1 12,5 0-8,0-3 8,-5-5 0,0 1 0,1 3 0,-1-3 0,0 7 0,1 0 0,-1-3-21,-4 11 2,0 0 1,0 0 0,0 0 18,0 0 0,4 8 0,5 3 0,-5-3 0,5 3 0,0 1 0,4 3 0,-5-3 24,1 3 9,0-3 2,4 3 0,-9-3-35,9-1 0,-4-3 0,-1-4 0,-3-4-75,-5 0-18,0 0-4,8-4-734,1-4-146</inkml:trace>
        </inkml:traceGroup>
      </inkml:traceGroup>
    </inkml:traceGroup>
    <inkml:traceGroup>
      <inkml:annotationXML>
        <emma:emma xmlns:emma="http://www.w3.org/2003/04/emma" version="1.0">
          <emma:interpretation id="{4E16FE99-600D-498D-8A14-982D560328F2}" emma:medium="tactile" emma:mode="ink">
            <msink:context xmlns:msink="http://schemas.microsoft.com/ink/2010/main" type="paragraph" rotatedBoundingBox="4696,15267 5788,15291 5777,15813 4685,15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06B759-2C29-4406-9A79-357467E5D349}" emma:medium="tactile" emma:mode="ink">
              <msink:context xmlns:msink="http://schemas.microsoft.com/ink/2010/main" type="line" rotatedBoundingBox="4696,15267 5788,15291 5777,15813 4685,15790"/>
            </emma:interpretation>
          </emma:emma>
        </inkml:annotationXML>
        <inkml:traceGroup>
          <inkml:annotationXML>
            <emma:emma xmlns:emma="http://www.w3.org/2003/04/emma" version="1.0">
              <emma:interpretation id="{81529D6A-5FED-4B3E-A320-03572650F500}" emma:medium="tactile" emma:mode="ink">
                <msink:context xmlns:msink="http://schemas.microsoft.com/ink/2010/main" type="inkWord" rotatedBoundingBox="4696,15267 5788,15291 5777,15813 4685,15790"/>
              </emma:interpretation>
              <emma:one-of disjunction-type="recognition" id="oneOf3">
                <emma:interpretation id="interp15" emma:lang="en-AU" emma:confidence="0">
                  <emma:literal>here</emma:literal>
                </emma:interpretation>
                <emma:interpretation id="interp16" emma:lang="en-AU" emma:confidence="0">
                  <emma:literal>hue</emma:literal>
                </emma:interpretation>
                <emma:interpretation id="interp17" emma:lang="en-AU" emma:confidence="0">
                  <emma:literal>hire</emma:literal>
                </emma:interpretation>
                <emma:interpretation id="interp18" emma:lang="en-AU" emma:confidence="0">
                  <emma:literal>hene</emma:literal>
                </emma:interpretation>
                <emma:interpretation id="interp19" emma:lang="en-AU" emma:confidence="0">
                  <emma:literal>hoe</emma:literal>
                </emma:interpretation>
              </emma:one-of>
            </emma:emma>
          </inkml:annotationXML>
          <inkml:trace contextRef="#ctx0" brushRef="#br0" timeOffset="4256.2206">504 1475 1209,'0'0'53,"0"-4"12,-5 0-52,5-4-13,0 1 0,0 3 0,5-8 227,-5 12 42,0 0 9,0 0 2,0 0-151,0 0-29,0 0-7,0 0-1,4 16-42,5 7-9,-5 0-1,0 4-1,-4 0-17,5 4-3,-5 3-1,0 1 0,-5 0-18,5-1 8,0 1-8,0-8 0,0 4 0,0-8 0,0-4 0,0 1 0,0-9-19,0-11-10,0 0-3,0 0 0,0 0 44,0-11 8,5-1 1,-1-3 1,-4 3-22,4-3 0,-4-1 0,9 1 0,-5-1 0,1 1 8,3 3-8,1 1 0,0-5 0,-1 5 0,1-5 0,0 5-8,-1-5-10,-3 9-2,3-1 0,1 8 0,-9 0 36,4 4 6,5 7 2,-5 1 0,5 0-39,-5 3-7,1 4-2,-1 1 0,0 3 43,1 0 8,3 0 1,-3 4 1,-1-4-29,5-4 0,4 1 0,-9-5 0,5 0 0,0-3-8,-1-1 8,1-3-10,-9-8-10,0 0-1,13-4-1,0 0 0,-4 1 22,4-5 0,-5 0 0,5-3 0,5-9-19,-10 5 1,1 0 0,0-5 0,-5 1 1,0-4 0,1 4 0,-5-1 0,0 1 17,0 0 0,0 7 0,-9-3 0,5 3 0,-5 1 0,0-1 0,1 4 0,-10 5 0,14-1 0,-5 8 8,5 3-8,-5 1 0,5 0 0,-5 7 0,9 1 0,0 3 23,0-4 8,-4 5 1,4-1 1,0 0-33,9 4 0,4 0 0,-5-3 0,10-5-23,-5 0-11,0-7-2,0 4-1,4-9 8,-4 5 1,4-4 1,-4 0 0,0 0 45,0-4 9,0-8 1,0 0 1,-4-3-21,4-5-8,-4 5 0,-5-5 0,5 1-8,-1 0-8,-3-1-2,-1 1 0,5-1-66,-5 5-12,5-5-4,-9 5 0,0-1 4,0 5 1,0 7 0,0 0 0,0 0 65,0 0 13,0 0 2,0 0 1,0 0 30,0 0 7,0 0 1,0 0 0,4 7 54,0 1 11,-4-8 3,5 12 0,-1-1-1,0 1 0,-4 3 0,5-3 0,-5 3-33,0-3-6,0 3-2,0-3 0,0-1-16,0-3-3,0-8-1,0 11 0,0-11-9,0 0-1,0 0-1,0 0 0,0 0-4,0 0-1,0 0 0,0-11 0,0-1-14,0-3 11,0-1-11,0-3 10,0 0-10,4 0 0,-4-1 0,4 5 0,1 0 0,-1-1 0,5 5 0,-5-1 0,5 4 0,-1 1 0,-3-1 0,3 4 0,1 0 0,-5 0 0,5 4 0,4 4 0,0 0 0,-4 0 0,4 0 0,0-4 0,0 7 8,4-3-8,-4 4 8,-4 4-8,8-5 0,-8-3 0,4 4 0,0-8 0,-5 0 0,5 0 0,-4 0-10,0-4 10,-1 0 0,-3 0 0,3-3 0,1-1 0,0-4 0,-1 5 0,-3-9 0,-1 5 0,-4-1 0,0 1 0,0-1 0,0-3 0,-4 3 31,-1 0 12,1 1 2,0-1 1,-5 8-22,0-3-5,1 3-1,-1 0 0,0 8-18,1 0-14,-1 3 2,0 5 1,1 0 11,-1 3 0,5 4 0,-5 4 0,9 0-9,-4 1 9,4-1-10,4 4 10,0 0 0,5 0 0,-5 0 0,5-4 0,4 0 0,0-4 0,4-3 0,1-1 0,-1-7 15,-4-1-1,4-3 0,1 0 0,3-8-14,-3-7 0,-1 3 0,-4-7 0,9-5-144,-5 1-31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18:29.51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7253FE-DED7-40CE-B646-6A98AAB900A0}" emma:medium="tactile" emma:mode="ink">
          <msink:context xmlns:msink="http://schemas.microsoft.com/ink/2010/main" type="writingRegion" rotatedBoundingBox="12338,3251 24380,2751 24738,11379 12695,11879"/>
        </emma:interpretation>
      </emma:emma>
    </inkml:annotationXML>
    <inkml:traceGroup>
      <inkml:annotationXML>
        <emma:emma xmlns:emma="http://www.w3.org/2003/04/emma" version="1.0">
          <emma:interpretation id="{7F9F1DA3-9C33-4AA3-A3E7-5E94700E0733}" emma:medium="tactile" emma:mode="ink">
            <msink:context xmlns:msink="http://schemas.microsoft.com/ink/2010/main" type="paragraph" rotatedBoundingBox="14935,3105 24390,2845 24419,3888 14964,41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179D6E-857A-4CE8-8584-191385A2C53E}" emma:medium="tactile" emma:mode="ink">
              <msink:context xmlns:msink="http://schemas.microsoft.com/ink/2010/main" type="line" rotatedBoundingBox="14935,3105 24390,2845 24419,3888 14964,4148"/>
            </emma:interpretation>
          </emma:emma>
        </inkml:annotationXML>
        <inkml:traceGroup>
          <inkml:annotationXML>
            <emma:emma xmlns:emma="http://www.w3.org/2003/04/emma" version="1.0">
              <emma:interpretation id="{C98E6CDC-75D5-4237-9AB0-4DA548625881}" emma:medium="tactile" emma:mode="ink">
                <msink:context xmlns:msink="http://schemas.microsoft.com/ink/2010/main" type="inkWord" rotatedBoundingBox="14935,3105 19278,2986 19307,4029 14964,4148"/>
              </emma:interpretation>
              <emma:one-of disjunction-type="recognition" id="oneOf0">
                <emma:interpretation id="interp0" emma:lang="en-AU" emma:confidence="0">
                  <emma:literal>(7c-y)27,0</emma:literal>
                </emma:interpretation>
                <emma:interpretation id="interp1" emma:lang="en-AU" emma:confidence="0">
                  <emma:literal>(K-y)27,0</emma:literal>
                </emma:interpretation>
                <emma:interpretation id="interp2" emma:lang="en-AU" emma:confidence="0">
                  <emma:literal>(se-ye,"</emma:literal>
                </emma:interpretation>
                <emma:interpretation id="interp3" emma:lang="en-AU" emma:confidence="0">
                  <emma:literal>(se-yo,"</emma:literal>
                </emma:interpretation>
                <emma:interpretation id="interp4" emma:lang="en-AU" emma:confidence="0">
                  <emma:literal>(yo-yo,"</emma:literal>
                </emma:interpretation>
              </emma:one-of>
            </emma:emma>
          </inkml:annotationXML>
          <inkml:trace contextRef="#ctx0" brushRef="#br0">0 45 1148,'0'0'51,"0"0"10,0 0-49,0 0-12,0 0 0,0 0 0,0 0 82,9-4 14,0 1 2,4-1 1,0 0-12,0 4-3,0-12 0,0 12 0,4-7-18,-4 7-4,0-8-1,4 4 0,-4 4-13,5 0-4,-10 0 0,5 0 0,0 4-12,-4 4-4,0-8 0,-9 0 0,0 0 5,8 3 1,-8 13 0,0-12 0,-4 7-5,0 1-1,-5 3 0,0 1 0,-4-1-10,0 4-2,0-3-1,0 3 0,-4 0-7,0 1-8,-1-1 11,5-4-11,0-3 0,5-1 0,-5-3 0,4 0-12,-4-1-28,9-3-6,4-4-1,0 0 0,0 0-160,0 0-32,0 0-6,0-15-2</inkml:trace>
          <inkml:trace contextRef="#ctx0" brushRef="#br0" timeOffset="256.8852">451-90 2106,'0'0'46,"0"0"10,0 0 1,0 0 3,0 0-48,0 0-12,-9 0 0,1 0 0,3 0 87,-3 4 15,-1 4 3,-4 0 1,0 3-70,0-3-13,0 4-3,4 7-1,-8-4-5,4 4-1,0 1 0,0-1 0,4 4 15,1 4 4,-1-8 0,5 1 0,-1-1-20,1-4-3,0 5-1,8-9 0,5 1-8,-5-1 0,5-3 0,4 0 0,-5-1 0,5 1 8,0-8-8,0 0 8,0 0-8,5-4 0,-5 0 0,4-3 0,0 3-106,1-4-23,-1-3-5,0-1-958</inkml:trace>
          <inkml:trace contextRef="#ctx0" brushRef="#br0" timeOffset="452.7311">598 103 2041,'0'0'90,"0"0"19,0 0-87,0 0-22,0 0 0,0 0 0,0 0 125,13 0 21,0-8 4,0 5 1,0-1-59,5-4-11,-1 0-2,0 4-1,1 1-37,-1-5-7,0 0-2,1 4 0,-5-3-23,0 3-9,-5 0 0,5-4 9,0 4-114,0-3-23,0-1-5,0 8-1063</inkml:trace>
          <inkml:trace contextRef="#ctx0" brushRef="#br0" timeOffset="944.3563">1136-144 2530,'0'0'56,"0"0"11,0 0 2,0 0 3,0 0-58,0 0-14,0 0 0,0 0 0,0 12 54,-4 0 8,-1-1 2,1 5 0,4 3-42,0-4-8,-4 1-2,4-1 0,0 4-3,4-7-1,0 3 0,5 1 0,0-5-8,4-3-11,0 4 3,0-5 0,4 1-15,-4-4-2,4-8-1,1 0 0,3-4-12,-3 1-2,-1-1-1,-4 0 0,0-7 11,0-1 2,-4 5 1,4-1 0,-9-7 27,5 4-8,-5-1 8,0-3 0,1-4 0,-1 11 0,-4-7 0,4 4 0,1-1 9,-5 9 1,0-5 0,0 12 0,0 0 9,0 0 1,0 0 1,0 0 0,0 0-10,0 0-3,-5 15 0,1 5 0,4 3-8,0 4 10,-4-8-10,4 4 10,0 4-2,-5 0-8,5 4 12,0 4-4,0-1 4,0 1 1,5-4 0,-5 3 0,0-3 0,0-4 0,0 4 0,0-4 0,0 0 2,-5 0 0,5-4 0,-8 4 0,-1-8 4,0 1 1,1 3 0,-1-8 0,-4 1 4,-4-5 2,4-3 0,-5-1 0,-3 1-9,-1-4-1,0-4-1,1-4 0,-5-4-15,4-3 11,-4 3-11,0-7 10,4-1-22,5-7-5,0 4-1,4-8 0,4 4-167,5-4-34,-1-4-6</inkml:trace>
          <inkml:trace contextRef="#ctx0" brushRef="#br0" timeOffset="1610.9613">-204-348 1551,'-4'-15'68,"4"15"16,-4-8-68,-1 4-16,1 0 0,-5-3 0,5 3 102,-5 0 17,1 4 3,-5 0 1,4 4-41,-4 0-8,0 3-2,0 9 0,0-1-7,0 8-1,-4 8-1,-1 0 0,-3 8-33,3 3-6,5 8-2,0-8 0,5 20-10,-1-4-1,0-4-1,9 0 0,5-4-10,3 4 0,1 0 0,4-20 0,9 5 0,4-4-16,4-1 4,5-11-1131</inkml:trace>
          <inkml:trace contextRef="#ctx0" brushRef="#br0" timeOffset="1183.176">1769-282 1324,'4'7'118,"0"5"-94,5 0-24,-5 3 0,5 4 185,0 1 33,-1 7 6,1-4 2,-5 0-61,1 4-12,-1 0-2,0 4-1,1-1-68,-5-3-14,0 0-2,0 4-1,-5-4-36,5-4-7,-4 4-2,0-8 0,-5 1-20,-4-1 9,0-4-9,0 5 0,-9-5 0,1 0-14,-10 5 1,1-13-867,-9 9-172</inkml:trace>
          <inkml:trace contextRef="#ctx0" brushRef="#br0" timeOffset="2196.0587">2003-456 1152,'0'0'51,"9"0"10,-1-11-49,5 7-12,-4-4 0,4 4 0,9 1 208,-9-5 40,4 4 7,0 0 1,1 0-115,-5 0-23,4 1-5,0-1-1,5 4-62,0-4-13,-1 4-2,-3 0-1,-1 0 8,-4 0 2,0 0 0,-4 0 0,-9 0-28,0 0-4,0 0-2,0 0 0,0 0 3,-9 8 1,-8 7 0,-1 4 0,1-3-14,0-1 9,-5 0-9,9 1 8,4 3-8,1-11 0,-1 7 0,5-3 0,-5-1 0,9-11 0,0 0 0,0 0 0,4 12-12,-4-12 12,0 0-10,5 8 10,3-1 0,5 5 0,0-12 0,5 0 0,3 0 0,1 0 0,0-12 0,-5 12 0,5-7-16,-1 3-9,-3 0-3,3 0-799,-3-4-160</inkml:trace>
          <inkml:trace contextRef="#ctx0" brushRef="#br0" timeOffset="2698.6728">2818-313 1728,'0'0'153,"0"0"-122,0 0-31,0 0 0,0 0 170,0 0 28,0 0 6,0 0 0,8 0-80,-8 0-16,0 0-3,9 0-1,4 4-46,0-4-10,0 4-1,0 0-1,4 3-16,-4-7-3,5 4-1,-5 0 0,0 7-7,4-11-2,-4 8 0,-4-4 0,4 4-9,0-4-8,0-1 9,0 5-9,-13-8 8,13 8-8,0 0 0,-4-5 9,-9-3-9,0 0 0,8 8 0,-8-8 0,0 0 0,0 0 8,0 0-8,0 12 8,-4-1 0,-5 9 0,-4-13 0,-8 12 0,-1 1-8,-4-1 10,-4-4-10,-1 9 10,-4-5-10,5 4 0,0 0 0,4 0 0,0 0 0,0 0 0,4-3 0,0-1 0,5-4-18,8 5-6,-4-9 0,5 8-1,-1-19-163,9 0-33,0 0-7</inkml:trace>
          <inkml:trace contextRef="#ctx0" brushRef="#br0" timeOffset="3399.1887">3251 18 1807,'0'0'40,"0"0"8,0 0 1,0 0 2,9-7-41,-9 7-10,0 0 0,0 0 0,4 0 132,5-12 25,-5 8 5,-4 4 1,0 0-56,0 0-11,0 0-3,0 0 0,0 0-39,-13 4-8,5 8-2,-5-5 0,-5 5-22,-3 3-5,-1 5-1,-4-1 0,0 0-16,0 4 0,-4-4 0,4 1 0,4-5-25,-4 4-12,4-3-3,0-1 0,5-3-107,4-1-21,4-7-5,1 4-899</inkml:trace>
          <inkml:trace contextRef="#ctx0" brushRef="#br0" timeOffset="3743.7509">3654-244 2268,'0'0'50,"-8"-4"10,3-3 3,-3 7 0,8 0-51,0 0-12,-13-8 0,4 8 0,0 8 87,-4-1 14,0-3 3,0 8 1,-4 3-64,8 5-13,1 7-2,-1-8-1,-8 4-25,8 0 0,5 4 0,-1 0 0,5-4 0,5-4 0,-1 4 0,5-3 0,-5-1 0,5-4 0,4 1 0,4-8 0,5-5 15,-1-3-3,1-3 0,4-9 0,0 0 3,0-3 0,0-4 0,0-1 0,0-3 10,-4-7 3,-5 3 0,5-4 0,-9 4 0,0 0 0,-5 0 0,-3 4 0,-1-8-8,-4 8-2,-4 3 0,-5-6 0,-4 6-18,0 5 8,-9 7-8,1-3 0,-10 11-11,1 0-9,-9 3-1,0 13-1,4 7-130,-4-4-27,5 8-5,3 8-978</inkml:trace>
        </inkml:traceGroup>
        <inkml:traceGroup>
          <inkml:annotationXML>
            <emma:emma xmlns:emma="http://www.w3.org/2003/04/emma" version="1.0">
              <emma:interpretation id="{0862488E-BF5D-44AA-808A-0F2BDF8DBB42}" emma:medium="tactile" emma:mode="ink">
                <msink:context xmlns:msink="http://schemas.microsoft.com/ink/2010/main" type="inkWord" rotatedBoundingBox="20459,3322 20806,3313 20817,3726 20470,3736"/>
              </emma:interpretation>
              <emma:one-of disjunction-type="recognition" id="oneOf1">
                <emma:interpretation id="interp5" emma:lang="en-AU" emma:confidence="0">
                  <emma:literal>is</emma:literal>
                </emma:interpretation>
                <emma:interpretation id="interp6" emma:lang="en-AU" emma:confidence="0">
                  <emma:literal>i</emma:literal>
                </emma:interpretation>
                <emma:interpretation id="interp7" emma:lang="en-AU" emma:confidence="0">
                  <emma:literal>it</emma:literal>
                </emma:interpretation>
                <emma:interpretation id="interp8" emma:lang="en-AU" emma:confidence="0">
                  <emma:literal>if</emma:literal>
                </emma:interpretation>
                <emma:interpretation id="interp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12176.7944">5393-151 2026,'0'0'90,"-5"-8"18,-8 4-86,9-3-22,4 7 0,-9 0 0,-4-12 112,-4 8 17,8 0 4,-4 4 1,0 0-74,0 0-16,0 4-2,0 0-1,5 8-33,-5-9-8,0 5 0,4 4 0,0-5 0,5 5 0,-5 3-10,9-11 10,-4 4-15,4-8 3,0 0 1,4 11 0,-4-11-8,13 12-1,0 0-1,0-5 0,-13-7 5,13 8 2,0-4 0,5 4 0,-5-8 14,0 3 0,-13-3 0,0 0 0,13 8 0,-13 0 0,-5 3 12,-3-3-12,3-4 32,1 7 0,-9 5 0,-9-5 0,1 9-15,-1-9-3,9 5-1,-9-1 0,-4 0-13,0 5 0,5-5 0,3-3 0,1-5-179,0 5-32</inkml:trace>
          <inkml:trace contextRef="#ctx0" brushRef="#br0" timeOffset="11760.7035">5120-78 2365,'0'0'52,"0"0"10,0-8 2,4 4 4,5-3-55,-9 7-13,0 0 0,0 0 0,0 0 69,0 0 11,0 11 3,0 1 0,4-1-39,-4 1-8,0 11-2,-9-4 0,1 4-23,-1 1-11,5 3 10,-1-8-10,-3 0-12,-1 0-9,9-3-2,0-1 0,-4-7-137,4-8-28,0 0-6,0 0-821</inkml:trace>
          <inkml:trace contextRef="#ctx0" brushRef="#br0" timeOffset="11922.3722">5124-190 633,'0'0'28,"9"-7"6,-5 3-34,0-8 0,-4 4 0,5 1 0,-1 3 321,-4 4 58,0 0 11,0 0 2,0 0-302,0 0-61,0 0-12,0 0-2,0 0-77,0 0-15,9 4-3</inkml:trace>
        </inkml:traceGroup>
        <inkml:traceGroup>
          <inkml:annotationXML>
            <emma:emma xmlns:emma="http://www.w3.org/2003/04/emma" version="1.0">
              <emma:interpretation id="{BFCEB33C-D340-44D2-995A-C47B2145D3A8}" emma:medium="tactile" emma:mode="ink">
                <msink:context xmlns:msink="http://schemas.microsoft.com/ink/2010/main" type="inkWord" rotatedBoundingBox="21340,3127 23049,3081 23070,3839 21361,3886"/>
              </emma:interpretation>
              <emma:one-of disjunction-type="recognition" id="oneOf2">
                <emma:interpretation id="interp10" emma:lang="en-AU" emma:confidence="0">
                  <emma:literal>always</emma:literal>
                </emma:interpretation>
                <emma:interpretation id="interp11" emma:lang="en-AU" emma:confidence="0">
                  <emma:literal>Always</emma:literal>
                </emma:interpretation>
                <emma:interpretation id="interp12" emma:lang="en-AU" emma:confidence="0">
                  <emma:literal>away</emma:literal>
                </emma:interpretation>
                <emma:interpretation id="interp13" emma:lang="en-AU" emma:confidence="0">
                  <emma:literal>arrays</emma:literal>
                </emma:interpretation>
                <emma:interpretation id="interp14" emma:lang="en-AU" emma:confidence="0">
                  <emma:literal>array</emma:literal>
                </emma:interpretation>
              </emma:one-of>
            </emma:emma>
          </inkml:annotationXML>
          <inkml:trace contextRef="#ctx0" brushRef="#br0" timeOffset="12837.5655">6117-63 230,'0'-15'20,"0"15"-20,4-8 0,0 1 0,-4-5 396,0 12 76,-4-8 14,4 8 3,0 0-304,-9 0-61,-4-11-12,0 11-2,5 0-50,-5 4-11,-1 3-1,-3 5-1,0 3-30,4 1-5,0 3-2,4 4 0,-8-4-10,8 1 0,5-1 0,-1 0 0,1 0 0,4-3 0,-4-5 0,8 1 0,0-4 0,-4-8 0,0 0-9,5 0 9,12 0-8,-4-4 8,-4-4-12,4-3 12,-5-5 0,5 1 0,9-1 0,-13 1 0,0-4 0,4 3 0,4 5 0,-8 3 0,-5-7 8,5 7-8,-1 4 0,-8 4 0,0 0 12,0 0-3,0 0-1,0 0 0,9 12-8,-5 7 0,-4 0 9,-4-4-9,4 5 11,0-1-3,-4 0 0,-5 1 0,5-1-18,-1-4-4,10-3-1,-5 3 0,0-7-46,0-8-10,8 11-1,-8-11-1,0 0-155,0 0-30,0 0-6,13-27-2</inkml:trace>
          <inkml:trace contextRef="#ctx0" brushRef="#br0" timeOffset="13076.3147">6364-429 1918,'-5'-7'85,"5"7"18,0 0-83,0 0-20,0 0 0,0 0 0,0 0 126,0 0 21,0 0 4,0 0 1,0 11-54,-4 5-10,0 3-3,-1 8 0,1 0-30,0 4-7,-1-1 0,1 5-1,-5 4-24,1-5-5,-1 5-1,5-8 0,-1 0-17,1-4 0,0 3 0,4-10 0,4-1-24,-4 0-11,0-3-2,0-9-1,9 5-203,-9-12-41,0 0-8</inkml:trace>
          <inkml:trace contextRef="#ctx0" brushRef="#br0" timeOffset="13443.2539">6481-105 1440,'0'0'128,"0"0"-103,0 0-25,0 0 0,-9 4 169,5 4 29,-5 3 6,5 1 0,-1-1-65,1 1-14,4-1-2,-4 1-1,-1 3-58,5-3-11,0-1-2,5 5-1,-1-5-30,-4 1-7,4-4-1,-4-8 0,0 0-12,0 0 11,13 4-11,-4-4 10,-9 0-10,9-4 0,4-4 9,0 0-9,-5-7 0,5-4 0,-4 3 0,4-7 0,-4 0 0,4 4-12,-5-1 2,5 5 0,-8 0-2,3 7-1,-3 4 0,-5 4 0,0 0-6,0 0-1,8-8 0,-8 8 0,5 8-5,-1 4-2,5-5 0,-5 9 0,0-5 16,1 5 11,-1 3-13,0-7 5,-4-12 8,9 11 0,-9 1 0,4-5 0,5-3 14,-9-4 5,4 8 1,-4-8 0,9 0 19,0-4 4,-1-4 1,1 8 0,0-15-21,-5 0-4,5-5-1,-1 5 0,5-4-18,-4 3 0,4 1-13,-4-5 5,4 1-109,4 4-22,-4-1-4,0 5-618,4 3-124</inkml:trace>
          <inkml:trace contextRef="#ctx0" brushRef="#br0" timeOffset="13761.0198">7079-186 1731,'0'0'76,"0"0"17,0 0-74,0 0-19,0 0 0,0 0 0,0 0 167,0 0 29,0 0 7,0 0 1,-5-8-76,-3 1-16,3-1-2,-3 4-1,-1 0-45,0 0-10,1 4-2,-1 4 0,9-4-32,-13 4-6,0 8-2,4-5 0,-4 9-12,0-1 0,0 1 0,0 3 0,5 4 0,-1-4 0,5 1-9,-1-5 9,1-3 0,4 3 0,0 0-8,4-7 8,-4-8 0,5 12-12,-1-9 12,-4-3-12,0 0 0,9 0 1,4 0 0,-5-3 0,10-5 11,-10-4-8,5 1 8,0-8-8,0 3 8,0 1 0,-4-1-9,0 1 9,-1 3 0,1-3 0,-5 3 0,-4 12 0,5-4 0,-5 4 0,0 0 0,0 0 0,0 0 0,0 0 0,-5 12 0,1 7 0,4-11 0,-4 7 0,4 1-8,0-1 8,0 5-109,0-5-18,0 0-3,0-11-1,4 4-143,-4-8-29</inkml:trace>
          <inkml:trace contextRef="#ctx0" brushRef="#br0" timeOffset="14148.0119">7187-147 1789,'0'0'79,"0"0"17,0 0-77,0 0-19,0 0 0,-4 7 0,-5 1 108,1 0 19,3 3 3,1 5 1,0-5-50,4 5-9,0-1-3,0 1 0,0-1-37,4 0-7,0-7-1,1 4-1,-5-12-1,4 0 0,5 3 0,-1 1 0,1-8-5,0 1-1,4 3 0,0-12 0,0 4-5,0-11-2,0-4 0,0 4 0,0-1-9,0 1 0,0-4 9,0 4-9,0 0 0,0-5 8,-5 5-8,5 0 0,-4 3 0,-5 1 0,1 3 0,-1 5 0,-4 7 0,0 0 9,0 0-9,-4 11 0,-1 5 0,1-1 0,-5 8 0,5 4 0,-5 4 10,1 4-10,-1-1 8,5 5-8,-5 3 0,0-3 8,5-1-8,-5 1 0,5-4 0,0-5 0,-1 1 0,1-4 0,4-4-15,4-7-8,-4-1-1,0-3-1,9-12-196,0 0-39,4 0-8</inkml:trace>
          <inkml:trace contextRef="#ctx0" brushRef="#br0" timeOffset="14338.3102">7612-190 2066,'4'-23'92,"-4"12"18,9-5-88,-5 1-22,1-1 0,-5 1 0,4 7 152,-4-7 25,-4-1 6,4 16 1,0 0-92,0 0-19,-13 0-3,-5 0-1,1 12-47,0-8-10,4 11-1,-5-7-1,5 7-10,0 1-9,5-1 9,-1 4-13,5 1 0,4-1 0,0-4 0,4 1 0,0-5-14,5 1-2,-5-4-1,1 3 0,-1-3 6,5-4 2,-9-4 0,0 0 0,0 0-18,0 0-3,0 7-1,0-7 0,0 0 20,0 0 3,-13 12 1,0-4 0,0-1-5,4-3-1,-8 4 0,4-4 0,0 0 2,0 0 0,0-8 0,13 4 0,-9-4-152,9 4-29,-4-8-7,8 0 0</inkml:trace>
        </inkml:traceGroup>
        <inkml:traceGroup>
          <inkml:annotationXML>
            <emma:emma xmlns:emma="http://www.w3.org/2003/04/emma" version="1.0">
              <emma:interpretation id="{36391229-161C-44A1-9592-8E1ABDA8A926}" emma:medium="tactile" emma:mode="ink">
                <msink:context xmlns:msink="http://schemas.microsoft.com/ink/2010/main" type="inkWord" rotatedBoundingBox="23273,2952 24392,2922 24406,3411 23287,3442"/>
              </emma:interpretation>
              <emma:one-of disjunction-type="recognition" id="oneOf3">
                <emma:interpretation id="interp15" emma:lang="en-AU" emma:confidence="0">
                  <emma:literal>true</emma:literal>
                </emma:interpretation>
                <emma:interpretation id="interp16" emma:lang="en-AU" emma:confidence="0">
                  <emma:literal>time</emma:literal>
                </emma:interpretation>
                <emma:interpretation id="interp17" emma:lang="en-AU" emma:confidence="0">
                  <emma:literal>then</emma:literal>
                </emma:interpretation>
                <emma:interpretation id="interp18" emma:lang="en-AU" emma:confidence="0">
                  <emma:literal>ten</emma:literal>
                </emma:interpretation>
                <emma:interpretation id="interp19" emma:lang="en-AU" emma:confidence="0">
                  <emma:literal>the</emma:literal>
                </emma:interpretation>
              </emma:one-of>
            </emma:emma>
          </inkml:annotationXML>
          <inkml:trace contextRef="#ctx0" brushRef="#br0" timeOffset="14566.5032">7868-232 1800,'26'-4'80,"-18"0"16,10-4-77,-5 1-19,4 7 0,5-12 0,-5 4 137,9 8 24,0-7 5,-4-1 1,-1 4-91,1-7-17,0 3-4,0-4-1,-1 5-54,-3-1 0,-1-4-11,0 1-753,1 3-150</inkml:trace>
          <inkml:trace contextRef="#ctx0" brushRef="#br0" timeOffset="14740.6888">8106-606 2826,'0'0'62,"0"0"13,0 0 2,0 0 3,0 0-64,-4 8-16,-1 0 0,1 7 0,0 0 54,-1 5 8,1-1 2,0 4 0,4 8-26,-5 0-5,-3-4-1,3 7 0,-3-3-32,-1 0-9,0-8-1,5 12 0,0-12-16,-5 8-3,0-8-1,5 4 0,0-4-210,4-8-41</inkml:trace>
          <inkml:trace contextRef="#ctx0" brushRef="#br0" timeOffset="15055.7895">8171-205 2106,'-17'8'93,"13"-5"19,4-3-89,0 0-23,0 0 0,-5 4 0,5-4 89,0 0 14,0 8 2,0-8 1,0 0-60,0 0-12,0 0-2,0 0-1,0 0 10,0 0 3,13-12 0,0 5 0,0-5-19,5-3-3,-5 3-1,0-3 0,0-1 9,0 1 2,0 0 0,0 3 0,0 0-32,-5 1 0,1-1 0,0 5 0,-1-1-78,-8 8-22,0 0-4</inkml:trace>
          <inkml:trace contextRef="#ctx0" brushRef="#br0" timeOffset="15676.0218">8466-355 2718,'0'0'60,"0"0"12,0 0 2,0 0 2,0 0-60,0 0-16,0 0 0,-9 7 0,1-3 54,-1 4 8,0 3 2,5 1 0,-5-4-52,5 7-12,0 0 0,-1-3 0,1 0-9,4-1-5,0 1-1,0 3 0,0-15-4,4 8-1,-4-8 0,5 11 0,3-3 4,-8-8 0,9 0 0,4 0 0,-4 0 8,4-4 8,0 0-12,0-3 12,0-5 0,4 1 0,-4-1 0,4 0 0,1-3 10,-1 3-1,5-7 0,-5 4 0,5-4-9,-5 3 10,0 1-10,-4 3 10,0 4-10,0-7 12,-8 11-12,3-7 12,-8 11 17,0 0 4,0 0 1,0 0 0,0 0-22,-8 3-12,-1 5 12,-4 0-12,4 3 8,-4 5-8,9-5 0,-5 5 0,5 7 0,0-11 0,4 7 0,0-4 0,0 1 0,4-1-14,-4 0 1,4-3 0,5 0 2,-5-5 1,5 1 0,0 4 0,-1-12 10,1 0 0,0 0 0,8 0 0,0-12 0,-4 0 0,5 5 0,-1-5 8,0-3 8,5-1 1,-5 5 1,5-9 0,0 5-18,-1 0 0,-3-1 8,-5 1-8,0 3 0,-5 1 0,-3-1 0,-5 12 0,0 0 0,0 0 0,0 0 0,0 0 0,-5 4 0,-3 0 0,-5 4 0,4 3 0,5-3-28,4 0-10,0 7-2,4-11 0,5 11-131,-1-15-26,1 4-6,4 0-1</inkml:trace>
        </inkml:traceGroup>
      </inkml:traceGroup>
    </inkml:traceGroup>
    <inkml:traceGroup>
      <inkml:annotationXML>
        <emma:emma xmlns:emma="http://www.w3.org/2003/04/emma" version="1.0">
          <emma:interpretation id="{D9D69FB4-77A6-4AF4-BD42-E4A5313D60CF}" emma:medium="tactile" emma:mode="ink">
            <msink:context xmlns:msink="http://schemas.microsoft.com/ink/2010/main" type="paragraph" rotatedBoundingBox="14044,4663 20248,4406 20304,5772 14100,60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E901D1-4E46-4D4A-A350-C0313C7D359B}" emma:medium="tactile" emma:mode="ink">
              <msink:context xmlns:msink="http://schemas.microsoft.com/ink/2010/main" type="inkBullet" rotatedBoundingBox="14058,5014 14273,5005 14284,5284 14070,5293"/>
            </emma:interpretation>
            <emma:one-of disjunction-type="recognition" id="oneOf4">
              <emma:interpretation id="interp20" emma:lang="en-AU" emma:confidence="0">
                <emma:literal>&gt;</emma:literal>
              </emma:interpretation>
              <emma:interpretation id="interp21" emma:lang="en-AU" emma:confidence="0">
                <emma:literal>&lt;</emma:literal>
              </emma:interpretation>
              <emma:interpretation id="interp22" emma:lang="en-AU" emma:confidence="0">
                <emma:literal>7</emma:literal>
              </emma:interpretation>
              <emma:interpretation id="interp23" emma:lang="en-AU" emma:confidence="0">
                <emma:literal>6</emma:literal>
              </emma:interpretation>
              <emma:interpretation id="interp24" emma:lang="en-AU" emma:confidence="0">
                <emma:literal>0</emma:literal>
              </emma:interpretation>
            </emma:one-of>
          </emma:emma>
        </inkml:annotationXML>
        <inkml:trace contextRef="#ctx0" brushRef="#br0" timeOffset="18680.7835">-1357 1471 1807,'0'0'80,"0"0"16,0 0-76,0 0-20,0 0 0,0 0 0,0 0 109,0 0 19,0 0 3,0 0 1,0 0-51,13 0-9,0-4-3,0 0 0,5 4-21,-5 0-4,4-4 0,0 8-1,1-4-18,-1 4-3,-4 0-1,0-4 0,0 8-10,0-5-3,-8 5 0,-5-8 0,13 8-8,-9 0 12,0 3-12,-4 1 12,-8-1-12,3 9 0,-8-9 0,5 5 0,-10-1 0,1 4 0,-1 0 9,5-3-9,-4-1 0,4 1 0,-4-1 0,4-11 0,4 8-27,-4-5 0,4 1 0,1-4 0,8-4-46,0 0-10,-5 4-1,5-4-669,0 0-134</inkml:trace>
      </inkml:traceGroup>
      <inkml:traceGroup>
        <inkml:annotationXML>
          <emma:emma xmlns:emma="http://www.w3.org/2003/04/emma" version="1.0">
            <emma:interpretation id="{A4EF100B-FAB1-431F-8914-C0B73986A5DE}" emma:medium="tactile" emma:mode="ink">
              <msink:context xmlns:msink="http://schemas.microsoft.com/ink/2010/main" type="line" rotatedBoundingBox="14214,4656 20248,4406 20304,5772 14270,6022"/>
            </emma:interpretation>
          </emma:emma>
        </inkml:annotationXML>
        <inkml:traceGroup>
          <inkml:annotationXML>
            <emma:emma xmlns:emma="http://www.w3.org/2003/04/emma" version="1.0">
              <emma:interpretation id="{F75C9F6A-09E8-4630-9947-E02A4864E79D}" emma:medium="tactile" emma:mode="ink">
                <msink:context xmlns:msink="http://schemas.microsoft.com/ink/2010/main" type="inkWord" rotatedBoundingBox="14214,4656 17005,4540 17054,5731 14263,5847"/>
              </emma:interpretation>
              <emma:one-of disjunction-type="recognition" id="oneOf5">
                <emma:interpretation id="interp25" emma:lang="en-AU" emma:confidence="0">
                  <emma:literal>a-any</emma:literal>
                </emma:interpretation>
                <emma:interpretation id="interp26" emma:lang="en-AU" emma:confidence="0">
                  <emma:literal>a-ray</emma:literal>
                </emma:interpretation>
                <emma:interpretation id="interp27" emma:lang="en-AU" emma:confidence="0">
                  <emma:literal>a-ay</emma:literal>
                </emma:interpretation>
                <emma:interpretation id="interp28" emma:lang="en-AU" emma:confidence="0">
                  <emma:literal>cz_2Ky</emma:literal>
                </emma:interpretation>
                <emma:interpretation id="interp29" emma:lang="en-AU" emma:confidence="0">
                  <emma:literal>ot-ray</emma:literal>
                </emma:interpretation>
              </emma:one-of>
            </emma:emma>
          </inkml:annotationXML>
          <inkml:trace contextRef="#ctx0" brushRef="#br0" timeOffset="20065.2143">512 1359 1850,'0'0'82,"4"-8"17,-4-3-79,4-1-20,5 1 0,0 3 0,-1 0 85,1 5 14,4-5 2,0 4 1,0 0-22,0-4-4,4 8 0,-4-7-1,5 14-27,-1-7-4,-8-7-2,4 14 0,0 1-26,-9 0-4,-4-8-2,4 15 0,1 5 2,-10 3 0,-3-4 0,-5 8 0,0 0-26,0 4-5,-5-4-1,1 0 0,0 3-12,-1-3-4,1-3 0,4-5 0,0 0 13,4-4 3,1 1 0,-1-5 0,9-11 20,0 0 0,-4 8-9,4-8 9,0 0 0,0 0 16,0 0-4,8 4 0,1 0 5,4 0 1,-4-4 0,4-4 0,0 0-4,4 0-1,-4 0 0,9-3 0,-5-1-13,0 0 0,1-3 8,-1 3-8,-4-4-92,4 5-22,1-5-4</inkml:trace>
          <inkml:trace contextRef="#ctx0" brushRef="#br0" timeOffset="20239.1773">884 1417 1497,'0'0'133,"0"0"-106,5-12-27,-5 9 0,0 3 129,9-4 21,-1 0 4,5 4 1,0-8-35,0 4-6,5 4-2,-5 0 0,4-4-26,0 4-6,-4-3 0,5 3-1,-5 3-31,0 1-7,0 0-1,-5 4 0,-8-8-19,0 0-4,0 0-1,5 11 0,-5 5-6,-5-1-2,-3 1 0,-1 3 0,0 0-8,-8 0 10,-5 1-10,5-1 10,0 0-10,4-3 0,-5-1-10,5-3 10,0-1-37,0-3-2,5 0 0,-5-5 0,4 1-99,4 0-20,5-4-4,0 0-934</inkml:trace>
          <inkml:trace contextRef="#ctx0" brushRef="#br0" timeOffset="20471.8817">1257 1359 1036,'0'0'92,"5"-11"-73,-10 3-19,5 0 0,0 8 215,0 0 39,0-7 8,0 7 2,-4-8-92,-5 8-19,1 0-3,-5 4-1,0 3-79,0 1-16,-5 4-3,1 7-1,-5 0-26,5 4-6,0 0-1,-1-3 0,5 3-5,0 0 0,5-4-1,-1 0 0,9 5-11,0-9 0,0 0 9,4-3-9,1-1 0,3 1 8,5-4-8,-4-1 0,4-3 0,0-4 0,4-4 0,1 1 0,-5-1-21,4 0-3,-4-4 0,0 0 0,4-3-173,1 3-35,-5-3-8</inkml:trace>
          <inkml:trace contextRef="#ctx0" brushRef="#br0" timeOffset="20969.7847">1431 1375 288,'0'0'12,"0"0"4,-5 0-16,5 0 0,-8 3 0,8-3 0,0 0 456,0 0 89,0 0 18,0 0 3,0 0-391,4 16-79,-4-5-15,4 5-3,5 3-32,-5-3-6,5-1-2,0 4 0,-1-7-20,1-1-4,4 1-1,-13-12 0,0 0-13,0 0 9,9 11-9,-1-3 8,-8-8-8,0 0 0,0 0 9,13-4-9,0 0 0,-4 1 0,0-9 0,-1 4-8,1-3 8,-9-1 0,4 1-9,-4-5 9,0 5-11,0-5 3,0 1 0,5 3 0,-5-3 8,0 7-8,0-3 8,0 3-8,0 0 8,0 8 0,0 0 0,0 0 0,0 0-8,4 16 0,0-1 0,5 4 0,-5 1 8,1 3 0,-1 4 0,0 3 0,-4-3 0,5 4 0,-5 0 0,0 4 0,4-1 0,-4 1 0,0 0 0,0 3 0,-4 1 14,4-4 5,-5-5 1,5 1 0,-4 0 19,-5 0 4,5 0 1,-5-4 0,5 0-16,-9-4-4,0 0 0,4 0 0,1-8 17,-5-3 3,0-1 1,0-3 0,-5 0-26,1-4-6,0 0-1,-5-8 0,0 4-12,5-4 11,0-4-11,-1 0 10,1-7-10,0 0 0,4-8 0,4-1 0,0-3-26,1 4-1,3-4 0,5 0 0,0-3-27,0 3-6,0 0 0,0 7-1,5-3-199,3 4-40</inkml:trace>
          <inkml:trace contextRef="#ctx0" brushRef="#br0" timeOffset="18932.2333">-949 1432 1926,'0'0'85,"0"0"18,-4-3-83,4 3-20,-5-8 0,1 4 0,-5-8 129,5 12 22,-5-3 4,5-1 1,-9 4-68,4 4-14,-4-1-2,0 9-1,0-12-43,0 12-9,-4 3-2,0 0 0,4 1-17,-5 3 10,5 4-10,0-4 8,5 8-8,3-3 0,1-5 0,0 4 0,-1 0 0,10-4 0,-1 1 0,5-9 0,4 1-10,-5-1 10,5-7-13,-4 0 5,8-4-12,1 0-3,-5-8 0,4 4 0,0-7-101,-4 3-21,5-11-4</inkml:trace>
          <inkml:trace contextRef="#ctx0" brushRef="#br0" timeOffset="19217.0241">-802 1163 748,'0'0'33,"0"0"7,0 0-32,9-8-8,0 0 0,-5 1 0,9-1 300,-4 0 57,-1 4 12,5-3 3,0-1-203,0 0-40,0 0-8,5 5-1,-1-1-46,-4 4-9,0 0-1,-4 0-1,-1 0-35,-3 4-8,3-4 0,-8 0-1,-4 11-19,0 1 10,-1-5-10,-3 9 8,-1-1-8,-4 5 0,4-1 0,1 0 0,-1-4 0,0 1 0,5-5-12,0 5 12,4-5-11,0 1 11,4 0-8,0-5 8,-4-7 0,9 4-10,0 4 10,4-8 0,0 0-11,4 0 11,-4-8-10,4 4 10,-4 0-120,0 4-19,5-3-3,-1-1-942</inkml:trace>
          <inkml:trace contextRef="#ctx0" brushRef="#br0" timeOffset="19580.8057">-438 1567 2286,'0'0'101,"0"0"21,0 0-98,0 0-24,13-4 0,-4 1 0,4 3 116,0 0 19,4-12 3,-4 8 1,5 0-75,-1 0-14,0 1-3,1-1-1,-5 0-30,4-4-7,-4 4-1,0 4-887,4 0-177</inkml:trace>
        </inkml:traceGroup>
        <inkml:traceGroup>
          <inkml:annotationXML>
            <emma:emma xmlns:emma="http://www.w3.org/2003/04/emma" version="1.0">
              <emma:interpretation id="{50C9D158-2068-49A0-B3CE-66506CD8B162}" emma:medium="tactile" emma:mode="ink">
                <msink:context xmlns:msink="http://schemas.microsoft.com/ink/2010/main" type="inkWord" rotatedBoundingBox="17292,4602 18250,4562 18303,5855 17346,5895"/>
              </emma:interpretation>
              <emma:one-of disjunction-type="recognition" id="oneOf6">
                <emma:interpretation id="interp30" emma:lang="en-AU" emma:confidence="0">
                  <emma:literal>by</emma:literal>
                </emma:interpretation>
                <emma:interpretation id="interp31" emma:lang="en-AU" emma:confidence="0">
                  <emma:literal>try</emma:literal>
                </emma:interpretation>
                <emma:interpretation id="interp32" emma:lang="en-AU" emma:confidence="0">
                  <emma:literal>ty</emma:literal>
                </emma:interpretation>
                <emma:interpretation id="interp33" emma:lang="en-AU" emma:confidence="0">
                  <emma:literal>why</emma:literal>
                </emma:interpretation>
                <emma:interpretation id="interp34" emma:lang="en-AU" emma:confidence="0">
                  <emma:literal>Why</emma:literal>
                </emma:interpretation>
              </emma:one-of>
            </emma:emma>
          </inkml:annotationXML>
          <inkml:trace contextRef="#ctx0" brushRef="#br0" timeOffset="21160.3049">1894 1471 345,'9'-8'15,"-9"8"4,4-4-19,5 1 0,0-5 0,0 0 0,4 0 486,4-3 94,-4 7 18,4-4 4,1 4-422,-1-7-84,0 3-16,5-3-4,-5 7-25,1 0-5,-10-4-1,5 0 0,5 1-37,-1-1-8,0 0 0,-4 1 0,-4-1-131,0 0-25,-9 8-6,8-7-984</inkml:trace>
          <inkml:trace contextRef="#ctx0" brushRef="#br0" timeOffset="21386.402">2142 1039 1728,'0'0'76,"0"0"16,0 0-73,0 0-19,0 0 0,0 0 0,0 0 177,0 0 32,0 12 7,-5-1 0,5 9-105,-4-1-22,0 12-4,-1 0-1,-3 0-31,3 3-6,1 1-2,0 7 0,-1-7-27,1 0-6,4-1 0,4-3-1,-4-4-97,5-4-19,3 0-4,5-3-1</inkml:trace>
          <inkml:trace contextRef="#ctx0" brushRef="#br0" timeOffset="22043.3917">2631 1155 1731,'0'0'76,"0"0"17,0 0-74,0 0-19,0 0 0,0 0 0,0 0 85,0 0 14,0 0 2,0 19 1,0 4-70,0-3-13,5 3-3,-1 4-1,-4-4-15,4 4 8,5 4-8,-5-4 0,9-8 8,-4 4-8,0-8 0,4-3 0,0 3 8,0-7-8,0-4 0,0 0 0,0-8 15,0 4-3,0-4-1,-5-4 0,1-3 2,0-5 1,-1 1 0,-8-4 0,0-1-2,-4 1-1,4 0 0,4 4 0,-4-1-11,0-3 0,-4 3 0,4-3 8,0 4-8,4-1 0,-4 5 0,5-1 8,-5 12-8,0 0 0,0 0 0,0 0 0,0 0 0,4 16-11,-4-1 11,4 4-8,1 8 8,-5 4 0,4 4 0,-4 3 0,-4-3 8,-1 4 3,10 3 1,-5 0 0,-5 5-4,1-1 0,8 0 0,-4 0 0,-4-3 32,0 3 7,-1 0 1,-3 0 0,-1 1 0,0-1 0,-4-4 0,0 1 0,0-9-18,0 1-3,0-8-1,0 4 0,0-8-3,0 0-1,0-8 0,0 1 0,0-5 0,-4-3 0,4-4 0,-4 0 0,-1-8-10,1 0-1,0-8-1,-1 1 0,1-4-10,0-5-14,-5 1 3,9-8 1,0-4-123,4-3-25,-4-1-5,5-4-993</inkml:trace>
        </inkml:traceGroup>
        <inkml:traceGroup>
          <inkml:annotationXML>
            <emma:emma xmlns:emma="http://www.w3.org/2003/04/emma" version="1.0">
              <emma:interpretation id="{4B9AD07A-0CDB-4A09-91C7-8B161ACBB03F}" emma:medium="tactile" emma:mode="ink">
                <msink:context xmlns:msink="http://schemas.microsoft.com/ink/2010/main" type="inkWord" rotatedBoundingBox="18483,4502 20249,4428 20278,5130 18512,5203"/>
              </emma:interpretation>
              <emma:one-of disjunction-type="recognition" id="oneOf7">
                <emma:interpretation id="interp35" emma:lang="en-AU" emma:confidence="0">
                  <emma:literal>27,0</emma:literal>
                </emma:interpretation>
                <emma:interpretation id="interp36" emma:lang="en-AU" emma:confidence="0">
                  <emma:literal>2760</emma:literal>
                </emma:interpretation>
                <emma:interpretation id="interp37" emma:lang="en-AU" emma:confidence="0">
                  <emma:literal>2710</emma:literal>
                </emma:interpretation>
                <emma:interpretation id="interp38" emma:lang="en-AU" emma:confidence="0">
                  <emma:literal>27/0</emma:literal>
                </emma:interpretation>
                <emma:interpretation id="interp39" emma:lang="en-AU" emma:confidence="0">
                  <emma:literal>1700</emma:literal>
                </emma:interpretation>
              </emma:one-of>
            </emma:emma>
          </inkml:annotationXML>
          <inkml:trace contextRef="#ctx0" brushRef="#br0" timeOffset="22900.5514">3776 1089 1900,'0'0'169,"0"0"-135,0 0-34,0 0 0,0 0 166,8 0 26,-8 0 6,9 0 1,0 0-86,-1 4-17,5-4-3,-4 0-1,4 0-51,-4 4-10,4-4-3,0 4 0,0-4-3,0 0-1,-5 4 0,5 0 0,0-4-8,-4 7-3,0-3 0,4 8 0,-5-8-5,1 3-8,-5 1 11,5 0-11,-4 0 8,-1-1-8,-4-7 0,-9 12 0,5 3 10,-9 1-2,0-1 0,0 4 0,-5 4 2,1-7 0,-5 7 0,1 0 0,-1 0-10,0-4 12,-4 1-12,0 3 12,5-8-12,-1 1 0,0-5 0,5 1 0,0-5-14,4 1-5,4-4-1,0 0 0,9-4-89,0 0-19,0 0-3,0 0-1,0 0-128,13-8-25</inkml:trace>
          <inkml:trace contextRef="#ctx0" brushRef="#br0" timeOffset="23004.1821">4153 1263 2329,'0'0'103,"0"0"21,0 0-99,0 0-25,0-4 0,-4-4 0,4 8 144,0 0 23,0 0 5,0 0 0,-22 8-86,0 0-18,5 7-3,-9-3-1,0 7-31,4 4-6,0 0-2,1 4 0,-5-4-17,8 0-8,1 4 8,0-4-8,4 4 0,0-7-11,4-1 1,0 0 0,5-3-130,0 3-25,-1-8-6,10-3-1101</inkml:trace>
          <inkml:trace contextRef="#ctx0" brushRef="#br0" timeOffset="23354.8508">4504 1039 2394,'0'0'52,"0"0"12,0 0 1,0 0 3,0 0-55,-4 4-13,4-4 0,-9 8 0,0 3 91,-4-3 15,5 8 3,-1-1 1,-4 4-46,4 1-10,-4-1-2,9 8 0,-5 0-32,5 0-6,4 0-2,0 0 0,4 0-12,5 0 9,0-4-9,-1-4 8,5-4-8,0 1 0,5-5 0,-5-3 0,4-4 0,0-4 8,5-4 0,0-4 0,-1 5 4,5-9 0,-4-3 0,8-9 0,1 1 8,-5 0 1,-5 0 1,1-4 0,0 4-14,-1-4-8,-3 0 10,-5 0-10,-13 0 16,0 0-4,4-4 0,-8 4 0,-18 0-4,5 4 0,-1 4-8,-3 0 12,-10 7-12,1 1-10,-5 3 2,1 12 0,-5 0-93,0 7-19,0 5-3,-5 3-1191</inkml:trace>
          <inkml:trace contextRef="#ctx0" brushRef="#br0" timeOffset="22410.279">3069 997 2224,'0'0'49,"0"0"11,0-8 1,5-3 1,-5 11-50,8-4-12,-8 4 0,13-8 0,-4 0 112,0 5 20,-9 3 4,8-4 1,5 4-72,-4-4-14,-9 4-3,13 4-1,-4-4-19,-1 4-3,-8-4-1,5 7 0,-1 1-14,-4 4-10,4-1 12,-8 5-12,0-5 8,-1 5-8,1-1 0,-5 4 0,5 0 0,4-3 0,0-5 0,0 5 0,4-8 0,5 3 0,-5 1 0,1-1-9,3-7 9,5 0 0,-4-4 0,0 4 0,4 0 0,0 0 0,-5-1-9,1-3 9,4 0-44,0-3-4,4 3 0,1 0-804,-1 0-160</inkml:trace>
        </inkml:traceGroup>
      </inkml:traceGroup>
    </inkml:traceGroup>
    <inkml:traceGroup>
      <inkml:annotationXML>
        <emma:emma xmlns:emma="http://www.w3.org/2003/04/emma" version="1.0">
          <emma:interpretation id="{8BB7D22D-0884-4752-AD24-1F0DE8A3B6FB}" emma:medium="tactile" emma:mode="ink">
            <msink:context xmlns:msink="http://schemas.microsoft.com/ink/2010/main" type="paragraph" rotatedBoundingBox="12468,6345 19205,6098 19249,7303 12513,7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752906-A8D4-4AB9-894A-833DF9133E06}" emma:medium="tactile" emma:mode="ink">
              <msink:context xmlns:msink="http://schemas.microsoft.com/ink/2010/main" type="line" rotatedBoundingBox="12468,6345 19205,6098 19249,7303 12513,7550"/>
            </emma:interpretation>
          </emma:emma>
        </inkml:annotationXML>
        <inkml:traceGroup>
          <inkml:annotationXML>
            <emma:emma xmlns:emma="http://www.w3.org/2003/04/emma" version="1.0">
              <emma:interpretation id="{66B26B52-B34A-4E2D-8D86-F583CB0FBEFC}" emma:medium="tactile" emma:mode="ink">
                <msink:context xmlns:msink="http://schemas.microsoft.com/ink/2010/main" type="inkWord" rotatedBoundingBox="12475,6527 12794,6516 12811,6977 12492,6989"/>
              </emma:interpretation>
              <emma:one-of disjunction-type="recognition" id="oneOf8">
                <emma:interpretation id="interp40" emma:lang="en-AU" emma:confidence="0">
                  <emma:literal>+</emma:literal>
                </emma:interpretation>
                <emma:interpretation id="interp41" emma:lang="en-AU" emma:confidence="0">
                  <emma:literal>~</emma:literal>
                </emma:interpretation>
                <emma:interpretation id="interp42" emma:lang="en-AU" emma:confidence="0">
                  <emma:literal>*</emma:literal>
                </emma:interpretation>
                <emma:interpretation id="interp43" emma:lang="en-AU" emma:confidence="0">
                  <emma:literal>&amp;</emma:literal>
                </emma:interpretation>
                <emma:interpretation id="interp44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26426.328">-2778 2970 1900,'0'0'84,"0"0"18,0 0-82,0 0-20,0 0 0,0 0 0,0 0 111,0 0 17,0 0 4,-5 11 1,5 1-46,0 3-10,0 1-1,0 3-1,0 0-35,0 4-6,0 4-2,0 0 0,0 4-20,0 0-4,0 4 0,-4 3-8,4-3-16,0-4-9,4-1-3,1 1-781,-1 0-157</inkml:trace>
          <inkml:trace contextRef="#ctx0" brushRef="#br0" timeOffset="26164.3656">-2930 3263 1324,'0'0'59,"0"0"12,0 0-57,0 0-14,0 0 0,0 0 0,0 0 247,0 0 46,4-8 10,1 4 1,-5 4-168,13-4-33,-5-4-7,5 5-2,0-1-46,0 0-8,5 0-3,-5 0 0,8 0-18,-3 4-4,-1-3-1,5-1 0,-5 4-14,0 0 0,1 0 0,-5-4 0,0 0 0,-5 4 0,5-4 0,-4 4 0,4-4-33,-9 0-13,-4 4-2,5 0-1,-1-7-224,0-1-45</inkml:trace>
        </inkml:traceGroup>
        <inkml:traceGroup>
          <inkml:annotationXML>
            <emma:emma xmlns:emma="http://www.w3.org/2003/04/emma" version="1.0">
              <emma:interpretation id="{F1B6C7A6-0BBC-40A2-B8B9-8FD8A2D16DEB}" emma:medium="tactile" emma:mode="ink">
                <msink:context xmlns:msink="http://schemas.microsoft.com/ink/2010/main" type="inkWord" rotatedBoundingBox="13293,6505 14280,6469 14317,7484 13330,7520"/>
              </emma:interpretation>
              <emma:one-of disjunction-type="recognition" id="oneOf9">
                <emma:interpretation id="interp45" emma:lang="en-AU" emma:confidence="0">
                  <emma:literal>4xy</emma:literal>
                </emma:interpretation>
                <emma:interpretation id="interp46" emma:lang="en-AU" emma:confidence="0">
                  <emma:literal>4,cy</emma:literal>
                </emma:interpretation>
                <emma:interpretation id="interp47" emma:lang="en-AU" emma:confidence="0">
                  <emma:literal>4scy</emma:literal>
                </emma:interpretation>
                <emma:interpretation id="interp48" emma:lang="en-AU" emma:confidence="0">
                  <emma:literal>4sey</emma:literal>
                </emma:interpretation>
                <emma:interpretation id="interp49" emma:lang="en-AU" emma:confidence="0">
                  <emma:literal>4ay</emma:literal>
                </emma:interpretation>
              </emma:one-of>
            </emma:emma>
          </inkml:annotationXML>
          <inkml:trace contextRef="#ctx0" brushRef="#br0" timeOffset="27183.9629">-2067 2958 1382,'0'0'123,"0"0"-99,0 0-24,0 0 0,0 0 106,0 0 16,0 0 3,0 0 1,13-4 18,-13 4 4,0 0 1,0 0 0,0 0-56,8-3-11,-8 3-2,0 0-1,0 0-34,5 7-6,3 1-2,-8 3 0,0 1-16,-4 0-3,0 3-1,-1 0 0,1 5-17,-5 3 10,1-4-10,-1 4 8,5 0-8,-1-3 0,-3-1 0,3-4 0,1 1-12,0 3 1,4-4 1,-5-3 0,5-4 1,0-1 0,0-3 0,0-4 0,0 0 9,0 0 0,0 0-9,13 4 9,-4-8 0,0 4 0,4-4 0,4 0 0,-4 1 0,0-1 0,0 0 0,4-4 0,5 8 8,-5-8-8,1 1 8,-1-1-8,0 0 0,1 1 0,-1-1-12,-4 4 12,-4-4-59,-1 5-4,1-1-1,-5 0-720,-4 4-145</inkml:trace>
          <inkml:trace contextRef="#ctx0" brushRef="#br0" timeOffset="27327.1516">-1890 2974 979,'0'0'87,"0"0"-70,0 0-17,0 0 0,0 0 211,0 0 38,0 0 8,0 0 2,0 11-110,0 1-21,0-1-5,0 1-1,0-1-44,0 5-9,-4 3-1,4 0-1,0 8-31,0-4-5,-4 8-2,-1-4 0,1 0-17,4 0-4,0 0-8,-4 4 12,-5-8-12,5 4 0,-1-4 0,5-4-10,-4 1-144,4-5-29,0 1-5,0-5-500,0-3-100</inkml:trace>
          <inkml:trace contextRef="#ctx0" brushRef="#br0" timeOffset="27637.471">-1794 3124 1702,'13'-4'76,"-9"0"15,5 4-73,-1-4-18,-3 4 0,8-4 0,0 4 114,0 0 19,0 0 4,0-3 1,0 3-46,4 0-10,-4 0-2,0 0 0,0 0-27,-4 0-5,-1 3-2,1 1 0,-9-4-18,4 8-4,-4 4-1,0-1 0,0-3-9,-4 3-2,-5 5 0,-4-1 0,0 5-12,-4 3 0,0-4 8,-5 4-8,9-8-12,-9 5-6,5-5-1,4 1 0,4-1-36,1-7-7,-5 3-2,8-7 0,-3 4-180,8-8-37</inkml:trace>
          <inkml:trace contextRef="#ctx0" brushRef="#br0" timeOffset="27899.6699">-1478 3078 1267,'0'0'112,"0"0"-89,0-8-23,-4 4 0,-5 0 155,5 0 26,4 4 6,0 0 1,-9 0-40,5-3-7,-5 3-1,-4 3-1,4 5-67,1 4-12,-10 3-4,5-3 0,0 3-22,5 0-5,-1 5-1,-4-1 0,9-4-9,-1 5-3,1-1 0,4-4 0,0 5-8,9-5-8,-5 0 9,5-3-9,4 0 0,-5-1 0,5-7 0,0 4 0,0-4-18,0-1-3,5-6-1,-1-1 0,-4-4-140,4 0-28,1-3-6</inkml:trace>
          <inkml:trace contextRef="#ctx0" brushRef="#br0" timeOffset="28310.2295">-1287 3070 748,'0'0'67,"0"0"-54,-5-4-13,5 4 0,-8-4 284,8 4 55,-9 0 10,9 0 3,0 0-174,0 0-34,-4 8-8,-1 4 0,-3-1-79,8 1-15,0 7-3,4 0-1,0 0-28,1 1-10,3-9 0,1 5 9,4-1-9,-4 0 0,-1-3 0,5 0 0,0-1 15,-4-3 1,0-4 0,4 0 0,0-4-16,0-4 0,-4 4 0,-1-8 0,1 4 0,-9 4 0,4-8 8,1-3-8,-10-5 0,5 5 0,0-1 0,0-3 0,0 3 0,0-3 0,0 3-8,0 1 8,5-1 0,-5 5 0,-5-1 0,5 8 0,0 0 0,0 0 8,0 0-8,5 11 0,3 1 0,-3 3 0,-1 5 0,-4 3 0,0 0 0,0 4 0,4 8 0,1-1 0,-5-3 0,4 4 0,-8 3 0,4 1 0,0-4 0,0-1 0,0 1 0,-5 0 0,1-1 10,4 1-1,-9-4 0,5 3 0,0-3 38,-5 0 7,0-8 2,-4-4 0,0 1-14,0-1-2,-4-7-1,-1-1 0,-3 1-2,-1-5 0,0 1 0,1 0 0,-1-8-22,0-4-5,-4-4-1,5-3 0,-5 3-29,4-7-7,0-5-1,5 1 0,0-4-119,8-4-24,0 4-5,9 0-1048</inkml:trace>
        </inkml:traceGroup>
        <inkml:traceGroup>
          <inkml:annotationXML>
            <emma:emma xmlns:emma="http://www.w3.org/2003/04/emma" version="1.0">
              <emma:interpretation id="{951B24F3-1D7A-4516-8CDA-4D0A4A3A7C8E}" emma:medium="tactile" emma:mode="ink">
                <msink:context xmlns:msink="http://schemas.microsoft.com/ink/2010/main" type="inkWord" rotatedBoundingBox="14748,6529 15219,6511 15230,6799 14758,6816"/>
              </emma:interpretation>
              <emma:one-of disjunction-type="recognition" id="oneOf10">
                <emma:interpretation id="interp50" emma:lang="en-AU" emma:confidence="0">
                  <emma:literal>on</emma:literal>
                </emma:interpretation>
                <emma:interpretation id="interp51" emma:lang="en-AU" emma:confidence="0">
                  <emma:literal>0n</emma:literal>
                </emma:interpretation>
                <emma:interpretation id="interp52" emma:lang="en-AU" emma:confidence="0">
                  <emma:literal>On</emma:literal>
                </emma:interpretation>
                <emma:interpretation id="interp53" emma:lang="en-AU" emma:confidence="0">
                  <emma:literal>bn</emma:literal>
                </emma:interpretation>
                <emma:interpretation id="interp54" emma:lang="en-AU" emma:confidence="0">
                  <emma:literal>fn</emma:literal>
                </emma:interpretation>
              </emma:one-of>
            </emma:emma>
          </inkml:annotationXML>
          <inkml:trace contextRef="#ctx0" brushRef="#br0" timeOffset="28712.2571">-611 2993 1555,'0'0'68,"0"0"16,0 0-68,0 0-16,0 0 0,-4 8 0,-1 3 117,1 1 20,0-1 4,-1 1 1,5-1-46,-4 5-8,0 3-3,4-4 0,-5 5-33,10-5-6,-1 4-2,0-3 0,1-5-28,3 5-5,1-5-2,4 1 0,-4-4-1,4-1 0,-5-7 0,5 0 0,0 4 0,-4-4-8,4-4 12,-4 0-4,-1-7 16,1-1 4,0 1 0,-9-5 0,0 1-28,0 3 0,-5-7 0,-3 8 0,-1-1 11,-4 0-3,4-3-8,-8 7 12,4 1-21,-4 3-5,-1-4-1,1 8 0,4 4-29,0 0-7,4 0-1,1 3 0,-1-3-51,9-4-10,0 0-3,0 12-556,0-12-111</inkml:trace>
          <inkml:trace contextRef="#ctx0" brushRef="#br0" timeOffset="28980.8471">-472 3024 345,'0'0'31,"8"0"-31,1 4 0,0-1 0,-5 5 276,5 0 48,-1-4 11,-3 3 1,-1 5-163,0 0-33,-4 3-6,0 0-2,0 1-38,0-5-8,0 1-2,0-1 0,0 9-27,-4-13-5,4-7-2,0 0 0,0 0-28,0 0-6,0 0 0,0 0-1,0 0-7,0 0 0,0 0-8,0 0 12,13-7 18,-4-9 3,-1 1 1,5-4 0,-4-1-34,8-3 0,-4 0 0,5 4 0,-10-4 0,5 3 0,0 5 0,0 0-12,-4 7 12,0 4 12,-9 4-3,0 0 0,8 4 7,1 4 0,-5 7 1,1 0 0,-1 9-8,0-1-1,-4 4-8,5 0 12,-1 3-32,-4 1-6,4-4-2,5 0-789,0 0-159</inkml:trace>
        </inkml:traceGroup>
        <inkml:traceGroup>
          <inkml:annotationXML>
            <emma:emma xmlns:emma="http://www.w3.org/2003/04/emma" version="1.0">
              <emma:interpretation id="{EEC58E8A-1733-45E2-B22F-699761FA9914}" emma:medium="tactile" emma:mode="ink">
                <msink:context xmlns:msink="http://schemas.microsoft.com/ink/2010/main" type="inkWord" rotatedBoundingBox="15728,6318 16730,6282 16751,6855 15749,6892"/>
              </emma:interpretation>
              <emma:one-of disjunction-type="recognition" id="oneOf11">
                <emma:interpretation id="interp55" emma:lang="en-AU" emma:confidence="0">
                  <emma:literal>both</emma:literal>
                </emma:interpretation>
                <emma:interpretation id="interp56" emma:lang="en-AU" emma:confidence="0">
                  <emma:literal>br1h</emma:literal>
                </emma:interpretation>
                <emma:interpretation id="interp57" emma:lang="en-AU" emma:confidence="0">
                  <emma:literal>brlh</emma:literal>
                </emma:interpretation>
                <emma:interpretation id="interp58" emma:lang="en-AU" emma:confidence="0">
                  <emma:literal>brth</emma:literal>
                </emma:interpretation>
                <emma:interpretation id="interp59" emma:lang="en-AU" emma:confidence="0">
                  <emma:literal>bah</emma:literal>
                </emma:interpretation>
              </emma:one-of>
            </emma:emma>
          </inkml:annotationXML>
          <inkml:trace contextRef="#ctx0" brushRef="#br0" timeOffset="29527.466">364 2777 1562,'0'0'69,"0"0"15,0 0-68,0 0-16,0 0 0,0 0 0,0 0 142,0 0 25,0 12 5,-4-1 0,0 1-62,-1 7-13,5 8-2,-4 0-1,-5 4-50,9 4-9,-4 3-3,4 4 0,4 1-15,1-5-3,-1 1-1,5-4 0,-5-5-13,5-3 11,4 0-11,0-4 10,-5-7-10,5-5 0,-4-3 0,0 0 8,4-8-8,-13 0 10,8-8-10,5-3 10,-4-5 0,0 1 0,-5-5 0,0 1 0,1 0 1,-5 0 0,-5-1 0,1 1 0,0-4-3,-9 0 0,0 4 0,0 3 0,0 5-21,-5-1-5,1 1-1,4 7 0,0 4-29,0 0-7,4 4-1,-4-1 0,5 5-46,3 4-10,5-5-1,0 9-578,5-1-115</inkml:trace>
          <inkml:trace contextRef="#ctx0" brushRef="#br0" timeOffset="29850.1314">603 3162 1587,'0'0'70,"0"0"15,0 0-68,0 0-17,8-7 0,1 3 0,-9 4 157,0 0 28,0 0 6,0 0 1,0 0-95,4 4-18,1 3-4,-1 1-1,0 0-42,1 3-8,-1 5-1,5-5-1,-9-3-22,8 0 8,-3 3-8,-1-3 0,0 4 0,1-5 0,3-3 0,-8-4 0,0 0 8,5 4-8,3-4 10,1-4-10,0 4 15,-9 0-3,4-8-1,5-3 0,-5 3-2,-4 0 0,0-3 0,0-1 0,-4 1-9,-1-1 0,1 1 0,0-1 0,-5 1-14,0-1-5,5 0-1,-5 1 0,1 3-4,-1 0-2,0 1 0,5-1 0,0 4 12,4 4 2,0 0 1,0 0 0,-5-7 11,5 7 0,0 0 0,0 0-8,0 0 8,0 0 14,0 0-3,0 0-1,0 0 22,13 0 4,-4-4 0,4 4 1,-4 4 4,4-4 1,0-4 0,0 4 0,0 4-2,0-4-1,4 3 0,0-3 0,-4-3-7,0-1 0,5 4-1,3-4 0,-3-4-12,8 4-3,-9 0 0,9-3 0,-8-1-16,3 0 0,-3 1 0,-1-1 0,-4 0 0,0 0-16,-4 1 2,-9 7 0,4-8-120,-4 8-24,0 0-5,0 0-1047</inkml:trace>
          <inkml:trace contextRef="#ctx0" brushRef="#br0" timeOffset="30100.2766">889 2750 2145,'-5'-4'95,"5"4"20,0 0-92,-4 8-23,0 0 0,4-1 0,0 5 106,4 0 17,0 3 3,1 4 1,-5 4-49,0 4-10,0 0-1,-5 4-1,5 0-30,0 0-5,0 0-2,0-1 0,0-3-29,0 4 0,0-4 0,0-4 0,5-7-27,4-1-11,-9-3-2,4-1-1,5-3-184,-9-8-37,0 0-7</inkml:trace>
          <inkml:trace contextRef="#ctx0" brushRef="#br0" timeOffset="30337.8853">1123 2750 1702,'0'0'76,"0"0"15,0 0-73,0 16-18,-4-1 0,4 0 0,0 9 88,-5-1 15,1 4 2,4 3 1,0 1-27,-4 0-6,4 8-1,-5-5 0,1-3-10,4-4-2,-4 4-1,4 4 0,0-8-18,4-4-3,-4-4-1,4-4 0,1-3-8,-1-1-1,-4-11-1,9 0 0,-1 0-6,1-3-1,4-9 0,-4 0 0,4-3 4,0-4 0,0 3 0,0-7 0,0 0-8,4 4-2,-8 3 0,4 1 0,-5 7-14,5 5 11,-4-1-11,-5 4 10,5 0-10,-5 7 0,1 5 0,-1 3 0,0 5-136,1-1-22,-1 0-5</inkml:trace>
        </inkml:traceGroup>
        <inkml:traceGroup>
          <inkml:annotationXML>
            <emma:emma xmlns:emma="http://www.w3.org/2003/04/emma" version="1.0">
              <emma:interpretation id="{820751BE-55AB-41ED-838D-2BA1D28A640A}" emma:medium="tactile" emma:mode="ink">
                <msink:context xmlns:msink="http://schemas.microsoft.com/ink/2010/main" type="inkWord" rotatedBoundingBox="17543,6159 19205,6098 19246,7206 17584,7267"/>
              </emma:interpretation>
              <emma:one-of disjunction-type="recognition" id="oneOf12">
                <emma:interpretation id="interp60" emma:lang="en-AU" emma:confidence="0">
                  <emma:literal>sides,</emma:literal>
                </emma:interpretation>
                <emma:interpretation id="interp61" emma:lang="en-AU" emma:confidence="0">
                  <emma:literal>sides;</emma:literal>
                </emma:interpretation>
                <emma:interpretation id="interp62" emma:lang="en-AU" emma:confidence="0">
                  <emma:literal>sicks,</emma:literal>
                </emma:interpretation>
                <emma:interpretation id="interp63" emma:lang="en-AU" emma:confidence="0">
                  <emma:literal>Sides,</emma:literal>
                </emma:interpretation>
                <emma:interpretation id="interp64" emma:lang="en-AU" emma:confidence="0">
                  <emma:literal>sides/</emma:literal>
                </emma:interpretation>
              </emma:one-of>
            </emma:emma>
          </inkml:annotationXML>
          <inkml:trace contextRef="#ctx0" brushRef="#br0" timeOffset="30983.3589">2458 2981 2365,'0'0'104,"-4"-11"23,-1 3-102,-3 0-25,3 1 0,1 3 0,-5-4 84,-4 8 11,9-4 2,-9 0 1,0 4-69,4 4-13,-8 0-4,0 0 0,8 0-3,-8 4-1,4-1 0,0 1 0,4 0-8,0-1-11,1 5 3,3-4 0,5 3 8,0 1 0,5 3 0,-1-3 0,0-1 0,5 1 0,0-1 0,-1 1 0,1-1 0,4-3 0,-4-4 0,-1 4 0,1-1 0,-5 1 0,-4-8 10,0 0-10,0 0 12,0 0-4,0 8-8,0 3 12,-8 1-3,-1-4-1,-4-4 0,0-1 0,0 9-8,-4-4 0,-1-4 0,-3-1 0,-1 1-28,5 0-2,8 0 0,5-4 0,-9 0-218,8-4-43,-8-11-9,13 15-1</inkml:trace>
          <inkml:trace contextRef="#ctx0" brushRef="#br0" timeOffset="30990.2612">2506 2966 1152,'0'0'102,"0"0"-82,4 8-20,0-1 0,1 1 204,-1 4 37,-4-5 7,4 5 2,1 3-92,-1-3-18,-4 7-4,0-3-1,-4 7-77,4-4-15,-5 0-3,1 0-1,4-3-39,-4-5 0,-1-3 0,5 4-12,-4-5-169,4-7-35</inkml:trace>
          <inkml:trace contextRef="#ctx0" brushRef="#br0" timeOffset="31131.6572">2584 2827 1152,'0'0'102,"0"0"-82,0 0-20,0 0 0,0 0 116,0 0 18,0 0 4,0 0 1,0 0-126,0 0-25,0 0-4,0 0-700</inkml:trace>
          <inkml:trace contextRef="#ctx0" brushRef="#br0" timeOffset="32184.1583">2813 2997 1785,'5'-8'159,"-1"-4"-127,-4-3-32,0 7 0,0-3 188,-4 3 31,-1-3 6,1 3 2,4 8-100,-9 0-20,-4-4-4,0 4-1,5 4-71,-10 0-15,5 7-2,-4 9-1,0-1-13,4 0 0,4 8 0,0 4 0,-4-4 0,9 4-12,4-1 3,0-3 0,4-7-15,1-1-2,-1-4-1,5-3 0,4-1 2,-5-7 0,5-4 0,0-7 0,9 3 10,-5 0 3,1-8 0,-1-7 0,0-4 12,-4-4 0,5 0 0,-1 0 0,0-4 0,1 4 0,-1-4 0,-4-3 0,0 3 10,-4-4-2,-1 1 0,1-1 0,0 0-8,-5-3 8,1 7-8,-5-4 8,0 8-8,0 4 12,0 4-12,-5 3 12,5 1 17,-4 7 4,-5 1 1,5 3 0,-5 8-22,5-1-12,-5 9 12,-4 7-12,4 8 8,-4 4-8,5 8 0,-1-1 0,0 1 0,5 3 0,-5 4 0,5 1-12,4-5 12,0 0 0,-4-3 0,8-1 0,0-3 8,5-8-8,-5-4 0,1-4 0,8 1 0,0-9 0,0 5-10,0-9 10,0-3-8,4-8 8,-4 0 0,0-3 0,0-1 0,5-3 0,-1-5 0,0-7 0,-4 0-9,5 0 9,-5 0-12,0-4 12,0-4 0,-5 4 0,1-4 0,0 8 0,-5 0 0,0 4 8,1-1-8,-5 1 0,4 7 8,-4 1-8,-4 3 0,4 8 9,0 0-9,0 0 0,0 0 0,-5 16-11,-3 3 1,3 0 0,1 0 0,4 5 0,-4-1-10,4 0-3,4 0 0,-4-4 0,4 0 23,1-7-9,-1 3 9,0-3 0,5-4-12,-9-8 12,9 3-12,-9-3 12,8 4 0,5-8 0,-4-3 0,0-1 0,4-3 0,-9-1 0,9-3 12,-4-1-3,-1 1-9,1-5 0,-5 5 9,5-4-9,0 0 0,-5 3 9,5 1-9,-5-1 0,5 5 8,-9 3-8,4 0 0,-4 8 0,9-4 0,-5 4 0,5 4 0,-1 0 0,-3 0 0,3 4 0,1 3 0,4 5 0,-9-1 0,5 1 0,0 3 0,4 0 0,-9 0 0,9 4 0,-4-3 0,4 3 0,-5-4 0,-3 0 0,-1 1 0,0-1 0,5-4 29,0-3-1,-9-1 0,0 1 0,4-4-1,-4-8-1,0 11 0,0-11 0,0 0 16,0 0 3,-9 8 1,-8 0 0,0-5-28,-5 1-6,5 0 0,-5-4-1,0 0-11,5 0 0,-5 0 0,5 0 0,0-4-49,4 4-3,-5 0 0,10-4 0,3-3-202,1-1-41</inkml:trace>
          <inkml:trace contextRef="#ctx0" brushRef="#br0" timeOffset="32334.3082">3810 3108 2746,'0'12'60,"0"3"13,0 1 3,0-1 1,0 1-61,0 3-16,0 0 0,-4 0 0,0 8 97,-1 0 17,-3 0 3,-1 4 1,-4-4-74,0 8-14,0 0-3,-4-5-1,-1 1-17,-3 0-9,-1 0 10,0 4-10,1-5-166,3-3-39</inkml:trace>
        </inkml:traceGroup>
      </inkml:traceGroup>
    </inkml:traceGroup>
    <inkml:traceGroup>
      <inkml:annotationXML>
        <emma:emma xmlns:emma="http://www.w3.org/2003/04/emma" version="1.0">
          <emma:interpretation id="{EC6D4575-0827-41EB-8B99-4E8E20E78B59}" emma:medium="tactile" emma:mode="ink">
            <msink:context xmlns:msink="http://schemas.microsoft.com/ink/2010/main" type="paragraph" rotatedBoundingBox="15142,7823 22697,7343 22766,8432 15211,89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41BAF0-CEB3-46E0-84B1-0A48C0A4EE5C}" emma:medium="tactile" emma:mode="ink">
              <msink:context xmlns:msink="http://schemas.microsoft.com/ink/2010/main" type="inkBullet" rotatedBoundingBox="15174,8338 15371,8325 15387,8582 15191,8595"/>
            </emma:interpretation>
            <emma:one-of disjunction-type="recognition" id="oneOf13">
              <emma:interpretation id="interp65" emma:lang="en-AU" emma:confidence="0">
                <emma:literal>&gt;</emma:literal>
              </emma:interpretation>
              <emma:interpretation id="interp66" emma:lang="en-AU" emma:confidence="0">
                <emma:literal>&lt;</emma:literal>
              </emma:interpretation>
              <emma:interpretation id="interp67" emma:lang="en-AU" emma:confidence="0">
                <emma:literal>)</emma:literal>
              </emma:interpretation>
              <emma:interpretation id="interp68" emma:lang="en-AU" emma:confidence="0">
                <emma:literal>]</emma:literal>
              </emma:interpretation>
              <emma:interpretation id="interp69" emma:lang="en-AU" emma:confidence="0">
                <emma:literal>,</emma:literal>
              </emma:interpretation>
            </emma:one-of>
          </emma:emma>
        </inkml:annotationXML>
        <inkml:trace contextRef="#ctx0" brushRef="#br0" timeOffset="33865.1579">-234 4788 2185,'0'0'96,"0"0"21,0 0-93,0 0-24,0 0 0,0 0 0,0 0 36,0 0 4,9-3 0,-5 3 0,9 0 16,-4 0 4,4 0 1,-5 3 0,5-3-11,0 0-2,5 4-1,-1 0 0,1 0-27,-5 4-6,-5-1-1,1 1 0,0-4-5,-5 4 0,5-1-8,-5 5 12,0-4-2,-8 3-1,4 1 0,-9 3 0,5-3-1,-9 3-8,0-3 12,-4 7-4,4-7-8,-5 3 0,1-3 0,4-1-11,-5-3-7,5-1-2,0 1 0,0 0 0,5-4-35,8-4-7,0 0-2,0 0 0,0 0-199,0 0-40</inkml:trace>
      </inkml:traceGroup>
      <inkml:traceGroup>
        <inkml:annotationXML>
          <emma:emma xmlns:emma="http://www.w3.org/2003/04/emma" version="1.0">
            <emma:interpretation id="{976F8A46-F801-4D22-841E-D34A45C5B236}" emma:medium="tactile" emma:mode="ink">
              <msink:context xmlns:msink="http://schemas.microsoft.com/ink/2010/main" type="line" rotatedBoundingBox="15300,7813 22697,7343 22766,8432 15369,8902"/>
            </emma:interpretation>
          </emma:emma>
        </inkml:annotationXML>
        <inkml:traceGroup>
          <inkml:annotationXML>
            <emma:emma xmlns:emma="http://www.w3.org/2003/04/emma" version="1.0">
              <emma:interpretation id="{33C3C013-7C93-4160-B8A2-DC7B87EB371E}" emma:medium="tactile" emma:mode="ink">
                <msink:context xmlns:msink="http://schemas.microsoft.com/ink/2010/main" type="inkWord" rotatedBoundingBox="15308,7939 16063,7891 16107,8597 15353,8645"/>
              </emma:interpretation>
              <emma:one-of disjunction-type="recognition" id="oneOf14">
                <emma:interpretation id="interp70" emma:lang="en-AU" emma:confidence="0">
                  <emma:literal>5</emma:literal>
                </emma:interpretation>
                <emma:interpretation id="interp71" emma:lang="en-AU" emma:confidence="0">
                  <emma:literal>t</emma:literal>
                </emma:interpretation>
                <emma:interpretation id="interp72" emma:lang="en-AU" emma:confidence="0">
                  <emma:literal>r</emma:literal>
                </emma:interpretation>
                <emma:interpretation id="interp73" emma:lang="en-AU" emma:confidence="0">
                  <emma:literal>=</emma:literal>
                </emma:interpretation>
                <emma:interpretation id="interp74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34108.568">169 4754 2293,'0'0'50,"0"0"10,-8-4 3,8 4 2,-9 0-52,0 0-13,1 0 0,-5 0 0,0 4 101,4 0 18,-8 3 3,-1 1 1,1 4-53,4 7-10,-4-4-3,-1 5 0,5-5-41,0 4-8,0 4-8,5-3 12,-1-1-12,5 4 10,-1-4-10,1 1 10,8-1-10,-4-4 0,5 1 0,3-1 0,1-7 0,4 3 0,0-7 0,0 0 0,-4-4 0,8-4-9,0 0 9,1-3-13,-5-5-25,4 0-5,0-3-1,-4 0-805,0-1-162</inkml:trace>
          <inkml:trace contextRef="#ctx0" brushRef="#br0" timeOffset="34384.2256">343 4407 2098,'0'0'93,"0"0"19,0 0-89,4-8-23,5 1 0,-5-1 0,5 0 117,4 4 19,0 0 4,-5 1 1,10-5-48,-5 4-9,-13 4-3,13 0 0,-13 0-34,0 0-7,0 0-2,0 0 0,0 0-20,0 0-4,8 8-1,-8 3 0,5 1-13,-10 3 0,5 1-12,-4-1 12,0 1 0,-1-5 12,5 1 0,-4-1 0,4 1-12,0-5 0,4 5 0,-4-12-10,9 0 10,0 4-10,4-4 10,4 0-10,-4 0 10,4 0 0,5-4 0,-5 0 0,1-4-33,3 1-2,1-5 0,-5 4-853,1 1-170</inkml:trace>
        </inkml:traceGroup>
        <inkml:traceGroup>
          <inkml:annotationXML>
            <emma:emma xmlns:emma="http://www.w3.org/2003/04/emma" version="1.0">
              <emma:interpretation id="{B1417072-24A0-4926-82C1-BEFAA7E4C47D}" emma:medium="tactile" emma:mode="ink">
                <msink:context xmlns:msink="http://schemas.microsoft.com/ink/2010/main" type="inkWord" rotatedBoundingBox="16363,7894 18248,7775 18302,8624 16417,8743"/>
              </emma:interpretation>
              <emma:one-of disjunction-type="recognition" id="oneOf15">
                <emma:interpretation id="interp75" emma:lang="en-AU" emma:confidence="0">
                  <emma:literal>they</emma:literal>
                </emma:interpretation>
                <emma:interpretation id="interp76" emma:lang="en-AU" emma:confidence="0">
                  <emma:literal>+2scy</emma:literal>
                </emma:interpretation>
                <emma:interpretation id="interp77" emma:lang="en-AU" emma:confidence="0">
                  <emma:literal>+Zscy</emma:literal>
                </emma:interpretation>
                <emma:interpretation id="interp78" emma:lang="en-AU" emma:confidence="0">
                  <emma:literal>tZscy</emma:literal>
                </emma:interpretation>
                <emma:interpretation id="interp79" emma:lang="en-AU" emma:confidence="0">
                  <emma:literal>t2scy</emma:literal>
                </emma:interpretation>
              </emma:one-of>
            </emma:emma>
          </inkml:annotationXML>
          <inkml:trace contextRef="#ctx0" brushRef="#br0" timeOffset="47632.5652">1821 4407 1152,'0'0'102,"0"-12"-82,8 5-20,-3-1 0,3-4 209,1 1 38,0 3 7,-5-3 2,5 3-105,4 0-21,-5 4-4,5-3-1,0-1-57,-4 0-12,9 4-3,-1-3 0,-4 7-28,0-4-5,0 0-2,0 8 0,0 0-10,-4 0-8,-5-1 9,-4 9-9,0 0 10,-4 7-10,-5 4 10,-4 0-10,0 4 0,-4 0 0,-1 4-11,1 0 11,0-1-24,-1 1 2,-4 4 1,9-4 0,-4-8-3,4 4-1,0-8 0,0 4 0,4-7 8,1-1 1,-1-3 1,0-5 0,5 1 15,0-4 0,4-4 0,0 0 0,0 0 8,0 0 4,0 0 0,0 0 1,13 0 6,0-4 1,0-4 0,0 4 0,4-7-6,-4-5-1,4 5 0,1-1 0,3 1-13,-3-5 0,-5 1 0,4 0 0,1 3-149,-5-3-33</inkml:trace>
          <inkml:trace contextRef="#ctx0" brushRef="#br0" timeOffset="47851.096">2172 4453 2286,'0'0'50,"0"0"10,0 0 3,9-7 1,4 7-51,0-4-13,-5-4 0,10 8 0,-5 0 99,0 4 17,0 0 3,0-4 1,-13 0-71,13 4-13,-13-4-4,0 0 0,4 7 8,0 5 2,-4-1 0,0-3 0,-4 4-16,-5-1-3,1 5-1,-5-1 0,-5-3-12,1-1-2,0 1-8,-1 3 12,10-3-12,-1-1 0,-4 1 0,0-1 0,4-7-8,-4 4-8,5 0-2,-1-5 0,0 1-46,1-4-8,8 0-3,0 0-777,0 0-155</inkml:trace>
          <inkml:trace contextRef="#ctx0" brushRef="#br0" timeOffset="48122.1271">2454 4380 2358,'0'0'52,"0"0"10,0 0 2,0 0 3,0 0-54,0 0-13,-9-4 0,0 4 0,5 4 99,-9 0 17,0 0 3,0 3 1,0 5-54,-4-4-10,4 7-3,0 1 0,-5-9-27,5 9-6,5-5 0,-5 1-1,0 7-11,4 0-8,0 1 12,5-5-12,0 4 0,-1-3 0,1-1 0,4 4 0,4-7 0,1-1 0,-1-3 0,0 4 0,5-5 0,0 1 0,-1-4 0,5 0 0,0-8 0,0 0-9,5-4-1,-1 5 0,-4-5-13,0-4-2,4 5-1,-4-5 0,5 0-176,-5 1-35,4 3-7,0-7-817</inkml:trace>
          <inkml:trace contextRef="#ctx0" brushRef="#br0" timeOffset="48530.091">2584 4446 691,'0'0'61,"0"0"-49,0 0-12,0 0 0,0 0 255,0 0 48,0 0 9,0 0 3,0 0-94,0 0-18,-5 7-4,-3 5-1,8-12-67,-5 7-14,5 1-2,-4 4-1,8-5-71,-4 5-15,5 0-2,-1-1-1,0-3 9,5 0 2,4-1 0,-4 1 0,-1-4-28,1 0-8,4 0 0,4-4 0,-4 0 0,5-8 0,-5 4 0,4-8 0,0 1 0,1-1 0,-1 5 0,-8-5 0,4 4 0,0-3 0,-5-1 8,1-3-8,-5 3 0,1 1 0,-1-5 0,-4 9 0,0-1-13,0 8-7,0 0 0,0 0-1,0 0 9,0 0 3,0 0 0,0 0 0,0 15-1,0 1 0,4 7 0,1-4 0,-5 4 10,4 4-10,-4-4 10,0 8-10,4 0 10,1 0 0,-1-4 0,-4 4 0,0-1 0,4 1-8,-4-4 8,-4 0 0,-5 4 0,5-4 0,0 0 0,4-4 0,-9 4 13,5-8-1,-5 4-1,5-3 0,-9-5 7,0 0 2,0-3 0,-5-4 0,1-1-11,0-3-1,-1-4-8,-3 4 12,3-8-75,-3 0-15,-1-7-3,5-1-804,-5 1-161</inkml:trace>
          <inkml:trace contextRef="#ctx0" brushRef="#br0" timeOffset="34951.5398">967 4654 1868,'0'0'41,"0"0"9,0 0 2,0 0 0,0 0-42,0 0-10,9 7 0,4-3 0,0 0 103,0 0 18,0-4 4,4 0 1,0 0-37,5 0-7,-5 4-2,5 0 0,-5-8-28,5 0-5,-5 4-2,1-4 0,-1 4-29,-4 0-5,0 0-2,4 0 0,-8-8-29,0 8-7,-1-4-1,1 1 0,-5-1-211,1-4-42</inkml:trace>
          <inkml:trace contextRef="#ctx0" brushRef="#br0" timeOffset="35187.4503">1205 4480 2048,'0'0'45,"0"0"10,0 0 1,0 0 1,0 0-45,0 12-12,0-12 0,0 15 0,0 4 100,0 1 17,0-1 4,0 4 1,-4 0-38,4 4-8,0-4-2,-4 4 0,4-4-30,0 0-7,0-3-1,0-1 0,4 0-28,-4-7-8,0 3 0,4-7 0,5 0-29,-9-8-11,9 4-1,-1-1-1,1-3-173,4-3-34,0-1-7</inkml:trace>
        </inkml:traceGroup>
        <inkml:traceGroup>
          <inkml:annotationXML>
            <emma:emma xmlns:emma="http://www.w3.org/2003/04/emma" version="1.0">
              <emma:interpretation id="{61B241F5-72FF-4253-AF8B-187EFE18143B}" emma:medium="tactile" emma:mode="ink">
                <msink:context xmlns:msink="http://schemas.microsoft.com/ink/2010/main" type="inkWord" rotatedBoundingBox="18754,7594 20135,7506 20204,8595 18823,8682"/>
              </emma:interpretation>
              <emma:one-of disjunction-type="recognition" id="oneOf16">
                <emma:interpretation id="interp80" emma:lang="en-AU" emma:confidence="0">
                  <emma:literal>try</emma:literal>
                </emma:interpretation>
                <emma:interpretation id="interp81" emma:lang="en-AU" emma:confidence="0">
                  <emma:literal>Try</emma:literal>
                </emma:interpretation>
                <emma:interpretation id="interp82" emma:lang="en-AU" emma:confidence="0">
                  <emma:literal>ty"</emma:literal>
                </emma:interpretation>
                <emma:interpretation id="interp83" emma:lang="en-AU" emma:confidence="0">
                  <emma:literal>eye</emma:literal>
                </emma:interpretation>
                <emma:interpretation id="interp84" emma:lang="en-AU" emma:confidence="0">
                  <emma:literal>ty</emma:literal>
                </emma:interpretation>
              </emma:one-of>
            </emma:emma>
          </inkml:annotationXML>
          <inkml:trace contextRef="#ctx0" brushRef="#br0" timeOffset="48930.6133">3368 4503 1926,'0'0'85,"0"0"18,9-4-83,4 4-20,4-3 0,-4-1 0,5 0 102,-1 4 16,-4-4 3,4 4 1,-4-4-47,5 4-10,-1-4-1,0 0-1,5 1-23,-5-1-5,-4-4-1,0 4 0,0 0-61,0 1-12,-4-1-2,0-4-738,4 0-147</inkml:trace>
          <inkml:trace contextRef="#ctx0" brushRef="#br0" timeOffset="49171.9675">3537 4291 2300,'0'0'51,"0"0"10,0 0 3,0 0 0,0 0-52,5 8-12,-1 0 0,0 3 0,5 1 95,-5 3 16,1 1 3,-1 3 1,0 0-66,-4 4-13,0-3-2,0 3-1,0 0-1,5 0 0,-10-4 0,5 4 0,-4-3-51,4-1-10,4 0-3,1-3 0,-1-1-134,0-3-27,1-5-6</inkml:trace>
          <inkml:trace contextRef="#ctx0" brushRef="#br0" timeOffset="49576.2789">3845 4388 576,'0'0'25,"0"0"6,0 0-31,0 0 0,0 0 0,0 0 0,0 0 399,0 0 73,0 11 16,4 5 2,-4-1-325,5 1-65,-5 3-12,8 0-4,-8 0-40,5 1-9,3 3-2,1-8 0,0-3-21,-1-1-4,1-3 0,4 0-8,0-5 10,0 1-10,-4-8 8,8-3-8,0-1 9,-3-3-9,-1-5 10,4 5-10,-4-5 8,0 1-8,0-8 0,0 3 9,-4 5-9,-1 0 0,1-5 0,-5 1 0,1 0 0,-5-4 0,4 7 0,0 1 0,-4 3-13,0 1 5,0 3 8,0 8-13,0 0 13,0 0 0,0 0 0,0 0-9,5 12 9,-5 3-10,0 4 10,0 8-10,0 0 10,0 4 0,0 0 0,0 0 0,0 3 0,0 5 9,0-5-9,0 5 0,-5-4 0,5-1 0,0 1 0,-4 0 0,-5-1 14,5-3-1,-5 0 0,1 0 0,-1-4 20,5 0 4,-9 4 1,4-8 0,0 0-6,1-8 0,-5 1-1,4-5 0,0-3-11,1-4-3,-1-4 0,-4-4 0,0 0-5,0-4-2,0-3 0,0-5 0,0-3-19,0-8-4,0 0-1,0-4 0,4 1-136,-4-1-27,4 0-6,5-8-1023</inkml:trace>
          <inkml:trace contextRef="#ctx0" brushRef="#br0" timeOffset="50071.829">4335 4018 2343,'0'0'52,"9"-4"10,-1-4 2,1 4 2,0 1-53,-1-5-13,1 4 0,4 0 0,0 0 94,-4 4 16,4-4 3,-5 1 1,1 3-49,-9 0-9,0 0-3,0 0 0,9 3-36,-9-3-7,0 0-2,0 8 0,0 4-8,-5-1 0,1 1 9,-5-1-9,5 1 0,-5 3 8,5-3-8,0 3 0,-1-7 0,5 4 0,0-1 0,5 1 0,-1-5 0,5 1 0,-9-8 0,8 8 0,10-8 0,-5 0 0,0 0 0,0 0 0,4-4 0,0 0 0,1-7 0,3 3 0,1-4-157,8 1-30,35-16-5,-30 4-2</inkml:trace>
        </inkml:traceGroup>
        <inkml:traceGroup>
          <inkml:annotationXML>
            <emma:emma xmlns:emma="http://www.w3.org/2003/04/emma" version="1.0">
              <emma:interpretation id="{98C5756D-37AA-4F3F-848F-E0AC45DBC51B}" emma:medium="tactile" emma:mode="ink">
                <msink:context xmlns:msink="http://schemas.microsoft.com/ink/2010/main" type="inkWord" rotatedBoundingBox="20571,7608 21063,7577 21097,8106 20605,8137"/>
              </emma:interpretation>
              <emma:one-of disjunction-type="recognition" id="oneOf17">
                <emma:interpretation id="interp85" emma:lang="en-AU" emma:confidence="0">
                  <emma:literal>X</emma:literal>
                </emma:interpretation>
                <emma:interpretation id="interp86" emma:lang="en-AU" emma:confidence="0">
                  <emma:literal>Z</emma:literal>
                </emma:interpretation>
                <emma:interpretation id="interp87" emma:lang="en-AU" emma:confidence="0">
                  <emma:literal>x</emma:literal>
                </emma:interpretation>
                <emma:interpretation id="interp88" emma:lang="en-AU" emma:confidence="0">
                  <emma:literal>A</emma:literal>
                </emma:interpretation>
                <emma:interpretation id="interp89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50522.507">5271 4049 1152,'0'0'102,"0"0"-82,-4 3-20,4-3 0,0 0 284,0 0 52,0 0 10,0 0 2,0 0-193,0 0-39,0 0-8,13 8-2,-9 4-45,9-5-9,5 1-1,-5 0-1,-9 3-13,9-3-2,13 0-1,-4 0 0,-5-1-12,0 5-2,1-4-1,3-5 0,1 5-7,-9-4-2,-4 4 0,8-4 0,5-1-10,-5-3 8,-17 0-8,0 0 8,0 0-8,0 0 12,0 0-12,-4 12 12,-14-4-3,5-1 0,9 1 0,-13 4 0,-9-1-9,-5 5 10,5-5-10,0 5 10,0-1-10,0 4 0,0-3 0,0 3 0,5-8 0,-1 1-9,5-4 9,4 3-13,0 1-23,8-4-4,-8-1 0,5 1-1,3-4-131,5-4-27,0 0-5,0 0-594,0 0-119</inkml:trace>
          <inkml:trace contextRef="#ctx0" brushRef="#br0" timeOffset="50707.3955">5648 4315 2239,'18'0'99,"-18"0"21,0 0-96,0 0-24,0 0 0,0 0 0,0 0 146,0 0 25,-13 3 5,0 1 0,4 4-88,-8 0-19,-9 3-3,0 1-1,0 3-33,0 1-8,-5-1 0,1 8-1,0 0-23,-1-4 9,10 1-9,-5-1 0,0-4-16,8 1-9,10-1-3,-1 1-904,5-9-182</inkml:trace>
        </inkml:traceGroup>
        <inkml:traceGroup>
          <inkml:annotationXML>
            <emma:emma xmlns:emma="http://www.w3.org/2003/04/emma" version="1.0">
              <emma:interpretation id="{EE7C0751-69FC-45E3-8E32-2FF3FFFB1257}" emma:medium="tactile" emma:mode="ink">
                <msink:context xmlns:msink="http://schemas.microsoft.com/ink/2010/main" type="inkWord" rotatedBoundingBox="21430,7556 22705,7475 22764,8397 21489,8478"/>
              </emma:interpretation>
              <emma:one-of disjunction-type="recognition" id="oneOf18">
                <emma:interpretation id="interp90" emma:lang="en-AU" emma:confidence="0">
                  <emma:literal>4xy</emma:literal>
                </emma:interpretation>
                <emma:interpretation id="interp91" emma:lang="en-AU" emma:confidence="0">
                  <emma:literal>4scy</emma:literal>
                </emma:interpretation>
                <emma:interpretation id="interp92" emma:lang="en-AU" emma:confidence="0">
                  <emma:literal>Lixy</emma:literal>
                </emma:interpretation>
                <emma:interpretation id="interp93" emma:lang="en-AU" emma:confidence="0">
                  <emma:literal>4&gt;cy</emma:literal>
                </emma:interpretation>
                <emma:interpretation id="interp94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51279.7226">6212 3995 864,'0'0'76,"0"0"-60,0 0-16,0 0 0,9-4 319,-9 4 61,0 0 12,0 0 2,0 0-219,0 0-44,4 8-9,-4-1-2,-9 9-70,5-1-14,-9 8-4,0-4 0,-4 1 0,-1 3 0,-3-4 0,3 4 0,5-3-32,-4-1 0,4 0 0,4 0 0,0 1 0,5-9 0,-5 5 0,5-5 0,4 1 0,0-12 0,0 0 0,0 0 0,0 0 0,4 7 0,9 1 0,-4-4 0,4 0 11,5-4-2,-5-4 0,4 4 0,0-8-9,-4 8 0,5-4 0,-1-3 8,0 3-8,5-4 0,-9 0 0,9 1 0,-1-1-165,5-4-29,-8-3-6,-1 7 0</inkml:trace>
          <inkml:trace contextRef="#ctx0" brushRef="#br0" timeOffset="51464.4529">6372 4114 1792,'-17'0'80,"17"0"16,0 0-77,0 0-19,0 0 0,0 0 0,-9 0 124,9 0 22,0 0 4,-4 12 1,-5-1-36,1 1-7,3 3-2,1 5 0,-5-1-50,-4 0-9,5 4-3,-1 0 0,5 0-12,-5 8-4,-8-4 0,4-4 0,17 0-28,-13-3 0,-8-1 0,4 0 0,13-7-32,0-1-8,0-3-3,0-8-812,-4 8-162</inkml:trace>
          <inkml:trace contextRef="#ctx0" brushRef="#br0" timeOffset="51681.4909">6450 4207 2260,'0'0'50,"0"0"10,0 0 3,13-4 0,-8 0-51,8 4-12,-5 0 0,1 0 0,0 0 104,4 4 19,-5-4 3,1 4 1,8-1-52,-4 1-11,-4 4-1,4 0-1,0-1-35,-4 1-7,4 0-2,-9 0 0,5-1 5,-5 1 1,-4 0 0,4 3 0,-8 1-3,4-1 0,-9 1 0,1 3 0,-5 1-10,-5-1-3,5-3 0,0 3 0,-4 4-8,0-7-11,-1 3 3,5-3 0,0-4-19,5-5-3,-5 1-1,4 0 0,0-4-92,9 0-18,0 0-4,-4-8-673,0 1-134</inkml:trace>
          <inkml:trace contextRef="#ctx0" brushRef="#br0" timeOffset="51926.5461">6810 4176 2559,'0'0'56,"0"0"12,0 0 3,0 0 1,0 0-58,0 0-14,-9 0 0,1 4 0,-1-4 78,-4 7 13,0-3 2,-4 4 1,4 3-42,-5 5-8,5-5-1,0 5-1,0 3-18,0 0-4,5-3-1,3-1 0,-3 4-19,8 1 8,0 3-8,0-8 0,4 1 8,0-5-8,5 1 0,-5-1 0,9-3 8,-4 0-8,4-4 0,0-4 0,0 0 0,4-4 0,1 0 0,-1-4 0,-4 1-20,4-1-7,1 0-1,3-3-1,1-5-195,0 5-38</inkml:trace>
          <inkml:trace contextRef="#ctx0" brushRef="#br0" timeOffset="52393.236">7053 4180 979,'0'0'87,"0"0"-70,-9 0-17,9 0 0,0 0 288,-4 7 55,-1-3 10,1 4 3,0 0-164,4-1-33,-5 5-7,5-1 0,0-3-77,0 4-15,5-1-4,-1 1 0,0-4-26,1 3-6,3 1 0,1-5-1,4-3-13,0 0-2,0-4-8,0 0 12,0 0-4,5-4-8,-5-3 11,4-1-11,-4 0 10,0-3-10,0-5 8,4 5-8,-4-1 8,-4-3-8,4 3 0,-4 0 8,-5-3-8,0 4 0,5-5 0,-5 8 8,-4-3-8,5-1 0,-5 5 0,0 7 8,0 0-8,0 0 0,0 0 0,0 0 0,0 0 0,4 7 0,0 1-9,-4 7 9,0 1 0,0 3 0,0 8-8,0 0 8,0 0 0,-4 4 0,0 0 0,4 7 0,-5-7-8,1 4 8,-5-5 0,5 1 0,4 4 0,-4-4 0,-1 3 0,1-3 0,0-4 0,-5 0 0,0 0 8,-4 0-8,5-4 19,-5 0-3,0-7 0,4 3 0,-8-7 9,4-1 2,-5-3 0,1-4 0,-5 0-2,0-4 0,-4 0 0,-4-8 0,0 4-16,-5-4-9,5 5 10,-9-5-10,4-4-52,0 5-17,5-1-3,4 4-900,0 0-179</inkml:trace>
        </inkml:traceGroup>
      </inkml:traceGroup>
    </inkml:traceGroup>
    <inkml:traceGroup>
      <inkml:annotationXML>
        <emma:emma xmlns:emma="http://www.w3.org/2003/04/emma" version="1.0">
          <emma:interpretation id="{EAB5557C-7E15-4F90-BF62-8E4DB10992EF}" emma:medium="tactile" emma:mode="ink">
            <msink:context xmlns:msink="http://schemas.microsoft.com/ink/2010/main" type="paragraph" rotatedBoundingBox="15125,9156 21022,8796 21084,9811 15187,101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7415732-4A1D-4124-B14C-42EA9E942B96}" emma:medium="tactile" emma:mode="ink">
              <msink:context xmlns:msink="http://schemas.microsoft.com/ink/2010/main" type="line" rotatedBoundingBox="15125,9156 21022,8796 21084,9811 15187,10171"/>
            </emma:interpretation>
          </emma:emma>
        </inkml:annotationXML>
        <inkml:traceGroup>
          <inkml:annotationXML>
            <emma:emma xmlns:emma="http://www.w3.org/2003/04/emma" version="1.0">
              <emma:interpretation id="{125D8391-89E7-42FE-B2B7-4F67A8FA6147}" emma:medium="tactile" emma:mode="ink">
                <msink:context xmlns:msink="http://schemas.microsoft.com/ink/2010/main" type="inkWord" rotatedBoundingBox="15125,9156 17848,8990 17910,10005 15187,10171"/>
              </emma:interpretation>
              <emma:one-of disjunction-type="recognition" id="oneOf19">
                <emma:interpretation id="interp95" emma:lang="en-AU" emma:confidence="0">
                  <emma:literal>(xty)2</emma:literal>
                </emma:interpretation>
                <emma:interpretation id="interp96" emma:lang="en-AU" emma:confidence="0">
                  <emma:literal>(set y).</emma:literal>
                </emma:interpretation>
                <emma:interpretation id="interp97" emma:lang="en-AU" emma:confidence="0">
                  <emma:literal>(set you</emma:literal>
                </emma:interpretation>
                <emma:interpretation id="interp98" emma:lang="en-AU" emma:confidence="0">
                  <emma:literal>(xty)z</emma:literal>
                </emma:interpretation>
                <emma:interpretation id="interp99" emma:lang="en-AU" emma:confidence="0">
                  <emma:literal>(style</emma:literal>
                </emma:interpretation>
              </emma:one-of>
            </emma:emma>
          </inkml:annotationXML>
          <inkml:trace contextRef="#ctx0" brushRef="#br0" timeOffset="58657.3674">-73 5663 1497,'0'0'133,"0"-11"-106,-5 7-27,5 4 0,0 0 172,0 0 28,0 0 7,0 0 1,-4 0-92,-5 0-17,1 4-4,-1 3-1,-4 5-39,0 7-8,-5 1-2,5 10 0,0-3-17,-4 8-4,4 0-1,0 3 0,0 5-23,4-5 0,1 1 0,3 3 8,1-7-8,4 3 0,4-7 0,1 0 0,-1 0 0,5-8-13,-1 4 5,1-8 8,0-4-53,-1-3-3,5-4-1,0-4 0,0-4-127,0 0-24,5-12-6</inkml:trace>
          <inkml:trace contextRef="#ctx0" brushRef="#br0" timeOffset="58939.9726">78 5952 1382,'0'0'123,"0"0"-99,0 0-24,0 0 0,0 0 115,0 0 17,0 0 4,9-4 1,0 4-18,4 0-4,4-3-1,-8-1 0,-9 4-34,13 0-6,0-4-2,0 4 0,0 4-14,0 0-3,0 3-1,-5-3 0,-8-4-29,9 12-5,0-5-2,-9 1 0,0-8 2,-5 12 0,1 3 0,0-3 0,-1 3 0,-3-3 0,-5 3 0,4-3 0,-8-5-20,4 5 0,0-4 0,0-1 0,-5 1-15,5 0-3,5-4-1,-1-4 0,-4 3-30,13-3-7,-4 0 0,4 0-1,0 0-139,0 0-27,0 0-5,0 0-729</inkml:trace>
          <inkml:trace contextRef="#ctx0" brushRef="#br0" timeOffset="59174.4282">356 5918 1598,'0'0'71,"0"0"14,0 0-68,4-8-17,0 0 0,-4 8 0,0 0 156,0 0 28,0 0 6,0 0 1,0 0-59,-4-8-11,0 5-2,-9 3-1,4 7-58,0 1-11,-4 4-2,0-1-1,-4 5-22,4-1-4,-4 0 0,4 1-1,4 7-19,0-4 0,1-3 0,3 3 0,-3-4 0,3 1 0,5-1 0,0-3 0,5-1 0,-1 1 0,0-5 0,9 1 0,-4-4 0,4 0 0,0 0 0,0-4 0,9-4 0,-9 0-16,4-8 2,0 5 0,-4-1-120,0-3-24,0-1-5,0 4-961</inkml:trace>
          <inkml:trace contextRef="#ctx0" brushRef="#br0" timeOffset="59369.6106">473 6052 691,'0'0'61,"0"0"-49,0 0-12,0 0 0,0 0 268,0 0 52,13 0 9,0-3 3,-5-1-139,5 0-27,0 0-6,5 0 0,-1-4-53,-4 1-11,9-1-1,-5 0-1,0 5-38,1-1-8,-5-4-2,4 0 0,-4 1-32,0 3-6,0-4-8,0 0 11,-4 4-107,-1-3-20,-3 3-5,3-4-690,-8 8-137</inkml:trace>
          <inkml:trace contextRef="#ctx0" brushRef="#br0" timeOffset="59578.8602">759 5752 1094,'0'0'97,"0"0"-77,0-8-20,0 8 0,0 0 236,0 0 44,0 0 9,0 0 2,0 0-106,0 0-21,0 0-4,0 0 0,4 12-80,-4 3-16,0 1-4,-4 3 0,-1 0-27,1 8-5,-5 4-2,5 0 0,0-4-15,-1 0-3,1 4-8,4-5 12,0-6-28,0 3-7,-4-8-1,8 1-864,5-5-174</inkml:trace>
          <inkml:trace contextRef="#ctx0" brushRef="#br0" timeOffset="60409.0063">1309 5921 921,'-8'-11'40,"8"11"10,0-8-40,0 0-10,0-3 0,-5 3 0,5 8 310,0 0 60,0-4 12,0 4 2,0 0-213,0 0-43,0 0-9,-4 8-2,0 0-67,-1-1-14,5 5-2,0 3-1,5 5-20,-1-1-4,0-4-1,1-3 0,3 3-8,1-3 0,-9-12 0,9 8 8,4-1-8,4-3 0,0-4 0,-4 0 0,5-4 0,-1-3 0,-4-1-9,9-7 9,-9-1 0,-5 1 0,1-1 0,-5-3 0,5 4 0,0-1 0,-5 1 0,0 3 0,1-3 0,-5-1 0,0 1 0,4 3 0,0 5-12,-4 7 2,0 0 0,0 0 0,0 0 10,0 0 0,0 0 0,-4 15 0,-5 4-10,9 1 0,0 3 0,5 4 0,-5 4 10,0-1 0,-5 1 0,1 4 0,4-4 0,0 3 0,-4-3 0,4 4 0,0-4 8,0 0 1,0-1 0,0 1 0,-5-4 19,1 0 3,0 0 1,-5 0 0,-4-4-14,4-4-2,5 1-1,-9-5 0,0-3-1,0-1 0,-4-3 0,4 0 0,-5-8 3,1 4 1,0-4 0,-1-4 0,-3-4-10,3-4-8,1 1 12,-5-1-12,5-7 0,0 0-11,-1-1 0,5 1 0,-4 0-105,8 0-22,1-1-4,3 1-690,1 4-139</inkml:trace>
          <inkml:trace contextRef="#ctx0" brushRef="#br0" timeOffset="60613.2928">1734 5609 2322,'0'0'51,"0"0"10,9-4 3,-9 4 1,8 0-52,1 0-13,4 0 0,-4 4 0,-1 4 91,1 0 15,0-1 3,4 5 1,-5 0-37,5-1-7,-4 5-2,0 3 0,4 4-36,-5 0-7,1 0-1,-5 0-1,1 8 1,-5-4 1,4 0 0,-8 4 0,-1 0 0,-3 0 0,-5-1 0,0 1 0,0 4-10,-5-4-3,5-4 0,-4-4 0,0 0-8,-1-4 0,1 0-10,4-7 10,0 0-52,0-5-5,4 1-1,1-8 0,8 0-154,-5-8-30,5 1-6</inkml:trace>
          <inkml:trace contextRef="#ctx0" brushRef="#br0" timeOffset="60927.2843">2111 5482 1497,'0'0'66,"0"0"14,9-4-64,0 0-16,-1 1 0,5-1 0,-4 0 236,0 0 44,-9 4 9,13-4 2,0 4-153,4 0-30,-4-4-7,-4 4-1,4 0-43,0 4-9,0-4-1,-13 0-1,0 0-25,13 8-5,-13-8 0,4 8-1,0 3-15,-4 1 8,-4 3-8,-5 1 0,1-1 8,-5 0-8,0 5 0,4-1 0,5-8 0,-1 5 0,1-1 0,4-3 0,0-1 0,4-3 0,5 0 0,4 0-10,-4-5 10,8 1 0,0-4-9,1 0 9,-1-4 0,0 1-11,1-5 11,-1 0-8,-4 0-82,4 1-16,1-1-3,-1 0-1159</inkml:trace>
        </inkml:traceGroup>
        <inkml:traceGroup>
          <inkml:annotationXML>
            <emma:emma xmlns:emma="http://www.w3.org/2003/04/emma" version="1.0">
              <emma:interpretation id="{C41C02B6-1FFF-4B28-809C-F481126AEAA0}" emma:medium="tactile" emma:mode="ink">
                <msink:context xmlns:msink="http://schemas.microsoft.com/ink/2010/main" type="inkWord" rotatedBoundingBox="18540,9150 19056,9118 19087,9630 18572,9662"/>
              </emma:interpretation>
              <emma:one-of disjunction-type="recognition" id="oneOf20">
                <emma:interpretation id="interp100" emma:lang="en-AU" emma:confidence="0">
                  <emma:literal>X</emma:literal>
                </emma:interpretation>
                <emma:interpretation id="interp101" emma:lang="en-AU" emma:confidence="0">
                  <emma:literal>x</emma:literal>
                </emma:interpretation>
                <emma:interpretation id="interp102" emma:lang="en-AU" emma:confidence="0">
                  <emma:literal>Z</emma:literal>
                </emma:interpretation>
                <emma:interpretation id="interp103" emma:lang="en-AU" emma:confidence="0">
                  <emma:literal>D</emma:literal>
                </emma:interpretation>
                <emma:interpretation id="interp104" emma:lang="en-AU" emma:confidence="0">
                  <emma:literal>#</emma:literal>
                </emma:interpretation>
              </emma:one-of>
            </emma:emma>
          </inkml:annotationXML>
          <inkml:trace contextRef="#ctx0" brushRef="#br0" timeOffset="61528.1433">3178 5598 1774,'0'0'79,"0"0"16,0 0-76,0 0-19,0 0 0,0 0 0,0 0 110,0 0 18,4 0 4,5-4 1,-5 4-39,5 0-8,-1 0-2,1 4 0,4-8-13,0 4-3,0 0-1,4 4 0,-4 0-17,5-1-3,-5 1-1,4 4 0,-4-4-18,0 4-3,-4-5-1,4 1 0,0 4-9,-5 0-3,1-1 0,0-3 0,-5 4 8,-4-8 0,9 8 1,-9-8 0,-5 11-21,5-11 0,-8 16 0,-1-1 0,-4 0 0,0 1 0,-9-5 0,9 9-12,-8-1 12,3-4 0,1 1 0,0-1 8,-1 1-8,1 3 0,0-8 0,-1 1 0,5 3 0,-4-3 0,4 0 0,0-5 8,4 1-45,9-8-9,0 0-2,0 0 0,0 0-123,0 0-25,0 0-4,0 0-929</inkml:trace>
          <inkml:trace contextRef="#ctx0" brushRef="#br0" timeOffset="61799.4434">3654 5787 2250,'0'0'49,"0"0"11,0 0 1,0 0 3,0 0-52,0 0-12,0 0 0,0 0 0,-8 7 123,-5-3 21,-5 4 5,1 0 1,-9-8-62,0 11-12,13 1-2,-9 3-1,5 1-33,-9 3-6,0 4-2,0 0 0,4 0-24,-4 0-8,5 0 0,3 0 0,1-3 12,8-5-12,-4-3 12,5-1-12,3 1-28,1-4-13,4-8-3,0 0 0,0 0-142,0 0-29,17-4-5,1-4-908</inkml:trace>
        </inkml:traceGroup>
        <inkml:traceGroup>
          <inkml:annotationXML>
            <emma:emma xmlns:emma="http://www.w3.org/2003/04/emma" version="1.0">
              <emma:interpretation id="{FA9826BB-855F-436B-A4C6-AA2EB4E7D614}" emma:medium="tactile" emma:mode="ink">
                <msink:context xmlns:msink="http://schemas.microsoft.com/ink/2010/main" type="inkWord" rotatedBoundingBox="19668,9001 21029,8918 21076,9684 19714,9767"/>
              </emma:interpretation>
              <emma:one-of disjunction-type="recognition" id="oneOf21">
                <emma:interpretation id="interp105" emma:lang="en-AU" emma:confidence="0">
                  <emma:literal>4&gt;cy</emma:literal>
                </emma:interpretation>
                <emma:interpretation id="interp106" emma:lang="en-AU" emma:confidence="0">
                  <emma:literal>47cy</emma:literal>
                </emma:interpretation>
                <emma:interpretation id="interp107" emma:lang="en-AU" emma:confidence="0">
                  <emma:literal>4xy</emma:literal>
                </emma:interpretation>
                <emma:interpretation id="interp108" emma:lang="en-AU" emma:confidence="0">
                  <emma:literal>4ky</emma:literal>
                </emma:interpretation>
                <emma:interpretation id="interp109" emma:lang="en-AU" emma:confidence="0">
                  <emma:literal>4Ky</emma:literal>
                </emma:interpretation>
              </emma:one-of>
            </emma:emma>
          </inkml:annotationXML>
          <inkml:trace contextRef="#ctx0" brushRef="#br0" timeOffset="62535.5153">4348 5444 2145,'0'0'95,"0"0"20,0 0-92,0 0-23,0 0 0,0 0 0,0 0 90,0 0 14,0 0 2,0 0 1,0 0-35,0 0-6,4 11-2,-8-3 0,0 3-9,4 5-3,-9-1 0,5 5 0,-5 3-44,0-4-8,-4 12 0,5-4-8,-1-4 8,0 0 0,5-4 8,4 1-8,0-1 0,0-8 0,9 5 0,-1-5 0,1-7 12,4 4-3,4-8 0,-4 0 0,9 0 0,-5-4 0,5 0 0,0 0 0,-1-3-9,1-5 8,0-3-8,-5 3 8,0 1-32,-4-5-6,9 5-2,-5-5 0,1 1-153,-5 3-31,0-3-7,4-1-847</inkml:trace>
          <inkml:trace contextRef="#ctx0" brushRef="#br0" timeOffset="62760.3418">4560 5498 1094,'0'0'97,"0"0"-77,0 0-20,0 0 0,0 0 191,0 0 34,-4 7 7,0 1 2,-1-4-65,1 4-13,0 3-2,-1 1-1,-3 3-50,3 4-11,1 4-1,-5 4-1,1-3-32,-5 6-6,8-3-2,-8 8 0,5-4-13,-1 4-2,0-8-1,1 3 0,3-3-19,1-4-4,0-3-1,-1-5 0,5 1-10,0-9-9,0-7 9,0 0-13,0 0-47,9-4-10,4 1-2,0-9 0,0 0-192,0-7-40</inkml:trace>
          <inkml:trace contextRef="#ctx0" brushRef="#br0" timeOffset="62972.7778">4686 5636 1267,'0'0'112,"0"0"-89,4-7-23,-4 7 0,0 0 176,0 0 32,13-4 5,-8 0 2,-5 4-63,4-4-13,13 4-3,1 0 0,-1 0-38,-4 0-8,0-4-2,4 4 0,9 4-28,-4-4-7,-22 0-1,13 4 0,4 4-15,-4-5-3,-13-3-1,0 0 0,0 0-9,0 0-1,13 12-1,-13-4 0,-8-1-10,-1 5-3,13-4 0,-12 3 0,-10 9-1,-3-1 0,3 0 0,1 0 0,-5-3-8,1 3 0,-1-4 9,0 1-9,9-5 0,0 1 0,0 0 0,0-5-8,5-3-28,8-4-4,0 0-2,0 0 0,0 0-113,0 0-22,8-8-5,5-3-638,0 3-128</inkml:trace>
          <inkml:trace contextRef="#ctx0" brushRef="#br0" timeOffset="63310.6429">5076 5605 1324,'0'0'59,"0"0"12,0 0-57,0 0-14,5-3 0,-5 3 0,-5-4 248,5 4 48,0 0 8,0 0 3,0 0-131,-13 0-27,0 0-5,0 7 0,9 1-66,-9 4-13,-9 3-2,9 1-1,4-1-44,-4 0-9,-4 5-1,-5-5-8,5 4 19,4-3-3,9-1-1,-5 1 0,-13-1-15,18-3 8,13-1-8,-1 1 0,-3-1 8,3-3-8,5-4 0,9-4 0,0 0 8,-1 0-8,-3-4 0,3-4 0,5 1-11,-4-1-8,-4 0-1,-1-3-1,5-1-175,-5 0-34,5 1-7</inkml:trace>
          <inkml:trace contextRef="#ctx0" brushRef="#br0" timeOffset="64417.8775">5302 5567 806,'0'0'36,"0"0"7,8 8-35,-8-8-8,0 0 0,0 0 0,0 0 201,0 0 39,0 0 7,0 0 1,9 11-113,-5-3-23,-4 3-5,5-3-1,3 4-22,-3-1-5,-1-3-1,0 4 0,1-1-18,-1-3-4,13 3-1,-8-3 0,-5 4-22,5-8-4,4-4-1,4 3 0,5-3-8,-9 0-1,-4-7-1,4-1 0,8 0-2,-8-3-1,-4 3 0,4-4 0,9-3-6,-5 3-1,-17 1 0,9-5 0,4 1-8,-9 0 0,-4-1 0,-9 1 0,1-1 0,3 1 0,14 7 10,-5 1-10,-4-1 8,0 0-8,-4 0 0,4 8 0,13-3 10,-13 3-10,0 0 8,0 0-8,13 11 0,-9 5 0,-12-1 0,3 4 0,10 4 0,-5 1 12,-5 2-4,1 1 0,4 4-8,0-4 0,0 4 0,-4 8 8,-5-5-8,5 5 0,8-1 0,0-7 0,1 4 0,-5-8 0,-5-4 0,14 0 0,0-4 24,-5 1 2,-8-1 1,-1-4 0,1 1 1,0-9 1,-5 1 0,-4 0 0,0 0 5,0-5 1,-4 1 0,-5 0 0,-4-4-17,-4 0-3,4-4-1,-5 4 0,-8-4-14,5 1-16,3-1 3,1 0 1,0 4-138,-9-4-27,0 4-6</inkml:trace>
        </inkml:traceGroup>
      </inkml:traceGroup>
    </inkml:traceGroup>
    <inkml:traceGroup>
      <inkml:annotationXML>
        <emma:emma xmlns:emma="http://www.w3.org/2003/04/emma" version="1.0">
          <emma:interpretation id="{4B2EC0E9-F383-41C2-A7D9-8CD6BE8D79EA}" emma:medium="tactile" emma:mode="ink">
            <msink:context xmlns:msink="http://schemas.microsoft.com/ink/2010/main" type="paragraph" rotatedBoundingBox="15241,10700 21420,10021 21546,11175 15368,118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BE1A2F-BFA2-47B0-B18C-DA95230276D1}" emma:medium="tactile" emma:mode="ink">
              <msink:context xmlns:msink="http://schemas.microsoft.com/ink/2010/main" type="line" rotatedBoundingBox="15241,10700 21420,10021 21546,11175 15368,11854"/>
            </emma:interpretation>
          </emma:emma>
        </inkml:annotationXML>
        <inkml:traceGroup>
          <inkml:annotationXML>
            <emma:emma xmlns:emma="http://www.w3.org/2003/04/emma" version="1.0">
              <emma:interpretation id="{92103D8A-8C22-48E3-A5EC-AA7F32BC3522}" emma:medium="tactile" emma:mode="ink">
                <msink:context xmlns:msink="http://schemas.microsoft.com/ink/2010/main" type="inkWord" rotatedBoundingBox="15248,10771 17349,10540 17468,11623 15368,11854"/>
              </emma:interpretation>
              <emma:one-of disjunction-type="recognition" id="oneOf22">
                <emma:interpretation id="interp110" emma:lang="en-AU" emma:confidence="0">
                  <emma:literal>Caty)</emma:literal>
                </emma:interpretation>
                <emma:interpretation id="interp111" emma:lang="en-AU" emma:confidence="0">
                  <emma:literal>Coty)</emma:literal>
                </emma:interpretation>
                <emma:interpretation id="interp112" emma:lang="en-AU" emma:confidence="0">
                  <emma:literal>(7Cty)</emma:literal>
                </emma:interpretation>
                <emma:interpretation id="interp113" emma:lang="en-AU" emma:confidence="0">
                  <emma:literal>belly)</emma:literal>
                </emma:interpretation>
                <emma:interpretation id="interp114" emma:lang="en-AU" emma:confidence="0">
                  <emma:literal>Coty,</emma:literal>
                </emma:interpretation>
              </emma:one-of>
            </emma:emma>
          </inkml:annotationXML>
          <inkml:trace contextRef="#ctx0" brushRef="#br0" timeOffset="66287.4253">-30 7278 576,'0'0'51,"0"0"-41,0 0-10,0 0 0,0-8 235,0 0 45,-4-3 8,4 3 3,0 8-122,0-4-24,0 4-5,0 0 0,-5-7-43,5 7-8,0 0-1,0 0-1,-8 7-27,-5-3-4,4 8-2,0 3 0,1 0-20,-1 9-4,0-5-1,1 8 0,3 4-12,1-1-2,0 5-1,-1 0 0,5 3-5,5 1-1,-1-1 0,0 1 0,-4-4-8,9-1 0,0-3 0,4-4 0,-5-4-23,1 0-3,4-3-1,0-5 0,4-3-54,-4-9-11,0-3-3,0-3-652,5-5-130</inkml:trace>
          <inkml:trace contextRef="#ctx0" brushRef="#br0" timeOffset="66466.0186">148 7455 1825,'0'0'80,"0"0"18,0 0-78,0 0-20,0 0 0,0 0 0,0-8 100,0 8 16,4-7 3,-4 7 1,0 0-45,9-4-9,4 0-2,-5 0 0,-8 4-28,13 0-5,0 4-2,5-4 0,-10 8 3,5-5 1,-4 5 0,0 0 0,-9-8-18,8 8-4,-3 7-1,-5-3 0,-5 3-10,-3 0 0,-1 1 9,-4 3-9,0 0 0,0 1 0,-4-1 0,4 0 8,4 0-16,-4-3-4,4-5 0,1 1 0,3-4-75,5-8-15,0 0-3,0 0-997</inkml:trace>
          <inkml:trace contextRef="#ctx0" brushRef="#br0" timeOffset="66701.0707">395 7436 691,'0'0'30,"0"0"7,0-8-29,0 8-8,-9-8 0,0 8 0,1-4 362,-1 4 71,-4 0 15,4 4 2,-4 0-286,0 4-58,0 0-11,0 3-3,-4 5-41,4-5-9,4 8-2,1-3 0,3 3-12,-3 0-4,8 1 0,0-1 0,8-4-3,-3 1-1,3-1 0,5 0 0,0 1-20,0-5 0,-4 1 0,8-4 0,-4-1-14,5-3-4,-5-8-1,0 4 0,0 0-32,4-3-6,-4-5-2,0-4 0,0 5-189,4-5-39</inkml:trace>
          <inkml:trace contextRef="#ctx0" brushRef="#br0" timeOffset="66906.7586">590 7497 1936,'0'0'86,"0"0"18,0 0-84,0 0-20,0 0 0,0 0 0,0 0 109,0 0 18,8 0 3,5 0 1,0 0-41,0 0-8,0 0-2,5 0 0,-1 0-32,0 0-6,1-3-2,3 3 0,1 0-25,-9 0-6,0-4-1,-4 0 0,-1 0-19,5 0-4,-4 4-1,0-4-824,-9 4-166</inkml:trace>
          <inkml:trace contextRef="#ctx0" brushRef="#br0" timeOffset="67142.0586">811 7270 691,'0'0'61,"0"0"-49,-5 4-12,5-4 0,0 0 325,0 0 63,-4 11 12,4 1 2,0 0-231,0 3-47,4-3-8,-4 7-3,0 0-41,0 0-8,-4 4-1,4 1-1,0-1-38,0 0-7,0 4-1,0-4-1,0-4-15,0 0 0,0 1 8,0-5-8,4-3-76,1-1-17,-1-3-4,5-4-683,4-4-137</inkml:trace>
          <inkml:trace contextRef="#ctx0" brushRef="#br0" timeOffset="67514.0481">1058 7378 1944,'0'0'43,"0"0"9,0 0 1,0 0 1,0 0-43,-4 8-11,-5 3 0,5 1 0,-1-5 94,1 5 17,4 0 3,0 3 1,4-3-52,1-1-11,-1 1-1,5-5-1,-1 1-25,5 0-5,0-4 0,0-1-1,0-3-11,0 0-8,0-3 9,0-5-9,5 0 9,-5-3-9,0-1 8,0 1-8,0-5 0,0 5 0,-5-5 0,1 1 0,-5-5 0,1 5 0,-1 0 0,-4 3 0,4 1 20,-4-1 0,0 4-1,0 8 0,0 0-28,0 0-6,0 0-1,0 0 0,5 8 3,-1 4 0,0 7 0,-4 0 0,5 0 13,-1 1 0,0 7 0,1 0-9,3 0 17,-3 3 3,-1 1 1,0 0 0,1 8-12,-1-5-17,-4 5 4,0 3 1,0-3 12,-4 3 0,-1-3 0,1-1 0,4-3 11,-4-4 5,-5 3 0,5-7 1,-5 0 8,5-4 2,-5-3 0,0 3 0,1-8 10,-1-3 3,0-5 0,1-3 0,-1 0-4,-4 0 0,0-8 0,-4 0 0,-1-3-16,1-1-4,0-4-1,-1-3 0,-3-4-25,3 3-5,1-3-1,0-4 0,4 0-86,0 0-18,0 3-3,4-7-698,9 4-140</inkml:trace>
          <inkml:trace contextRef="#ctx0" brushRef="#br0" timeOffset="68118.1405">1760 7008 2008,'0'0'44,"0"0"10,0 0 2,0 0 0,0 0-45,9 4-11,-1 4 0,1-1 0,0 1 122,-1 0 22,5 3 5,0 5 1,-4-1-31,4 0-7,0 1 0,-4 3-1,4 4-52,-5 0-11,5 1-1,0 3-1,-4-1-9,4-2-1,-4 3-1,0 0 0,-1 0-11,1-1-1,-9 1-1,4 0 0,-4 0-11,0 0-3,-4 0 0,-9 4 0,0-4-8,0 4 0,-5 0 9,-3 0-9,-1-1-23,0-6-9,-4 3-1,0-4-942,5 0-188</inkml:trace>
        </inkml:traceGroup>
        <inkml:traceGroup>
          <inkml:annotationXML>
            <emma:emma xmlns:emma="http://www.w3.org/2003/04/emma" version="1.0">
              <emma:interpretation id="{6329FEF4-25D8-458E-85D7-21080DA5AED4}" emma:medium="tactile" emma:mode="ink">
                <msink:context xmlns:msink="http://schemas.microsoft.com/ink/2010/main" type="inkWord" rotatedBoundingBox="18577,10320 18923,10933 18417,11218 18072,10605"/>
              </emma:interpretation>
              <emma:one-of disjunction-type="recognition" id="oneOf23">
                <emma:interpretation id="interp115" emma:lang="en-AU" emma:confidence="0">
                  <emma:literal>Z</emma:literal>
                </emma:interpretation>
                <emma:interpretation id="interp116" emma:lang="en-AU" emma:confidence="0">
                  <emma:literal>x</emma:literal>
                </emma:interpretation>
                <emma:interpretation id="interp117" emma:lang="en-AU" emma:confidence="0">
                  <emma:literal>7</emma:literal>
                </emma:interpretation>
                <emma:interpretation id="interp118" emma:lang="en-AU" emma:confidence="0">
                  <emma:literal>T</emma:literal>
                </emma:interpretation>
                <emma:interpretation id="interp119" emma:lang="en-AU" emma:confidence="0">
                  <emma:literal>+</emma:literal>
                </emma:interpretation>
              </emma:one-of>
            </emma:emma>
          </inkml:annotationXML>
          <inkml:trace contextRef="#ctx0" brushRef="#br0" timeOffset="68725.8089">2852 6943 1209,'0'0'108,"0"0"-87,0 0-21,0 0 0,0 0 202,0 0 36,0 0 7,0 0 2,0 0-91,0 0-19,13 7-3,-4 1-1,0 0-49,-1 3-11,5-3-1,5 0-1,-5-1-19,4 5-3,-4-1-1,5-3 0,-1 0-2,5 3-1,-5-3 0,0 4 0,1-5-34,-1 5-11,0-4 0,1 3 0,-5-3 14,4 0-4,0-1-1,-4 5 0,5-4-9,-1-5 0,-4 5 0,4-4 0,-8 4 0,4-1 0,-9-3 0,-4-4 0,9 8 0,-9-8 0,0 8 0,-4 3 0,-1-3 12,-3 4 0,-1-1 0,-8 4 0,-5-3-12,5 3 0,-5 1 0,0-1 8,-4 5-8,5-5 0,-5-3 0,4-1 8,-4 4-8,0-3 0,9 0 0,-5-5-11,4 5-7,1-4-2,0-5 0,4 5 0,4-4-30,5 0-6,-5 0-2,9-4 0,0 0-157,0 0-31,0 0-6</inkml:trace>
        </inkml:traceGroup>
        <inkml:traceGroup>
          <inkml:annotationXML>
            <emma:emma xmlns:emma="http://www.w3.org/2003/04/emma" version="1.0">
              <emma:interpretation id="{3BF8A0D8-7C09-4616-A956-7A16972AF828}" emma:medium="tactile" emma:mode="ink">
                <msink:context xmlns:msink="http://schemas.microsoft.com/ink/2010/main" type="inkWord" rotatedBoundingBox="19099,11116 19155,10503 19478,10532 19422,11146"/>
              </emma:interpretation>
              <emma:one-of disjunction-type="recognition" id="oneOf24">
                <emma:interpretation id="interp120" emma:lang="x-none" emma:confidence="0">
                  <emma:literal>¥</emma:literal>
                </emma:interpretation>
                <emma:interpretation id="interp121" emma:lang="x-none" emma:confidence="0">
                  <emma:literal>I</emma:literal>
                </emma:interpretation>
                <emma:interpretation id="interp122" emma:lang="x-none" emma:confidence="0">
                  <emma:literal>t</emma:literal>
                </emma:interpretation>
                <emma:interpretation id="interp123" emma:lang="x-none" emma:confidence="0">
                  <emma:literal>E</emma:literal>
                </emma:interpretation>
                <emma:interpretation id="interp124" emma:lang="x-none" emma:confidence="0">
                  <emma:literal>y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9230B6F1-11A5-4F12-ABF9-B22927D979DA}" emma:medium="tactile" emma:mode="ink">
                <msink:context xmlns:msink="http://schemas.microsoft.com/ink/2010/main" type="inkWord" rotatedBoundingBox="19688,10327 21398,10012 21597,11094 19887,11409"/>
              </emma:interpretation>
              <emma:one-of disjunction-type="recognition" id="oneOf25">
                <emma:interpretation id="interp125" emma:lang="en-AU" emma:confidence="0">
                  <emma:literal>zixy</emma:literal>
                </emma:interpretation>
                <emma:interpretation id="interp126" emma:lang="en-AU" emma:confidence="0">
                  <emma:literal>ray</emma:literal>
                </emma:interpretation>
                <emma:interpretation id="interp127" emma:lang="en-AU" emma:confidence="0">
                  <emma:literal>arsy</emma:literal>
                </emma:interpretation>
                <emma:interpretation id="interp128" emma:lang="en-AU" emma:confidence="0">
                  <emma:literal>2txy</emma:literal>
                </emma:interpretation>
                <emma:interpretation id="interp129" emma:lang="en-AU" emma:confidence="0">
                  <emma:literal>Horsey</emma:literal>
                </emma:interpretation>
              </emma:one-of>
            </emma:emma>
          </inkml:annotationXML>
          <inkml:trace contextRef="#ctx0" brushRef="#br0" timeOffset="77520.8208">4335 7116 2066,'0'0'92,"0"-8"18,0 0-88,4 1-22,-4-5 0,9 5 0,0-9 79,-1 8 11,1-3 2,0 3 1,4 0-19,0 1-4,-5-5-1,10 8 0,-5-3-11,0 3-2,4 0-1,-4 4 0,0-4-23,0 4-5,4 0-1,-8 4 0,4 0-16,-9 3-10,5 1 12,-5 4-12,-4 3 8,0 1-8,0-1 0,-8 4 0,3 8 0,-8-4-11,0 4 0,-4 0 0,4 0-17,-4 0-3,4 0-1,-5 0 0,5-4 3,0-3 0,5 3 0,-1-8 0,0 0 13,1 1 2,8-5 1,0-3 0,0-8 13,0 0 0,0 12 0,0-12 0,13 4 8,0 3 4,0-7 0,0-4 1,4 1 3,0-1 1,1-4 0,-1 0 0,5-3-8,-5 3-1,0-4-8,1 5 12,3-5-26,-3-3-6,3 3 0,-8 1-1,-8-1-139,12 1-27,5-1-5,-5 0-2</inkml:trace>
          <inkml:trace contextRef="#ctx0" brushRef="#br0" timeOffset="77741.8124">4838 7081 950,'-18'-4'20,"18"4"5,5-3 1,-5 3 2,-9-4-28,9 4 0,0 0 0</inkml:trace>
          <inkml:trace contextRef="#ctx0" brushRef="#br0" timeOffset="78530.9193">4855 7112 1094,'-30'0'48,"30"0"11,0 0-47,-9 0-12,9 0 0,0 0 0,0 0 228,0 0 44,0 0 9,0 0 2,-13 0-137,13 0-27,0 0-6,13 4-1,0-4-32,-4 4-6,-9 3-2,4 1 0,9 0-22,4 3-5,-4 1-1,0 0 0,0 3-14,-4-3-3,0 3-1,4-3 0,4-1-11,-4 4-3,4-3 0,-8 3 0,0-3-4,4 0-8,4-5 11,-4 1-11,0 0 8,-4-1-8,-9-7 0,9 4 0,4 0 10,-13-4-10,0 0 8,0 0-8,0 0 18,0 0-2,0-11 0,-5-1 0,5 4-16,-4-7 0,0-1 0,-9 1 0,0-4 8,4 0-8,0-1 0,-4 1 0,0-4 0,0 0 0,4 0 0,1 3 0,-10-7 0,10 4 0,8 0 0,0 4 0,0 0 0,0-1 0,-5 1 0,5 4 0,9-1 0,-5 1-9,-4-1 9,0 5 0,9-5 0,0 1 0,-5 7 0,5-3 0,-5-1 0,9 1 0,0 3 0,0-4 11,0 5-11,5-5 10,3 4-10,5 1 10,-4-5-10,0 1 8,4 3-8,0-4 8,8 1-8,-3 3 8,-5-3-8,4-1 8,13 4-8,-12 1 0,-14-1 9,5 0-9,4-3 0,4 3 9,-8-4-9,4 5 0,-5-5 8,1 4-8,8-3 0,-4 3 0,-8 0 0,-1 1 0,9-1 0,-9 0 0,1 1 0,-1 3 0,-8 0 0,4-4-12,4 0-15,-4 5-2,-13 3-1,9-4 0,4 0-17,-5 4-3,-8 0-1,0 0 0,0 0-143,0 0-29,0 0-5,0 0-849</inkml:trace>
          <inkml:trace contextRef="#ctx0" brushRef="#br0" timeOffset="78928.586">5215 6877 1267,'0'0'56,"0"0"12,0 0-55,0 0-13,0 0 0,9 0 0,-1-4 210,-8 4 39,0 0 8,0 0 2,13 0-134,0 0-26,0 0-6,-4 0-1,0 0-29,4 4-7,4-4 0,-4 4-1,-4 0-22,-1 0-4,10-1-1,-10 5 0,-8-8 2,9 8 0,4-4 0,0 3 0,-4 1-22,-1 0-8,-12 0 0,4 3 0,0 4 13,-9 1-3,-8-1-1,0 5 0,-1-1-9,1 0 0,0 0 0,-5-3 0,0-1 0,1-3 0,8-5-12,-5 1 12,-3 0-48,8-4-3,8 0 0,5-4 0,-8 0-141,3 0-29,5 0-6</inkml:trace>
          <inkml:trace contextRef="#ctx0" brushRef="#br0" timeOffset="79127.2963">5557 6823 2556,'9'0'56,"-9"0"12,0 0 3,0 0 0,0 0-57,0 0-14,-4 0 0,-9 4 0,-5 0 64,5 7 11,9-3 1,-9 4 1,-13 3-33,9 0-6,4 1-2,4 3 0,0 0-20,1 4-4,-1 1 0,9-5-1,4 0-11,-4 0 0,0-3 0,5-5 0,12 5 0,0-5-12,-8-3 2,4-4 1,4 0-23,-4-4-5,5-4-1,-5-4 0,0 0-126,4-3-24,5-4-6,-1-1-528,-3 5-106</inkml:trace>
          <inkml:trace contextRef="#ctx0" brushRef="#br0" timeOffset="79622.578">5739 6831 460,'-8'0'41,"8"0"-33,0 0-8,0 0 0,-9 7 298,9-7 58,-4 8 11,8 4 2,0-1-191,-4 1-38,-4 3-8,0 1-2,8 3-41,0-4-8,1 5-1,-1-5-1,5-3-27,-1 3-6,-3 0-1,-1-3 0,5-4-45,-1-1 0,5-3 0,0-4 0,-13 0 0,13-7 14,9-1-4,0-4-1,-5-7-9,0 4 8,1-5-8,3-3 8,1 0-8,-9 4 0,-4-4 0,4 3-11,4-3 11,-4 4 0,-13 0 0,0 0 0,0 3 0,4 5 0,5-5 0,-13 8-8,-5 1 8,9 7 0,0 0 0,0 0 0,-9 7 0,5 5 0,4 3 0,0 9 0,0-1 0,0 4 0,0 0 0,4 7 0,5 1 0,-9 0 0,-4 3 0,-1 5 0,10-1 0,-5-4 11,0 1-3,-9 3 0,5 1 2,-5-5 0,9-3 0,-4 4 0,-9-5 12,4-3 2,5 0 1,-1-4 0,-8-4 3,0 0 1,5-8 0,-1 5 0,0-9 11,-4-3 3,-4 4 0,4-9 0,-4-3-2,-5 0 0,-17 0 0,4 0 0,-4-7-22,5-1-5,-5 4-1,-13-4 0,-9 1-31,5-1-6,8 0-2,5 1 0,-5 3-218,5 0-43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09.87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0 297 1731,'0'0'76,"0"0"17,0 0-74,0 0-19,0 0 0,0 0 0,9-8 149,-5 1 27,-4 7 4,9-8 2,-1-4-53,6 5-10,-6-1-3,1 0 0,4-3-36,0-1-7,4 1-1,5-1-1,-5-3-39,1 3-7,3-7-1,-3 3-1,-1 1-23,5-4 0,-1 0 0,1-1-8,0 1-112,-1 0-21,5-1-5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07:49.8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057453-8524-4B42-ADB5-0F04F06EC979}" emma:medium="tactile" emma:mode="ink">
          <msink:context xmlns:msink="http://schemas.microsoft.com/ink/2010/main" type="writingRegion" rotatedBoundingBox="527,4222 10062,4422 9917,11299 382,11098"/>
        </emma:interpretation>
      </emma:emma>
    </inkml:annotationXML>
    <inkml:traceGroup>
      <inkml:annotationXML>
        <emma:emma xmlns:emma="http://www.w3.org/2003/04/emma" version="1.0">
          <emma:interpretation id="{0A764A74-F58E-4FA8-8D79-A8AF2C2B4421}" emma:medium="tactile" emma:mode="ink">
            <msink:context xmlns:msink="http://schemas.microsoft.com/ink/2010/main" type="paragraph" rotatedBoundingBox="527,4222 7479,4368 7462,5169 510,5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DB10BA-8947-4E9D-92F6-491500D04F4F}" emma:medium="tactile" emma:mode="ink">
              <msink:context xmlns:msink="http://schemas.microsoft.com/ink/2010/main" type="line" rotatedBoundingBox="527,4222 7479,4368 7462,5169 510,5022"/>
            </emma:interpretation>
          </emma:emma>
        </inkml:annotationXML>
        <inkml:traceGroup>
          <inkml:annotationXML>
            <emma:emma xmlns:emma="http://www.w3.org/2003/04/emma" version="1.0">
              <emma:interpretation id="{2106A024-1D0D-4744-AE1A-A9B934C7C391}" emma:medium="tactile" emma:mode="ink">
                <msink:context xmlns:msink="http://schemas.microsoft.com/ink/2010/main" type="inkWord" rotatedBoundingBox="527,4222 1406,4240 1395,4761 516,4742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let</emma:literal>
                </emma:interpretation>
                <emma:interpretation id="interp2" emma:lang="en-AU" emma:confidence="0">
                  <emma:literal>2et</emma:literal>
                </emma:interpretation>
                <emma:interpretation id="interp3" emma:lang="en-AU" emma:confidence="0">
                  <emma:literal>het</emma:literal>
                </emma:interpretation>
                <emma:interpretation id="interp4" emma:lang="en-AU" emma:confidence="0">
                  <emma:literal>ret</emma:literal>
                </emma:interpretation>
              </emma:one-of>
            </emma:emma>
          </inkml:annotationXML>
          <inkml:trace contextRef="#ctx0" brushRef="#br0">0 16 460,'0'0'20,"0"0"5,0 0-25,0 0 0,8-8 0,-8 8 0,13-4 189,-13 4 33,0 0 6,13-4 2,-13 4-88,0 0-18,0 0-3,0 0-1,0 0-8,0 0-3,0 0 0,0 0 0,0 0-25,0 0-4,9 0-2,-9 0 0,9 8-25,-5 3-5,5 5 0,-5-5-1,0 5-23,1 3-4,-5-3 0,4 7-1,0-4-10,-4 4-1,0 0-8,0 4 12,0-4 2,0 4 0,-4-4 0,4 4 0,-4-7-25,-1-1-5,5-4 0,-4 4-1,0-7 9,4 0 8,0-5-12,0-7 12,0 0-11,0 0 11,0 0-10,0 0 10,0 0 0,0 0-9,0-7 9,0-1 0,0 0 0,0 0 0,0 1 0,0-5 0,0 5 0,8-1 0,-8 8 0,5-8 0,-5 8 0,0 0-8,8 0 8,-8 0 0,0 0 0,0 0 0,18 0 0,-5 0 8,0 0-8,-13 0 0,13 4 8,4 8-8,-4-9 8,-4 5-8,8 4 8,-4-5-8,-4 1 0,4 0 0,-5 3 0,1-3 0,0 4 0,4-1 0,-13-11 0,4 8 0,-4-8-16,0 0 0,0 0-1,0 0 0,0 0-47,0 0-8,0 0-3,0 0-639,13-4-128</inkml:trace>
          <inkml:trace contextRef="#ctx0" brushRef="#br0" timeOffset="394.6851">333 274 1332,'0'0'59,"0"0"12,0 0-57,0 0-14,0 0 0,0 0 0,0 0 112,13 7 20,-13-7 4,5 8 1,-5-8-15,8 4-3,1-4-1,4 4 0,-4-4-50,4 0-9,-5 4-3,-8-4 0,9-4-10,4 0-2,0 4-1,4-4 0,-17 4-22,9-8-4,0 5-1,4-1 0,-9-8 0,5 4-1,-9 1 0,4-1 0,5 0-15,-5 1 0,-8-5 0,4 1 0,0-1 9,-5 4-1,1-3 0,0-1 0,-5 1-8,5-1 0,-5 0 0,0 9 0,1-5-16,-5 4 0,4 0 1,0 0 0,5 4 15,-9 4 10,0 0-2,4 0 0,9-4-26,-8 8-6,8 3 0,-13 1-1,8 3 16,1 1 9,4-1-10,0 4 10,0 1-11,4-1 11,1 0-12,-1 0 12,5 1-8,-5-1 8,5 0 0,8 0 0,-13-3 0,9-1 0,0-3 0,0-1 0,0-3 0,-4 0 0,4-1 0,-4-3 0,4-4 0,4-4-15,-8 1 2,4 3 0,0-8-155,-5 4-32,5-8-5</inkml:trace>
          <inkml:trace contextRef="#ctx0" brushRef="#br0" timeOffset="596.9949">593 224 1843,'0'0'40,"0"0"9,0 0 2,0 0 1,0 0-42,9 4-10,0-4 0,4 3 0,4-3 118,-4 4 22,-4-4 4,13 0 0,-9-4-45,4 1-10,-4-1-1,4 4-1,1-4-43,-1 0-9,-4 4-2,4 0 0,-4-4-33,-4 4-9,4-4-1,-4 4 0,4-4-170,-5 4-33</inkml:trace>
          <inkml:trace contextRef="#ctx0" brushRef="#br0" timeOffset="820.4443">706-50 1717,'0'0'76,"0"0"16,0 0-74,0 0-18,0 0 0,0 0 0,0 0 121,0 0 21,0 0 4,9 12 1,-9 3-51,13 4-9,-13 1-3,4 3 0,1 4-29,-1 4-7,5-1 0,-1 1-1,-8-4-35,5 4-12,-1-4 0,0 4 9,1-4-19,8 0-4,-9-4-1,5 4 0,-1-8-179,5 4-36,5 12-7,-5-16-2</inkml:trace>
        </inkml:traceGroup>
        <inkml:traceGroup>
          <inkml:annotationXML>
            <emma:emma xmlns:emma="http://www.w3.org/2003/04/emma" version="1.0">
              <emma:interpretation id="{F7E38E98-D348-4716-A957-B44F04EDA1F1}" emma:medium="tactile" emma:mode="ink">
                <msink:context xmlns:msink="http://schemas.microsoft.com/ink/2010/main" type="inkWord" rotatedBoundingBox="2534,4419 3865,4447 3856,4860 2525,4832"/>
              </emma:interpretation>
              <emma:one-of disjunction-type="recognition" id="oneOf1">
                <emma:interpretation id="interp5" emma:lang="en-AU" emma:confidence="0">
                  <emma:literal>m:</emma:literal>
                </emma:interpretation>
                <emma:interpretation id="interp6" emma:lang="en-AU" emma:confidence="0">
                  <emma:literal>M:</emma:literal>
                </emma:interpretation>
                <emma:interpretation id="interp7" emma:lang="en-AU" emma:confidence="0">
                  <emma:literal>m:'</emma:literal>
                </emma:interpretation>
                <emma:interpretation id="interp8" emma:lang="en-AU" emma:confidence="0">
                  <emma:literal>M:'</emma:literal>
                </emma:interpretation>
                <emma:interpretation id="interp9" emma:lang="en-AU" emma:confidence="0">
                  <emma:literal>m:''</emma:literal>
                </emma:interpretation>
              </emma:one-of>
            </emma:emma>
          </inkml:annotationXML>
          <inkml:trace contextRef="#ctx0" brushRef="#br0" timeOffset="5723.5662">3017 447 1267,'0'0'56,"0"0"12,0 0-55,0 0-13,8 4 0,-3 4 0,3-4 123,5 3 21,-4-3 5,4 4 1,4-4-24,1 0-5,-1-4-1,0 3 0,1 1-56,3-4-12,5-4-3,0 1 0,5-1-58,-1-4-12,9-4-3</inkml:trace>
          <inkml:trace contextRef="#ctx0" brushRef="#br0" timeOffset="5555.6041">3051 262 806,'0'0'36,"0"0"7,0 0-35,0 0-8,0 0 0,0 0 0,0 0 221,0 0 43,0 0 8,0 0 1,0 0-116,0 0-23,0 0-5,0 0-1,0 0-50,0 0-10,0 0-3,0 0 0,9 0-33,4-4-8,-4 4 0,4-4-1,0 4-11,0 0-3,0-3 0,0 3 0,0 3-9,-5-3 0,1 0 0,4 0 0,-4 0-30,-1 0-2,5 0 0,-13 0-717,0 0-144</inkml:trace>
          <inkml:trace contextRef="#ctx0" brushRef="#br0" timeOffset="3165.6291">2033 174 2170,'0'0'48,"0"0"9,0 0 3,-5-4 1,1 0-49,4 4-12,0 0 0,0 0 0,-9-8 104,9 8 17,0 0 4,0 0 1,0 0-64,0 0-13,0 0-2,0 0-1,-4 12-26,0 3-4,4 1-2,0-5 0,4 5-14,-4 3 0,0 0 8,4 0-8,-4 1 0,5-1 0,-10 0 0,5-3 0,5-1 0,-5 4 0,4-7 0,-4 3 0,0-7 0,0 3 0,0-11 0,0 0-10,0 0 0,0 0 0,0 0 0,0 0 0,0 0-3,0 0-1,4-7 0,9-5 0,-13 1 14,9-5 0,-5 1 0,5-1 0,0 1-13,-9 0 3,8-5 1,-3 5 0,3-1 9,-3 1-8,-1 0 8,9-1-8,-13 9 8,9-1 8,-5 0-8,0 0 11,-4 8-11,0 0-12,13 0 2,-13 0 1,0 0 9,0 4 0,9 4 0,-5 0 0,1-1 0,-1 1 0,0 0 0,1 3 0,-1 1 0,0-1 0,1 1 0,-5-4 8,4 3-8,0-3 8,-4-8-8,0 12 8,5-1-8,-1-3 0,-4-8 0,0 0 0,4 8 0,-4-8 0,0 0 0,0 0 0,9 0 0,0 3 0,-5-6 0,5 3 0,-5-12 0,5 8 12,-1-11 0,5-1-1,-4 5-11,0-5 0,4 1 0,4-1 0,-8-3 0,4 4 0,8-1 0,-12 1-11,8 3 11,1 5 0,-5-5 0,4 8 0,0-3 10,-8 3-2,4 4-8,-4 0 12,8 4 4,-8-1 0,4 5 0,-5 0 0,1 0 0,0 3 0,-1 5 0,1-5 0,0 5-4,-1 3-1,-3 0 0,3 0 0,-3 4-11,-1-3 10,5-1-10,-9 0 10,0 0-10,0 1 0,0 3 0,0 0 8,4-4-8,-4-3 0,0-1 0,0 4 0,0-3 0,0-5-12,4 1 0,-4-12 1,0 0-49,0 0-9,0 0-3,0 0-745,0 0-150</inkml:trace>
        </inkml:traceGroup>
        <inkml:traceGroup>
          <inkml:annotationXML>
            <emma:emma xmlns:emma="http://www.w3.org/2003/04/emma" version="1.0">
              <emma:interpretation id="{1D8B835C-B5B6-44C7-A67A-1BA921A04193}" emma:medium="tactile" emma:mode="ink">
                <msink:context xmlns:msink="http://schemas.microsoft.com/ink/2010/main" type="inkWord" rotatedBoundingBox="4175,4461 5741,4494 5727,5132 4162,5099"/>
              </emma:interpretation>
              <emma:one-of disjunction-type="recognition" id="oneOf2">
                <emma:interpretation id="interp10" emma:lang="en-AU" emma:confidence="0">
                  <emma:literal>2,</emma:literal>
                </emma:interpretation>
                <emma:interpretation id="interp11" emma:lang="en-AU" emma:confidence="0">
                  <emma:literal>za,</emma:literal>
                </emma:interpretation>
                <emma:interpretation id="interp12" emma:lang="en-AU" emma:confidence="0">
                  <emma:literal>2a,</emma:literal>
                </emma:interpretation>
                <emma:interpretation id="interp13" emma:lang="en-AU" emma:confidence="0">
                  <emma:literal>29,</emma:literal>
                </emma:interpretation>
                <emma:interpretation id="interp14" emma:lang="en-AU" emma:confidence="0">
                  <emma:literal>29</emma:literal>
                </emma:interpretation>
              </emma:one-of>
            </emma:emma>
          </inkml:annotationXML>
          <inkml:trace contextRef="#ctx0" brushRef="#br0" timeOffset="6337.0512">3649 220 1670,'0'0'148,"0"0"-118,0-4-30,0 4 0,0 0 91,0 0 12,0-12 2,0 9 1,0 3 9,9-8 1,-5 4 1,5 0 0,0 0-47,4 0-10,0 4-1,0 0-1,0 0-19,4 0-4,0 4-1,1 0 0,-5 0-21,4 0-4,-4 4-1,5-1 0,-1 1-8,0 4 0,-8-1 0,4 4 0,0-3 0,-4 0 0,-5 3 0,5 0 0,-9 1 0,0 3-11,0-3 3,-5 3 0,-3-4-15,-5 4-2,4 1-1,0-1 0,-4-7-22,5-1-5,-1 5-1,0-5 0,-8 1 14,8-1 4,-12-3 0,3 0 0,1-1 36,-1-3 0,1-4 0,0 4 0,4-4 12,0 0 9,13 0 3,-9 0 0,-4 0 11,13 0 2,0 0 1,0 0 0,-9-8-2,9 8-1,0-11 0,9 3 0,-5 4-7,9 0-2,-4 4 0,8-4 0,5 1 5,0-1 1,0 0 0,-1 0 0,5 4-18,-13 0-3,9 0-1,0 0 0,4 0-10,-9 0 0,0 0 0,5 0 0,-5 0-45,5 0-5,-5-4-1,1 4-799,-1 0-160</inkml:trace>
          <inkml:trace contextRef="#ctx0" brushRef="#br0" timeOffset="12405.8848">4378 243 1346,'0'0'60,"0"0"12,0 0-58,0 0-14,0 0 0,0 0 0,0 0 152,0 0 28,0 0 6,0 0 1,0 0-63,0 0-13,0 0-3,-9-4 0,0 0-26,1 0-6,-1 1 0,0-1-1,5-4-26,-5 4-5,1 0 0,-1 0-1,0 1-21,9 3-4,-8 0-1,-1-8 0,9 8-17,-9 0 0,-4 0 0,5 0 0,-5 8 0,4-8 0,5 7-8,-1 1 8,-3 4-20,3-1 3,1 4 0,4 5 0,0-1-2,0 0 0,4 1 0,-4-1 0,5-4 10,3-3 9,-3 3-13,3-3 5,1-1 8,0-7-10,-1-4 10,5 0-10,-4 0 10,4-4 0,0 0 0,0-3-8,0-1 8,0-7 0,0-1 0,0 1 0,-4-1 0,4 1 0,-5 3 0,5-3 0,-4 0 8,-5 3 4,1 4 1,3 1 0,-3-1-13,-5 8 0,0 0 0,0 0 0,8 4 13,1 3-3,0 1-1,4 4 0,4 3-9,-4 4 10,-4 1-10,4-1 10,0 0-10,0-3 0,0-1 0,0 4 8,0-3-41,4-5-9,-4-7-2</inkml:trace>
          <inkml:trace contextRef="#ctx0" brushRef="#br0" timeOffset="14853.8397">5206 644 1825,'-22'-8'40,"13"0"8,14 1 1,-10-1 3,-3 0-41,3 4-11,1 0 0,4 4 0,13-7 132,-13 7 24,0 0 4,0 0 2,0 0-76,0 0-15,0 0-3,0 0-1,0 0-3,4 15 0,-4-3 0,0 3 0,-13 4-28,9 1-7,8-1-1,-4 0 0,-17 0-44,8 1-10,9-1-2,0 0 0,-4 0-118,-5 1-24,5-1-5</inkml:trace>
        </inkml:traceGroup>
        <inkml:traceGroup>
          <inkml:annotationXML>
            <emma:emma xmlns:emma="http://www.w3.org/2003/04/emma" version="1.0">
              <emma:interpretation id="{66021421-A0A8-417C-B413-B9D1D6B46814}" emma:medium="tactile" emma:mode="ink">
                <msink:context xmlns:msink="http://schemas.microsoft.com/ink/2010/main" type="inkWord" rotatedBoundingBox="6057,4385 6799,4401 6790,4830 6048,4814"/>
              </emma:interpretation>
              <emma:one-of disjunction-type="recognition" id="oneOf3">
                <emma:interpretation id="interp15" emma:lang="en-AU" emma:confidence="0">
                  <emma:literal>at</emma:literal>
                </emma:interpretation>
                <emma:interpretation id="interp16" emma:lang="en-AU" emma:confidence="0">
                  <emma:literal>ate</emma:literal>
                </emma:interpretation>
                <emma:interpretation id="interp17" emma:lang="en-AU" emma:confidence="0">
                  <emma:literal>art</emma:literal>
                </emma:interpretation>
                <emma:interpretation id="interp18" emma:lang="en-AU" emma:confidence="0">
                  <emma:literal>ant</emma:literal>
                </emma:interpretation>
                <emma:interpretation id="interp19" emma:lang="en-AU" emma:confidence="0">
                  <emma:literal>act</emma:literal>
                </emma:interpretation>
              </emma:one-of>
            </emma:emma>
          </inkml:annotationXML>
          <inkml:trace contextRef="#ctx0" brushRef="#br0" timeOffset="15408.4013">5674 208 518,'13'8'23,"-13"-8"5,0 0-28,0 0 0,0 0 0,0 0 0,0 0 408,0 0 76,-13 0 15,0 0 3,13 0-318,0 0-63,-13 0-13,0 0-2,0 0-67,0 4-14,13-4-2,-13 8-1,-5-1-22,5 1 9,9 3-9,-5 1 0,1 3 0,-1-3 0,5 3 0,4-3-9,0 3-14,0 5-2,-5-5-1,5 0 0,9 1-6,-5-1-2,-4-7 0,5 7 0,3-7-6,1 0 0,-9-8-1,0 0 0,9 0 10,4 4 3,0-8 0,0-8 0,-9 5 28,9-5-9,4-7 9,-4 3 0,-4 5 0,0-8 8,-1 3 0,5-3 0,5 3 8,-10 1 1,-8-4 1,5 7 0,3 1 5,-3-1 1,-14 4 0,9 1 0,0 7-1,0 0 0,0 0 0,0 0 0,-9 4-1,9-4 0,5 7 0,-5 5 0,-9 3-14,9-3-8,9 3 10,-1-3-10,-3 7 8,3-7-8,1 3 0,4-3 0,4 7 0,-4-8 0,-8 1 0,3 3-10,14-3-36,-9-1-7,-13-3-2,5 0-699,-1 0-140</inkml:trace>
          <inkml:trace contextRef="#ctx0" brushRef="#br0" timeOffset="15699.968">6159 139 2034,'0'0'90,"0"0"18,0 0-86,0 0-22,-4-8 0,4 8 0,4-8 162,-4 8 28,-4-7 6,0 3 0,4 4-96,0 0-20,0 0-4,-13 0-1,0 8-51,0-5-9,4 5-3,0 8 0,-4-1 0,0 4 0,0 4 0,-4 1 0,4-1-12,0 0-15,4 0 3,5 4 1,8-4-9,-4-4-1,-4 4-1,4-3 0,13-1 10,-4 0 3,-5 0 0,0-3 0,9-5-25,0 1-5,0-1-1,0-3 0,-4 0 0,4 0-1,4-8 0,-4 0 0,-13 0-26,13 0-5,5-8 0,3 0-1036</inkml:trace>
          <inkml:trace contextRef="#ctx0" brushRef="#br0" timeOffset="15936.8602">5995 359 1893,'21'7'84,"-21"-7"17,0 0-81,0 0-20,9 8 0,0 0 0,-1-1 164,1 1 28,4 0 5,4-4 2,1-1-79,-1 1-15,-8-8-3,8 4-1,5 0-57,-5-3-11,-8 3-2,4-4-1,0 0-30,0-4-8,-5 0-1,1 5 0,0-9-175,4 1-34</inkml:trace>
        </inkml:traceGroup>
        <inkml:traceGroup>
          <inkml:annotationXML>
            <emma:emma xmlns:emma="http://www.w3.org/2003/04/emma" version="1.0">
              <emma:interpretation id="{34D63B94-8D7A-4E2A-BAFE-8EF125CAD570}" emma:medium="tactile" emma:mode="ink">
                <msink:context xmlns:msink="http://schemas.microsoft.com/ink/2010/main" type="inkWord" rotatedBoundingBox="6904,4386 7479,4398 7467,4950 6892,4938"/>
              </emma:interpretation>
              <emma:one-of disjunction-type="recognition" id="oneOf4">
                <emma:interpretation id="interp20" emma:lang="en-AU" emma:confidence="0">
                  <emma:literal>Z</emma:literal>
                </emma:interpretation>
                <emma:interpretation id="interp21" emma:lang="en-AU" emma:confidence="0">
                  <emma:literal>z</emma:literal>
                </emma:interpretation>
                <emma:interpretation id="interp22" emma:lang="en-AU" emma:confidence="0">
                  <emma:literal>¥</emma:literal>
                </emma:interpretation>
                <emma:interpretation id="interp23" emma:lang="en-AU" emma:confidence="0">
                  <emma:literal>1</emma:literal>
                </emma:interpretation>
                <emma:interpretation id="interp2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16286.2199">6376 204 806,'17'0'72,"1"0"-58,-18 0-14,8 0 0,5 0 373,0-3 72,-4 3 15,0-8 2,-1 4-254,5-4-50,9 4-10,-9-3-3,-4-1-69,12 4-15,1-4-2,4 5-1,-9-1-34,1 0-8,3-4 0,1 4-1,0 0-1,-1 1 0,-3-1 0,-1 0 0,0 4-14,-4-4-8,-4 4 8,-9 0-13,13 0 13,-13 0 0,0 0 0,0 0 0,0 0 0,9 4 0,-9 4 0,4 3 0,-8 5 0,-5-1 0,5 0 0,-5 9 0,0-9 14,1 4-4,-5 4-1,4 0 0,0-3-9,-4 3-16,-4 0 4,4 0 1,4 4-2,1-4-1,-10 4 0,5 0 0,5-8-38,-1 1-7,5-5-1,-5-3-1,0-1-104,5-3-21,8 0-4</inkml:trace>
          <inkml:trace contextRef="#ctx0" brushRef="#br0" timeOffset="16741.0929">6692 201 2282,'0'0'50,"0"0"10,-4 0 3,4 0 1,0 0-51,0 0-13,0 0 0,0 0 0,0 0 125,-4 0 23,4 0 4,-5 3 0,1 9-47,0-4-9,-5 3-3,0 1 0,-8 3-66,4 1-14,4-1-2,-4 4-1,0 4-10,-4 1 0,4 2 0,4 1 0,5 0 0,-5 0 0,-12 0 0,12-4 0,13-7 0,-4-1-11,-8 5 1,-1-5 0,5 0-18,4 1-4,0-1-1,-9-3 0,-4-8 21,9 0 12,4-4-12,0 0 12,0 0 0,0 0 0,13 3 8,8-3-8,-3 4 38,3-4 2,-3 0 0,3-4 0,5 4-20,-4 0-3,-5-3-1,1-1 0,3 4-4,1 0-2,-5-4 0,5 0 0,0 0 5,-1-4 1,1 5 0,-5-5 0,5 0-16,-5-3 0,1 3 0,-5 0 0,0-3-70,0 3-14,0 0-2,0 0-1314</inkml:trace>
        </inkml:traceGroup>
      </inkml:traceGroup>
    </inkml:traceGroup>
    <inkml:traceGroup>
      <inkml:annotationXML>
        <emma:emma xmlns:emma="http://www.w3.org/2003/04/emma" version="1.0">
          <emma:interpretation id="{13A52448-53F0-46A5-9E25-49FDAEC6EC14}" emma:medium="tactile" emma:mode="ink">
            <msink:context xmlns:msink="http://schemas.microsoft.com/ink/2010/main" type="paragraph" rotatedBoundingBox="2659,5622 7556,5324 7617,6327 2720,6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644AAFD-6DDD-487F-AC05-9E047DBADD92}" emma:medium="tactile" emma:mode="ink">
              <msink:context xmlns:msink="http://schemas.microsoft.com/ink/2010/main" type="line" rotatedBoundingBox="2659,5622 7556,5324 7617,6327 2720,6625"/>
            </emma:interpretation>
          </emma:emma>
        </inkml:annotationXML>
        <inkml:traceGroup>
          <inkml:annotationXML>
            <emma:emma xmlns:emma="http://www.w3.org/2003/04/emma" version="1.0">
              <emma:interpretation id="{0809F216-322E-4202-8CE8-CF5A1CF18BF7}" emma:medium="tactile" emma:mode="ink">
                <msink:context xmlns:msink="http://schemas.microsoft.com/ink/2010/main" type="inkWord" rotatedBoundingBox="2659,5622 3550,5568 3580,6065 2689,6119"/>
              </emma:interpretation>
              <emma:one-of disjunction-type="recognition" id="oneOf5">
                <emma:interpretation id="interp25" emma:lang="en-AU" emma:confidence="0">
                  <emma:literal>he</emma:literal>
                </emma:interpretation>
                <emma:interpretation id="interp26" emma:lang="en-AU" emma:confidence="0">
                  <emma:literal>n.</emma:literal>
                </emma:interpretation>
                <emma:interpretation id="interp27" emma:lang="en-AU" emma:confidence="0">
                  <emma:literal>h:</emma:literal>
                </emma:interpretation>
                <emma:interpretation id="interp28" emma:lang="en-AU" emma:confidence="0">
                  <emma:literal>n,</emma:literal>
                </emma:interpretation>
                <emma:interpretation id="interp29" emma:lang="en-AU" emma:confidence="0">
                  <emma:literal>he.</emma:literal>
                </emma:interpretation>
              </emma:one-of>
            </emma:emma>
          </inkml:annotationXML>
          <inkml:trace contextRef="#ctx0" brushRef="#br0" timeOffset="17696.3148">2171 1333 1756,'0'0'78,"0"0"16,0 0-75,0 0-19,0 0 0,0 0 0,0 0 126,0 0 22,0 0 4,0 0 0,0 0-51,0 8-10,0 4-3,0-1 0,0 5-64,0 3-14,0 0-2,0 4-8,-4 0 0,4 0 0,0 4 0,0 0 0,0 0 0,0-3 0,-4 2 0,4-2 0,0-5 58,0 4 5,0-8 1,0-3 0,0 0-103,-5-1-20,5-3-4,0-8-1,0 0 51,0 0 13,0 0 0,0 0 0,0-8-21,0-3 1,5-5 0,-1 1 0,0-1 32,1 1 8,3-4 0,-3-1 1,3 5-21,1 0 0,4-1 0,-4-3 0,4 7-16,-5-3-8,5-1-2,0 5 0,5 3 42,-10-3 8,1 3 1,0 0 1,4 8-26,-5 0 0,1 0 0,8 0 0,-17 0 56,5 8 7,3 0 1,5-1 0,-4 1-64,0 0 0,-1 3-9,1 5 0,4-1 9,-9 4 11,5-3-3,0 3 0,-1 0-8,-3 4 0,3-3 0,-3-1 0,-1-4 0,0 1-9,5 3 0,0-4 0,-9 1-44,0-1-9,0 1-2,4-5 0,-4-11-146,0 0-30,4 4-5,-4-4-2</inkml:trace>
          <inkml:trace contextRef="#ctx0" brushRef="#br0" timeOffset="17866.3868">2648 1599 1728,'0'0'76,"0"0"16,0 0-73,13 0-19,-9 0 0,5 0 0,8-4 106,-8 4 18,4-3 3,0-1 1,4 0-54,5 0-10,-13 0-3,8 4 0,1-4-46,-5 4-15,4-4 8,-4 4-8,-4 0 0,4 4 0,-5-4 0,1 0-713,-9 0-147</inkml:trace>
          <inkml:trace contextRef="#ctx0" brushRef="#br0" timeOffset="18019.9617">2796 1746 1152,'0'0'51,"0"0"10,0 0-49,0 0-12,0 0 0,4 3 0,5 1 271,-1 0 51,1-4 10,4 0 3,4-4-197,1 4-39,3-4-8,1 1-2,0-1-56,4-4-11,-5 4-2,14 0-825,-5-3-165</inkml:trace>
        </inkml:traceGroup>
        <inkml:traceGroup>
          <inkml:annotationXML>
            <emma:emma xmlns:emma="http://www.w3.org/2003/04/emma" version="1.0">
              <emma:interpretation id="{8026EEE1-2D61-4E6D-AF3A-1FD923880DB0}" emma:medium="tactile" emma:mode="ink">
                <msink:context xmlns:msink="http://schemas.microsoft.com/ink/2010/main" type="inkWord" rotatedBoundingBox="4197,5600 5632,5513 5689,6444 4254,6532"/>
              </emma:interpretation>
              <emma:one-of disjunction-type="recognition" id="oneOf6">
                <emma:interpretation id="interp30" emma:lang="en-AU" emma:confidence="0">
                  <emma:literal>2b,</emma:literal>
                </emma:interpretation>
                <emma:interpretation id="interp31" emma:lang="en-AU" emma:confidence="0">
                  <emma:literal>3b,</emma:literal>
                </emma:interpretation>
                <emma:interpretation id="interp32" emma:lang="en-AU" emma:confidence="0">
                  <emma:literal>2B,</emma:literal>
                </emma:interpretation>
                <emma:interpretation id="interp33" emma:lang="en-AU" emma:confidence="0">
                  <emma:literal>23b,</emma:literal>
                </emma:interpretation>
                <emma:interpretation id="interp34" emma:lang="en-AU" emma:confidence="0">
                  <emma:literal>2b</emma:literal>
                </emma:interpretation>
              </emma:one-of>
            </emma:emma>
          </inkml:annotationXML>
          <inkml:trace contextRef="#ctx0" brushRef="#br0" timeOffset="18673.7855">3688 1538 1918,'0'0'85,"0"-8"18,-4 0-83,4 0-20,4 1 0,-4-1 0,0 4 116,5-4 18,3 1 4,1-1 1,0 4-60,-1-3-12,5 3-3,0 0 0,9 0 0,-9 4-1,0 0 0,5 0 0,3 0-50,1 4-13,-9 0 0,4 0 0,1-1 28,-1 9 1,-4-1 0,0 1 0,-4 0-46,4 3-10,-13 0-1,4 5-1,-8-1 29,4 0-9,0 4 9,-9-3 0,0 3-62,1-4-7,-1 0-2,-4 4 0,0-3 13,4-1 2,-4 0 1,5-3 0,-10-9 24,5 5 5,-4-1 1,0-7 0,-1 4 25,5-4 17,0-4-2,0 0-1,0-4 49,9 4 9,4 0 3,0 0 0,0 0-60,0 0-15,0 0 0,0 0 0,0 0 54,8 0 8,5-4 2,5 4 0,-1-4-52,1 4-12,-5-4 0,8 1 0,1 3 0,4 0 0,-9 3 0,5-3 0,0 0 32,-1 0 3,-3-3 1,3 3 0,-3-4-58,-1 4-11,0-4-3,1 0 0,-1 0 36,0-4 0,1 1 0,-5-5 0,0-3-219,0-1-37,8-18-7,-3 7-1</inkml:trace>
          <inkml:trace contextRef="#ctx0" brushRef="#br0" timeOffset="19130.6064">4239 1279 1868,'0'0'83,"0"0"17,0 0-80,0 0-20,0 0 0,0 0 0,0 12 122,4 0 21,1 3 4,3 4 1,-3-3-62,-1-1-12,0 4-2,1 4-1,-1 1-35,5 3-8,-5-4 0,0 4-1,1 0-15,-5 0-2,4 0-1,0-4 0,1-4-9,-5 4 0,4-4 0,0 1 0,-4-9 0,5 1 0,-5-12 0,0 0-11,-5 7-2,5-7-1,0 8 0,0-8 0,0 0 2,0 0 1,0 0 0,0 0 0,0 0 3,0 0 0,0 0 0,0 0 0,0 0 8,0 0 0,0-11 0,5-1-8,-5 0 8,8 5 0,-3-5 0,3 8 0,1-3 0,4 3 9,4 0-1,1 4-8,-1-4 8,0 4-8,1 0 0,3 4 0,-8-4 0,5 0 0,-5 4-13,0 0 5,-5 7 8,-3-3 0,3 0 0,-3-1 0,-1 1 0,-4 0 0,9-1 0,-9 1 0,0-8 42,0 12 10,-5-9 3,1 5 0,4 4-37,-9-5-7,1-3-2,-10 0 0,5 4 14,-4-4 2,-5 3 1,1-3 0,3-4-14,-3 0-4,3 0 0,1 0 0,4 0-8,-4 4 0,-1-8-12,5 4 12,5-4-52,8 4-4,-9 0 0,0 0-793,9 0-159</inkml:trace>
          <inkml:trace contextRef="#ctx0" brushRef="#br0" timeOffset="19432.1541">5141 1792 2538,'-9'0'56,"9"0"11,0 0 2,0 0 3,-9 15-58,9 1-14,0-1 0,5 4 0,3-3 65,-8 3 11,-4 4 1,0 8 1,8-8-49,-4 4-9,-4 0-3,-1 0 0,1 0-34,4-4-7,-9 0-2,5-3-812,-5-1-162</inkml:trace>
        </inkml:traceGroup>
        <inkml:traceGroup>
          <inkml:annotationXML>
            <emma:emma xmlns:emma="http://www.w3.org/2003/04/emma" version="1.0">
              <emma:interpretation id="{A5F328E5-B958-42C3-88A0-940B3DBBB7C6}" emma:medium="tactile" emma:mode="ink">
                <msink:context xmlns:msink="http://schemas.microsoft.com/ink/2010/main" type="inkWord" rotatedBoundingBox="6118,5413 7556,5326 7596,5993 6159,6080"/>
              </emma:interpretation>
              <emma:one-of disjunction-type="recognition" id="oneOf7">
                <emma:interpretation id="interp35" emma:lang="en-AU" emma:confidence="0">
                  <emma:literal>364</emma:literal>
                </emma:interpretation>
                <emma:interpretation id="interp36" emma:lang="en-AU" emma:confidence="0">
                  <emma:literal>SEX</emma:literal>
                </emma:interpretation>
                <emma:interpretation id="interp37" emma:lang="en-AU" emma:confidence="0">
                  <emma:literal>see</emma:literal>
                </emma:interpretation>
                <emma:interpretation id="interp38" emma:lang="en-AU" emma:confidence="0">
                  <emma:literal>bet</emma:literal>
                </emma:interpretation>
                <emma:interpretation id="interp39" emma:lang="en-AU" emma:confidence="0">
                  <emma:literal>bee</emma:literal>
                </emma:interpretation>
              </emma:one-of>
            </emma:emma>
          </inkml:annotationXML>
          <inkml:trace contextRef="#ctx0" brushRef="#br0" timeOffset="20144.4972">5596 1183 2487,'0'0'55,"0"0"11,4-4 2,-4 4 2,0 0-56,0 0-14,4-7 0,-4 7 0,0 0 60,0 0 10,9 3 2,-9-3 0,4 12-45,1-1-9,3 5-2,-3 7 0,-1 0 4,5 4 1,-5 4 0,-4 0 0,4 0-21,-4-1 0,0-3 0,5 0 0,-1-4 0,-4-3 0,-4-1 0,4 0 0,4-7-47,-4-1-13,0 1-4,0-12 0,0 0 52,0 0 12,0 0 0,0 0 0,0 0 0,0 0 0,0 0 0,0 0 0,0 0 0,0 0 0,4-8 0,-4 8 0,0 0 0,5-7 0,3-1 0,-3 4 0,8 0 0,0 0 0,-5 4 0,10-4 0,-5 1 0,4 3 0,-4 3 0,0 1 0,-13-4 0,9 0 0,8 4 0,-8 0 0,-9-4 0,0 0 0,17 8 0,-4-4 0,-13-4 48,5 7 13,-5-7 3,0 0 0,8 8-52,-8-8-12,-8 4 0,3 4 0,5-8 0,0 0 0,-13 3 0,4 1 0,-4 0 54,0 0 8,-4 0 2,-5 3 0,5-3-52,0-4-12,-1 0 0,5 0 0,0 0-48,0 0-13,13 0-3,0 0 0,0 0 52,-13 0 12,5-4 0,8 4 0,4-11-208,5 3-38,-1-3-8,10-1-2</inkml:trace>
          <inkml:trace contextRef="#ctx0" brushRef="#br0" timeOffset="20422.6141">6320 1225 2188,'-13'12'48,"13"-12"11,0 0 1,0 0 1,-9 0-49,0 4-12,1-4 0,8 0 0,0 0 153,-9 4 28,-4 0 6,0-1 1,9 5-108,-5 0-20,-4 3-5,4 1-1,1-4-32,-1 7-6,-4 4-2,0 4 0,0-3-14,4 3 0,1 0 8,-1 4-8,0-4 0,1 0 0,3 0 0,5 0 0,5-3 0,-1-5 0,5 1 0,4-5 0,-5 4-55,5-7-7,0-4-2,5 0 0,3-4 56,-3 0 8,-1-4 0,5-4 10,-1-3-63,-3 3-13,3-7-2,-3 3-749,-1-7-150</inkml:trace>
          <inkml:trace contextRef="#ctx0" brushRef="#br0" timeOffset="20617.9099">6159 1434 1944,'0'0'86,"0"0"18,0 0-84,0 0-20,0 0 0,0 0 0,9 11 124,-5-3 20,-4-8 4,9 8 0,4-1-29,0-3-7,-4-4 0,4 0-1,0-4-59,0 4-12,4-7-3,0-1 0,-8 0-37,4 0 0,0 1-12,4-5 4,-4 1-222,5-1-44</inkml:trace>
          <inkml:trace contextRef="#ctx0" brushRef="#br0" timeOffset="21008.3967">6484 1094 2113,'0'0'93,"0"0"20,0 0-90,13 4-23,0-4 0,5 0 0,-1 0 145,5 0 25,-1 0 5,1 0 1,4-4-77,-4 1-15,-1-1-4,1 4 0,4 0-28,-4 0-5,-1-4-2,1 0 0,4 4-23,-9-4-5,5 0-1,-5 0 0,1 4-4,-1-3 0,1-5-1,-5 4 0,0 4-11,0 0 0,0-4 0,0 0 8,-5 1-8,-3 3 0,-5 0 0,0 0 0,0 0 0,0 0 0,0 0 0,0 0 0,0 0 0,-5 7 0,1 5 0,0-1-11,-5 1 11,5 3-12,-5 1 12,-4 3-12,0 4 2,4-4 0,-4 1 0,5 3 0,-5 4-4,0 4-1,-1-1 0,1 1 0,0-4-2,0 0-1,0 0 0,5 0 0,-1-4-37,-4-4-7,4 1-2,5-5 0,0 1-24,-1-1-6,1-7-1,0-1-701,4-7-141</inkml:trace>
          <inkml:trace contextRef="#ctx0" brushRef="#br0" timeOffset="21345.1361">6783 1168 2185,'0'0'96,"0"0"21,0 0-93,0 0-24,0 0 0,0 0 0,0 0 146,0 0 25,-8 7 5,3 1 0,5 4-76,-8-1-16,3 1-4,-3 3 0,3-3-41,-3 7-9,-1 0-2,-4 8 0,0-4-20,0 4-8,0 0 0,4 4 9,1-4-9,-1-4 0,0 0 0,5 4-11,-5-7-13,5 3-2,-5-8-1,9 4 0,0-3 17,0 3 10,-4-4-12,8 1 12,5-8-19,-5 3 3,1 1 1,-1-5 0,-4-7 15,9 8 0,4 0-10,0-4 10,0-4 0,4 4 15,0-1-3,9-3 0,-8-3 1,3-1 0,1 0 0,4-4 0,4 0-13,-3 5 9,-6-5-9,10 0 8,-1-7-66,0-1-14,5-3-2,-5 0-1</inkml:trace>
        </inkml:traceGroup>
      </inkml:traceGroup>
    </inkml:traceGroup>
    <inkml:traceGroup>
      <inkml:annotationXML>
        <emma:emma xmlns:emma="http://www.w3.org/2003/04/emma" version="1.0">
          <emma:interpretation id="{E79451EA-48E3-4299-9142-6806E75F7576}" emma:medium="tactile" emma:mode="ink">
            <msink:context xmlns:msink="http://schemas.microsoft.com/ink/2010/main" type="paragraph" rotatedBoundingBox="1141,6817 6463,6930 6449,7603 1127,74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B59A21-458F-4405-A0DF-2FA17E11C9B8}" emma:medium="tactile" emma:mode="ink">
              <msink:context xmlns:msink="http://schemas.microsoft.com/ink/2010/main" type="line" rotatedBoundingBox="1141,6817 6463,6930 6449,7603 1127,7489"/>
            </emma:interpretation>
          </emma:emma>
        </inkml:annotationXML>
        <inkml:traceGroup>
          <inkml:annotationXML>
            <emma:emma xmlns:emma="http://www.w3.org/2003/04/emma" version="1.0">
              <emma:interpretation id="{A741A9E5-9FBC-407E-810C-ED0078DBCEBD}" emma:medium="tactile" emma:mode="ink">
                <msink:context xmlns:msink="http://schemas.microsoft.com/ink/2010/main" type="inkWord" rotatedBoundingBox="1138,6942 3297,6988 3287,7453 1129,7407"/>
              </emma:interpretation>
              <emma:one-of disjunction-type="recognition" id="oneOf8">
                <emma:interpretation id="interp40" emma:lang="en-AU" emma:confidence="0">
                  <emma:literal>men:</emma:literal>
                </emma:interpretation>
                <emma:interpretation id="interp41" emma:lang="en-AU" emma:confidence="0">
                  <emma:literal>men =</emma:literal>
                </emma:interpretation>
                <emma:interpretation id="interp42" emma:lang="en-AU" emma:confidence="0">
                  <emma:literal>man =</emma:literal>
                </emma:interpretation>
                <emma:interpretation id="interp43" emma:lang="en-AU" emma:confidence="0">
                  <emma:literal>men.</emma:literal>
                </emma:interpretation>
                <emma:interpretation id="interp44" emma:lang="en-AU" emma:confidence="0">
                  <emma:literal>MTh =</emma:literal>
                </emma:interpretation>
              </emma:one-of>
            </emma:emma>
          </inkml:annotationXML>
          <inkml:trace contextRef="#ctx0" brushRef="#br0" timeOffset="22441.317">619 2751 1670,'0'0'148,"0"0"-118,0 0-30,0-4 0,0 1 120,0 3 19,-4-4 3,4 0 1,0 4 2,0 0 1,0 0 0,0 0 0,0 0-62,0 0-13,0 0-3,0 0 0,-4 11-33,4 5-7,0 3-2,0 0 0,0 1-17,0-9-9,0 8 10,0-3-10,4 3 0,-4-3 0,0-1 0,4 0 0,-4 1 0,0-1-16,0 4 1,0-7 1,0-4-19,0-1-4,0-7-1,0 0 0,0 0 27,0 0 11,0 0-8,0 0 8,0 0-19,5-11 2,3-5 0,1 1 0,-5-4 17,5 3-12,-9-3 12,9 4-10,-1-1 10,6 1 0,-6 3 0,5-3-8,0 3 8,0 1 0,-4-1 0,8 1 0,-8 7 0,0 0 9,4 0-1,-5 4-8,-3 0 13,8 0-4,-5 4-1,1 4 0,-9-1-8,4 1 10,-4-8-10,5 8 10,-5-8-10,4 11 10,-4-3-10,0-8 10,4 8-10,-4-8 0,5 7 0,-5-7 8,0 0-8,0 0 0,0 0 0,0 0 0,8 0-12,1 0 12,-9 0-10,9-3 10,-5-5 0,5 0-9,4 4 9,-5-3 0,-3-1 0,3-4 0,1 9 0,0-5 0,-1 0 0,1 0 0,0 1 8,-1 3-8,5-4 15,5 8-2,-14 0 0,5 4 0,4 0 11,4 4 3,-13-5 0,9 9 0,0-4 1,0 3 0,0 1 0,-4-1 0,0 1-10,-1-1-2,-3 5 0,3 3 0,1-3-16,0 3 0,-5-4 8,0 1-8,-4 7-14,0-4-6,0 0-2,5 1 0,3-5-130,-3 0-27,-5-3-5,0 0-1004</inkml:trace>
          <inkml:trace contextRef="#ctx0" brushRef="#br0" timeOffset="22647.5709">1231 2867 1209,'0'0'108,"4"4"-87,-4-4-21,9 4 0,-1-4 211,5 3 37,-4-3 8,4 4 2,4-4-93,-4 4-18,9-4-4,-5 4-1,5-4-49,0 0-9,-1 4-3,1-4 0,-5 4-29,5-4-7,-9 4-1,4-4 0,-4 3-25,5-3-6,-5 0-1,0 4 0,-5-4-31,1 0-6,4 4-2,-13-4 0,0 0-192,0 0-38</inkml:trace>
          <inkml:trace contextRef="#ctx0" brushRef="#br0" timeOffset="22871.3675">1421 2744 1918,'0'0'85,"0"0"18,0 0-83,0 0-20,-8 7 0,8-7 0,-5 12 140,5-4 24,0-8 5,0 15 1,0-3-58,5-1-11,3 5-2,-8-1-1,0 0-42,5 5-8,-1-1-1,0 4-1,1 0-20,-1 0-4,5-4-1,-9 5 0,8-1-21,-3 0 0,-1-4 0,9 0 0,-13-3-27,4-5-9,5 5-3,0-9 0,-9-7-198,0 0-40</inkml:trace>
          <inkml:trace contextRef="#ctx0" brushRef="#br0" timeOffset="23266.8018">1647 2678 1324,'0'0'59,"0"0"12,0 0-57,0 0-14,0 0 0,0 0 0,0 0 224,4 8 43,5 3 8,-5 1 1,5-1-148,-9 5-29,4-5-7,0 5 0,1 3-49,3-3-10,1 3-1,-9 0-1,4 0-11,1-3-3,-5 3 0,4-4 0,1-3-5,-1 0-2,-4-1 0,4 1 0,-4-12-2,0 7 0,0-7 0,0 0 0,0 0-8,0 0 0,0 0 0,0 0 0,0 0 8,5-11 5,-1-1 2,5 1 0,-9-5-15,8 1 0,-3 3 8,-1-3-8,9-1 0,-13 1 0,9 0 0,-1 3 0,5-3 12,0 3-4,-4-3-8,0 7 12,-5-4-29,5 1-7,-1 3 0,1 4-1,-9 4 25,9 0 0,8 0 0,-13 4 0,9 0 46,0 0 14,-4 7 4,0 1 0,4 0-52,0-1-12,-9 1 0,5 3 0,-1 1 0,5-1 0,-8 4 0,3 0 0,1 1 0,0-1 0,-1 0 0,-3 1 0,-1-5 0,0 4 0,5-3 0,0 3 0,-9-4-174,4 1-38</inkml:trace>
          <inkml:trace contextRef="#ctx0" brushRef="#br0" timeOffset="23871.875">2462 2825 1497,'0'0'133,"0"0"-106,8 3-27,5-3 0,-4 0 136,-9 0 21,0 0 5,0 0 1,13 0-15,0-3-2,0 3-1,0 0 0,0-4-75,0 4-15,4 0-3,-8-4-1,4 4-36,0 0-7,-4 0-8,4 0 11,4 0-55,-17 0-10,0 0-2,0 0-1137</inkml:trace>
          <inkml:trace contextRef="#ctx0" brushRef="#br0" timeOffset="24023.6738">2514 3013 1267,'0'0'112,"0"0"-89,0 0-23,0 0 0,0 0 209,0 0 38,0 8 7,13 0 2,4-1-104,-4-3-20,9 0-4,-1-4 0,1 0-68,0-4-12,4-3-4,-5 3 0,1 0-120,0 0-25,8-4-5</inkml:trace>
        </inkml:traceGroup>
        <inkml:traceGroup>
          <inkml:annotationXML>
            <emma:emma xmlns:emma="http://www.w3.org/2003/04/emma" version="1.0">
              <emma:interpretation id="{854FBF3C-8882-47F0-A97A-AE72172D2187}" emma:medium="tactile" emma:mode="ink">
                <msink:context xmlns:msink="http://schemas.microsoft.com/ink/2010/main" type="inkWord" rotatedBoundingBox="3986,6969 5168,6994 5156,7575 3974,7550"/>
              </emma:interpretation>
              <emma:one-of disjunction-type="recognition" id="oneOf9">
                <emma:interpretation id="interp45" emma:lang="en-AU" emma:confidence="0">
                  <emma:literal>2at</emma:literal>
                </emma:interpretation>
                <emma:interpretation id="interp46" emma:lang="en-AU" emma:confidence="0">
                  <emma:literal>Zat</emma:literal>
                </emma:interpretation>
                <emma:interpretation id="interp47" emma:lang="en-AU" emma:confidence="0">
                  <emma:literal>zat</emma:literal>
                </emma:interpretation>
                <emma:interpretation id="interp48" emma:lang="en-AU" emma:confidence="0">
                  <emma:literal>sat</emma:literal>
                </emma:interpretation>
                <emma:interpretation id="interp49" emma:lang="en-AU" emma:confidence="0">
                  <emma:literal>zot</emma:literal>
                </emma:interpretation>
              </emma:one-of>
            </emma:emma>
          </inkml:annotationXML>
          <inkml:trace contextRef="#ctx0" brushRef="#br0" timeOffset="24641.7967">3480 2832 2106,'0'-11'46,"0"7"10,-8 0 1,3-4 3,5 4-48,-4-3-12,4-1 0,-4 4 0,4-4 110,4 1 20,-4 7 4,4-8 1,-4 8-55,5-4-10,3 0-2,5-3-1,-4 7-21,4-4-4,-4 4-1,8 0 0,-4 4-13,4-4-4,1 3 0,-5 1 0,0 4-12,4-4-2,-4 4-1,0 3 0,0-3-9,-4 0 0,4-1 0,-5 5 0,-8-1-52,5 5-5,-5-1-2,0 1 0,-5 3-4,1 0-1,-5 0 0,1 1 0,3-5 6,-3-3 1,-5 3 0,4 0 0,-4-3-14,0 3-2,-4-3-1,4 0 0,0-5 47,0 1 10,0 0 1,4-1 1,-4-3 47,4 0 8,1-8 3,8 4 0,-5 4 27,5-4 6,0 0 0,0 0 1,0 0-15,0 0-3,0 0-1,0 0 0,0 0-21,9 0-4,4 4-1,4 0 0,1-4 16,-5 4 4,0-1 0,4 5 0,-4-4-29,4 0-6,1 0-1,-1 0 0,-4-1-16,4 5 0,1-4 0,-1-4-9,0 4-98,1 0-19,4-4-4,-5 0-713,0 0-142</inkml:trace>
          <inkml:trace contextRef="#ctx0" brushRef="#br0" timeOffset="25065.9841">4096 2967 2563,'0'0'56,"0"0"12,-4-4 3,4 4 1,-5-7-58,1 3-14,0-4 0,-5 0 0,5 4 124,-5-3 23,0 3 4,9 0 1,-17 0-122,8 0-30,1 0 0,-5 4 0,0 4 0,0 0 0,0 4 0,0 0 0,4 3 0,-4 1 0,-4-1 0,8 5 0,9-1 0,-9 4 0,1 1 0,3-1 0,5 4 0,0 4 0,0-4 0,0 4 0,5-8-45,3 1-15,1-5-4,0 0 0,-1 1 52,1-5 12,8-3 0,-8 0 0,4-4 0,-4-1 0,-1 1 0,5-4 0,-4-4 0,0 1 0,-1-5 0,1 0 0,0 0 0,-1-3 0,-3-4 0,-1-1 0,5 5 48,-5-9 13,0 1 3,5 0 0,0-1-52,-1 5-12,-3-4 0,3 0 0,1 7 0,-9 4 0,4 1 0,1-1 0,-5 8 54,0 0 8,4-4 2,-4 4 0,9 0-52,-1 8-12,1-4 0,0 3 0,-1 1 0,-3 4 0,8-1 0,-9 5 0,5-1 0,-5-4 0,5-3 0,-5 4 0,5-1-34,4 1-10,-5 3-1,1-7-1,-9-8-138,9 4-28,-1 0-6</inkml:trace>
          <inkml:trace contextRef="#ctx0" brushRef="#br0" timeOffset="25262.6384">4339 2975 576,'0'0'51,"0"0"-41,0 0-10,0 0 0,8 0 393,1-4 77,4 4 15,-4 0 3,4-4-274,0 0-55,0-3-11,0 3-3,0 0-59,4 0-12,5 0-2,-5 0-1,-4 0-58,4 1-13,-4-1 0,0 0 0,0 4 21,5 0 4,-10 0 1,5 0 0,-13 0-150,9-4-29,4 4-7,-4 0-1103</inkml:trace>
          <inkml:trace contextRef="#ctx0" brushRef="#br0" timeOffset="25473.9841">4534 2709 1843,'0'0'164,"0"0"-132,-5-4-32,5 4 0,-8 0 186,8 0 30,0 0 7,0 0 1,0 0-96,0 0-20,0 8-3,0 3-1,0 9-64,0-1-12,8 0-4,-3 4 0,-5 4 12,0 4 1,13 0 1,-5 4 0,-3-1-61,3 1-12,1-4-2,4 0-1,4-4-153,-4-8-30</inkml:trace>
        </inkml:traceGroup>
        <inkml:traceGroup>
          <inkml:annotationXML>
            <emma:emma xmlns:emma="http://www.w3.org/2003/04/emma" version="1.0">
              <emma:interpretation id="{5C3817DE-8951-468C-9050-0958DB597FD3}" emma:medium="tactile" emma:mode="ink">
                <msink:context xmlns:msink="http://schemas.microsoft.com/ink/2010/main" type="inkWord" rotatedBoundingBox="5534,6911 6463,6930 6451,7500 5522,7480"/>
              </emma:interpretation>
              <emma:one-of disjunction-type="recognition" id="oneOf10">
                <emma:interpretation id="interp50" emma:lang="en-AU" emma:confidence="0">
                  <emma:literal>2b</emma:literal>
                </emma:interpretation>
                <emma:interpretation id="interp51" emma:lang="en-AU" emma:confidence="0">
                  <emma:literal>2 b</emma:literal>
                </emma:interpretation>
                <emma:interpretation id="interp52" emma:lang="en-AU" emma:confidence="0">
                  <emma:literal>25</emma:literal>
                </emma:interpretation>
                <emma:interpretation id="interp53" emma:lang="en-AU" emma:confidence="0">
                  <emma:literal>3 b</emma:literal>
                </emma:interpretation>
                <emma:interpretation id="interp54" emma:lang="en-AU" emma:confidence="0">
                  <emma:literal>23</emma:literal>
                </emma:interpretation>
              </emma:one-of>
            </emma:emma>
          </inkml:annotationXML>
          <inkml:trace contextRef="#ctx0" brushRef="#br0" timeOffset="26007.1154">5028 2782 2336,'-17'-8'104,"17"8"20,0 0-99,0-11-25,-5 3 0,5 8 0,5-11 100,-1 3 14,0-4 3,5 5 1,-5-5-45,5 4-9,8 4-1,1-3-1,-18 7-18,13 0-3,13-4-1,0 0 0,-13 4-16,4 4-4,-8 0-1,12 7 0,10-7-19,-10 4 8,-16 3-8,8 5 0,0-1-11,0 1-9,-13 3-1,-5 0-1,1 4-40,-5 0-8,-4 1-2,-4-5 0,-9 4-42,13-4-9,13-3-1,-4 3-1,-14-8 25,5 1 6,0-4 1,5 3 0,3-3 41,-3 0 9,-5-4 2,4-1 0,9-3 89,0 0 17,-9 4 4,9-4 1,0 0 27,0 0 6,0 0 1,0 0 0,0 0-25,9 4-5,8 0-1,-8 0 0,-9-4-17,13 0-3,9 0-1,4 0 0,-9-4-11,5 4-2,4 0-1,0-4 0,4 0-23,-4 0-5,-4 4-1,-1-3 0,5-1-40,-4-4-8,-9 0-1,0 4-879,4-3-175</inkml:trace>
          <inkml:trace contextRef="#ctx0" brushRef="#br0" timeOffset="26434.4194">5565 2636 2300,'26'4'102,"-26"-4"21,0 0-99,0 0-24,9 7 0,0 1 0,-5 4 121,5 3 19,-5 0 4,9 1 1,-4-1-54,-1 1-11,-8 3-3,0 4 0,13-4-35,-4 4-7,-9 0-2,0 1 0,4-5-19,-4 4-4,5 0-1,-10-4 0,1-7-9,4-1 0,4 1 0,1-4 0,-10 3 0,5-11 0,0 0 0,0 0 0,9 0 0,-9 0-17,0 0 4,9-7 1,8-5 0,-4 4 1,-13-7 0,9 3 0,4 1 2,-5 3 0,-3-3 0,-1 3 0,-4 0 9,9 0 16,4 5-4,-9-1-1,-4 4-11,0 0 0,17 0 0,-4 0 0,-13 0-20,0 0 1,9 7 0,4-3 0,9 0 6,-13 4 1,-9-8 0,13 8 0,4 3 35,-4-3 7,-13 0 2,0-1 0,0 9-15,4-5-2,1-3-1,-14 3 0,-8 1 6,8-4 2,5 3 0,-5 1 0,-8 3-12,4-3-2,8-1-8,-4 1 12,-8-1-12,0 1 0,-9 0 8,4-5-8,-4 5 0,4-4 0,-17-1 8,9 5-8,4 3-211,-9-7-45</inkml:trace>
        </inkml:traceGroup>
      </inkml:traceGroup>
    </inkml:traceGroup>
    <inkml:traceGroup>
      <inkml:annotationXML>
        <emma:emma xmlns:emma="http://www.w3.org/2003/04/emma" version="1.0">
          <emma:interpretation id="{AD8AA2B9-D354-4872-A24C-2A11728A39CD}" emma:medium="tactile" emma:mode="ink">
            <msink:context xmlns:msink="http://schemas.microsoft.com/ink/2010/main" type="paragraph" rotatedBoundingBox="3133,8031 6064,7875 6102,8594 3171,87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56AB46C-916F-4934-8C82-EAA84E629224}" emma:medium="tactile" emma:mode="ink">
              <msink:context xmlns:msink="http://schemas.microsoft.com/ink/2010/main" type="inkBullet" rotatedBoundingBox="3147,8306 3568,8283 3574,8393 3153,8416"/>
            </emma:interpretation>
            <emma:one-of disjunction-type="recognition" id="oneOf11">
              <emma:interpretation id="interp55" emma:lang="en-AU" emma:confidence="0">
                <emma:literal>=</emma:literal>
              </emma:interpretation>
              <emma:interpretation id="interp56" emma:lang="en-AU" emma:confidence="0">
                <emma:literal>c</emma:literal>
              </emma:interpretation>
              <emma:interpretation id="interp57" emma:lang="en-AU" emma:confidence="0">
                <emma:literal>t</emma:literal>
              </emma:interpretation>
              <emma:interpretation id="interp58" emma:lang="en-AU" emma:confidence="0">
                <emma:literal>#</emma:literal>
              </emma:interpretation>
              <emma:interpretation id="interp59" emma:lang="en-AU" emma:confidence="0">
                <emma:literal>e</emma:literal>
              </emma:interpretation>
            </emma:one-of>
          </emma:emma>
        </inkml:annotationXML>
        <inkml:trace contextRef="#ctx0" brushRef="#br0" timeOffset="27171.5104">2635 4019 1555,'0'0'138,"0"0"-110,-9 0-28,5 4 0,4-4 152,0 0 26,0 0 5,0 0 1,0 0-52,0 0-9,0 0-3,9 0 0,8 0-80,0 0-16,1 0-3,-1-4-1,0 4 9,1 0 2,-1 0 0,5 0 0,-5 0-15,1 4-2,-1-8-1,0 0 0,1 4-171,-10 0-34,1 0-8,0-4 0</inkml:trace>
        <inkml:trace contextRef="#ctx0" brushRef="#br0" timeOffset="27319.1151">2770 4088 1094,'0'0'48,"0"0"11,0 0-47,0 0-12,0 0 0,0 0 0,0 0 245,8 4 47,5 4 10,5 0 2,-1-5-192,-4 1-39,4-4-7,1 0-2,3 0 0,-3-4 0,3 4 0,-3-3 0,3-1-102,5 0-21,-4-4-4,4 4-1050</inkml:trace>
      </inkml:traceGroup>
      <inkml:traceGroup>
        <inkml:annotationXML>
          <emma:emma xmlns:emma="http://www.w3.org/2003/04/emma" version="1.0">
            <emma:interpretation id="{B6CCCDEB-3A1B-4642-97C2-EFDD697A9F03}" emma:medium="tactile" emma:mode="ink">
              <msink:context xmlns:msink="http://schemas.microsoft.com/ink/2010/main" type="line" rotatedBoundingBox="3950,7987 6064,7875 6102,8594 3988,8707"/>
            </emma:interpretation>
          </emma:emma>
        </inkml:annotationXML>
        <inkml:traceGroup>
          <inkml:annotationXML>
            <emma:emma xmlns:emma="http://www.w3.org/2003/04/emma" version="1.0">
              <emma:interpretation id="{E8A05088-0CAF-4551-A7A9-DACB6B249D61}" emma:medium="tactile" emma:mode="ink">
                <msink:context xmlns:msink="http://schemas.microsoft.com/ink/2010/main" type="inkWord" rotatedBoundingBox="3950,7987 6064,7875 6102,8594 3988,8707"/>
              </emma:interpretation>
              <emma:one-of disjunction-type="recognition" id="oneOf12">
                <emma:interpretation id="interp60" emma:lang="en-AU" emma:confidence="0">
                  <emma:literal>2(atb)</emma:literal>
                </emma:interpretation>
                <emma:interpretation id="interp61" emma:lang="en-AU" emma:confidence="0">
                  <emma:literal>2 Cats)</emma:literal>
                </emma:interpretation>
                <emma:interpretation id="interp62" emma:lang="en-AU" emma:confidence="0">
                  <emma:literal>z Cats)</emma:literal>
                </emma:interpretation>
                <emma:interpretation id="interp63" emma:lang="en-AU" emma:confidence="0">
                  <emma:literal>2 cats)</emma:literal>
                </emma:interpretation>
                <emma:interpretation id="interp64" emma:lang="en-AU" emma:confidence="0">
                  <emma:literal>Z Cats)</emma:literal>
                </emma:interpretation>
              </emma:one-of>
            </emma:emma>
          </inkml:annotationXML>
          <inkml:trace contextRef="#ctx0" brushRef="#br0" timeOffset="27733.6071">3428 3769 1918,'0'0'42,"0"0"9,0 0 1,5 0 3,3 3-44,5-3-11,0 0 0,0 0 0,9-3 128,-13 3 24,8-4 5,5 4 1,-1 4-54,-8-1-12,5 1-1,-5 4-1,4-4-38,-4 3-8,0 1-2,-4 4 0,-5-1-24,0 9-5,5-1-1,-5 4 0,-4 0-37,0-4-8,0 4-2,-4 1 0,0-5 35,-5 0 0,0 0 0,5 1 0,-5-5-68,1 0-6,-1-3-2,0 0 0,1-1 40,-5-3 7,4 0 1,-4-5 1,0 5 27,0-4 0,0 0 0,4 0 8,1-4 26,-1 0 6,0 0 0,9 0 1,-4 0 3,4 0 1,0 0 0,0 0 0,0 0-2,0 0-1,0 0 0,0 0 0,0 0-7,4-4-2,9 0 0,0 0 0,5 0-3,-1 0-1,0 1 0,1-1 0,-1 4-13,5 0-2,-1-4-1,-8 0 0,5 4-13,-1 0 0,5 0 0,-5-4 0,0 4-18,5 0-6,-9-4-2,5 0 0,3 4-95,-3-7-19,-1 3-4,0-4-706,1 0-141</inkml:trace>
          <inkml:trace contextRef="#ctx0" brushRef="#br0" timeOffset="27995.5548">4105 3668 1267,'0'0'112,"0"0"-89,0 0-23,0 0 0,0 0 266,0 0 49,0 0 9,0 0 3,-9 0-135,5 0-26,4 0-6,-9 0 0,5 4-87,-5 0-17,5 4-3,-5-1-1,0 5-32,1 7-6,-1 1-2,-4 7 0,4 3-12,1-3 0,3 4 0,1 0 0,0 4 0,-1-5 0,5 5 0,0-4 0,0-4-15,5 0 1,3 0 0,1-4 0,0 0-35,4-4-7,0-3-2,0-1 0,0-3-170,4-1-33,-4-3-7</inkml:trace>
          <inkml:trace contextRef="#ctx0" brushRef="#br0" timeOffset="28379.5932">4443 4000 1036,'0'0'92,"0"0"-73,-5-4-19,1-4 0,0 0 311,-1 5 58,1-1 12,0-4 3,-5 0-204,-4 1-41,4 3-8,5 0-2,-9 4-61,4 0-13,1 0-3,-1 0 0,0 4-35,-4 0-7,0-1-2,5 9 0,3 0-18,-3-5-4,3 1-1,1 4 0,0 3-9,4-3-1,-5 3-1,5-4 0,0 5-2,5-5-1,-1 5 0,-4-5 0,4-3-7,-4-8 0,9 12-1,-9-12 0,0 0 6,0 0 2,9 4 0,4-1 0,-5-6 13,1-1 2,0-4 1,-5 4 0,5-4 13,-1 1 13,-3-5-2,-1 1-1,5-1 3,-1 0 1,-3 1 0,3-1 0,-3 1 40,-1 3 8,-4 8 2,0 0 0,0 0-52,0 0-12,0 0 0,0 0 0,0 0 21,9 0 2,-1 4 0,1 4 0,-5-1-37,1 1-7,3 4-2,1-5 0,0 5 39,-1-4 8,-3-1 2,3 1 0,1 4-82,0-5-16,-1 1-3,-3 0-760,3-4-152</inkml:trace>
          <inkml:trace contextRef="#ctx0" brushRef="#br0" timeOffset="28574.6945">4599 4000 1440,'8'-4'128,"-3"4"-103,-1 0-25,0 0 0,9-4 212,-4 4 38,0-4 7,-1 0 2,1 0-105,8 1-21,-4-1-4,0 0-1,5 0-54,-5 0-11,0 0-3,4 4 0,-4-4-40,-4 1-9,4 3-2,-4-4 0,4 0-33,-5 0-8,1 4 0,0-4-1,-1 0-180,1 4-36</inkml:trace>
          <inkml:trace contextRef="#ctx0" brushRef="#br0" timeOffset="28799.0672">4750 3703 2631,'0'0'58,"0"0"12,0 0 2,0 0 2,-4 12-59,4-5-15,0-7 0,0 12 0,4-1 109,1 5 19,-5-1 4,4 1 1,0-1-106,1 0-27,3 9 0,-3-1 0,-1 4 56,0 0 7,1-4 1,-1 8 0,-4-4-103,9 0-20,-5-8-4,5-4-1,-5 4-33,1-7-7,3 0-2,1-9-752,0 1-150</inkml:trace>
          <inkml:trace contextRef="#ctx0" brushRef="#br0" timeOffset="29272.6156">5024 3638 691,'-13'15'30,"8"-7"7,5-8-29,0 7-8,0 9 0,0-9 0,5 5 410,-5 3 81,0 1 16,-5-1 3,5 5-329,0-5-65,9 0-14,-5 1-2,-4 3-42,0-4-8,5 5-2,-1-5 0,0 1-23,-4 3-5,0-4 0,5 1-1,3-9-11,1 1-8,-9-8 12,0 0-12,0 0 0,4 4 0,-4-4 0,0 0 0,0 0 0,9-8-12,4 0 12,-4 1-12,-9 7 12,8-4 0,5-8 0,0 8 0,0 1 0,0-1 0,-13 4-8,13 0 8,5-4 0,-5 4 0,-13 0-10,13 4 10,0 0 0,0-4 0,-13 0 0,0 0 0,0 0 0,0 7 0,4 1 0,-4 4 0,-13-5 8,4 5 2,18-4 1,-13 3 0,-5 1 2,5-5 1,4 5 0,4 0 0,0-5-14,-8 5 9,0-5-9,-5 1 8,9-8-8,-4 8 0,-9 3 0,0-7 0,4 0-11,0 0-7,-4-4-2,5 4 0,-10-8-144,14 0-28,4 4-7,-4-8-996</inkml:trace>
          <inkml:trace contextRef="#ctx0" brushRef="#br0" timeOffset="29436.1791">5336 3599 2314,'0'0'51,"8"8"10,1-1 3,0-3 1,4 0-52,0 0-13,-5 4 0,1-1 0,4 1 128,4 4 24,-4-1 4,0 5 0,0-1-73,0 8-15,0 0-4,-4-3 0,4-1-20,-4 4-4,-5 0 0,5 4-1,-9 0-11,4 4-3,0-4 0,1 7 0,-1-3-25,-4 4 0,-4-4 0,4 0 0,0-4-46,-5-4-14,1 7-4,-5-6 0,5-1-58,-5 4-12,-8-4-2,0 4-1110</inkml:trace>
        </inkml:traceGroup>
      </inkml:traceGroup>
    </inkml:traceGroup>
    <inkml:traceGroup>
      <inkml:annotationXML>
        <emma:emma xmlns:emma="http://www.w3.org/2003/04/emma" version="1.0">
          <emma:interpretation id="{0EFA97FE-A5D8-4BCC-8329-0682EA03F6FB}" emma:medium="tactile" emma:mode="ink">
            <msink:context xmlns:msink="http://schemas.microsoft.com/ink/2010/main" type="paragraph" rotatedBoundingBox="3414,9024 9940,8899 9958,9795 3431,992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BE1CC5-D308-488C-BAA8-EB75922631D2}" emma:medium="tactile" emma:mode="ink">
              <msink:context xmlns:msink="http://schemas.microsoft.com/ink/2010/main" type="line" rotatedBoundingBox="3414,9024 9940,8899 9958,9795 3431,9921"/>
            </emma:interpretation>
          </emma:emma>
        </inkml:annotationXML>
        <inkml:traceGroup>
          <inkml:annotationXML>
            <emma:emma xmlns:emma="http://www.w3.org/2003/04/emma" version="1.0">
              <emma:interpretation id="{121D608A-0D68-4760-8D71-75B0D66E91A9}" emma:medium="tactile" emma:mode="ink">
                <msink:context xmlns:msink="http://schemas.microsoft.com/ink/2010/main" type="inkWord" rotatedBoundingBox="3414,9024 5460,8985 5477,9881 3431,9921"/>
              </emma:interpretation>
              <emma:one-of disjunction-type="recognition" id="oneOf13">
                <emma:interpretation id="interp65" emma:lang="en-AU" emma:confidence="0">
                  <emma:literal>--2k,</emma:literal>
                </emma:interpretation>
                <emma:interpretation id="interp66" emma:lang="en-AU" emma:confidence="0">
                  <emma:literal>=2k,</emma:literal>
                </emma:interpretation>
                <emma:interpretation id="interp67" emma:lang="en-AU" emma:confidence="0">
                  <emma:literal>1-2k,</emma:literal>
                </emma:interpretation>
                <emma:interpretation id="interp68" emma:lang="en-AU" emma:confidence="0">
                  <emma:literal>12k,</emma:literal>
                </emma:interpretation>
                <emma:interpretation id="interp69" emma:lang="en-AU" emma:confidence="0">
                  <emma:literal>22k,</emma:literal>
                </emma:interpretation>
              </emma:one-of>
            </emma:emma>
          </inkml:annotationXML>
          <inkml:trace contextRef="#ctx0" brushRef="#br0" timeOffset="29889.919">2904 5079 2649,'0'0'58,"0"0"12,-4-8 2,-1 4 4,5-4-61,0 1-15,0-1 0,0 0 0,0 4 54,5-3 8,-1-1 2,5 4 0,-5 4-20,5 0-4,8 0-1,-4 0 0,-4 0-11,12 0-3,-3 0 0,3 0 0,1 4-25,0 0 0,-1 0 0,1-1 0,0 1-97,-9 0-25,-13-4-5,13 0-1127</inkml:trace>
          <inkml:trace contextRef="#ctx0" brushRef="#br0" timeOffset="30055.7841">3034 5190 2419,'0'0'53,"0"0"11,0 0 3,0 0 1,0 0-55,0 0-13,17 0 0,-4 0 0,5-4 83,-1 1 13,0-1 4,1 0 0,-1 0-58,0-4-11,5 1-3,0-1 0,4 0-28,0-3 0,0-1 0,4 1-1274</inkml:trace>
          <inkml:trace contextRef="#ctx0" brushRef="#br0" timeOffset="30481.0369">3628 4847 2232,'0'0'99,"4"-3"20,-4 3-95,4-4-24,5 4 0,0-4 0,-1 0 148,5 4 26,0 0 5,5 0 1,-1 4-93,5 4-19,-9-5-3,4 9-1,5-4-51,-9 7-13,4 0 0,-8 1 0,4 3 54,0 4 8,-9 0 2,1 4 0,3-7-76,-3 3-14,-5 8-3,0-1-1,-5-3-3,1 8-1,0-4 0,-1-4 0,1 0-75,-5 0-15,-4 0-4,0-8 0,0-4-30,-4 1-6,0-5-2,3-3 0,-3 4 96,4-8 19,-4-4 4,-1 0 1,-3 3 103,8-6 21,4-1 4,-4 0 1,0 0 33,4-4 6,9 8 2,0 0 0,-4-4-33,4 4-7,0 0 0,0 0-1,0 0-29,0 0-6,0 0 0,9-3-1,4-1-13,-5 4-2,5 0-1,0 0 0,5 4-5,3-1-1,-3 1 0,8-4 0,-4 8-15,-5-4-10,-4 0 12,4 0-12,1-4 11,-1 3-11,5 1 10,-5-4-10,0 0-45,5 0-15,-5-4-4,1 4 0,3-3-51,-8-5-10,5 0-3,-5-3-716,4-1-144</inkml:trace>
          <inkml:trace contextRef="#ctx0" brushRef="#br0" timeOffset="30690.7302">4157 4713 1440,'0'0'64,"0"0"12,0 0-60,0 0-16,0 15 0,0-4 0,0 1 264,0 0 51,4 3 9,-4-3 3,4-1-185,1 5-37,-1 7-7,0 0-2,5-4-43,0 4-9,-9 0-1,8 4-1,-3 4-25,3 4-5,-3-4 0,-1-1-1,5 1-11,4 4-16,-9-4 4,5-4 1,-1-4-229,1-8-47</inkml:trace>
          <inkml:trace contextRef="#ctx0" brushRef="#br0" timeOffset="30980.6903">4460 5055 1036,'0'0'92,"0"0"-73,0 0-19,-9-3 0,5-5 362,0 4 69,-1 0 13,5 4 4,-8 0-253,-1 0-51,0 0-9,1 0-3,3 8-76,-3-4-16,-1 3-4,0 5 0,5-4-22,-5 7-5,5-3-1,-9 7 0,4-4-8,1 5 0,3 3 0,1-4 0,0 0-12,4 1 12,0-1-10,0 0 10,4-4 13,0 1 9,1-5 2,3 1 0,1 0-46,4-5-9,-4 1-1,4 0-1,4-1 22,0 1 11,1-4-10,3-4 10,1 0-27,-5 0 1,1 0 0,-1 0 0,5-8 26,-5 4 0,0-3 0,5-1 0,-5 0-259,5-3-46</inkml:trace>
          <inkml:trace contextRef="#ctx0" brushRef="#br0" timeOffset="31198.7983">4915 5287 2649,'0'0'58,"0"0"12,0 0 2,0 11 4,0-3-61,5 3-15,-1 1 0,0 0 0,1 3 105,-5 0 19,0 1 3,4 3 1,0 4-52,1 0-9,-5 0-3,0 1 0,4-1-102,-4 0-21,0 0-4,0 4-1357</inkml:trace>
        </inkml:traceGroup>
        <inkml:traceGroup>
          <inkml:annotationXML>
            <emma:emma xmlns:emma="http://www.w3.org/2003/04/emma" version="1.0">
              <emma:interpretation id="{32DE443E-9C2F-4270-BEEF-43065048A335}" emma:medium="tactile" emma:mode="ink">
                <msink:context xmlns:msink="http://schemas.microsoft.com/ink/2010/main" type="inkWord" rotatedBoundingBox="6337,9020 9941,8951 9955,9662 6351,9731"/>
              </emma:interpretation>
              <emma:one-of disjunction-type="recognition" id="oneOf14">
                <emma:interpretation id="interp70" emma:lang="en-AU" emma:confidence="0">
                  <emma:literal>la-artbook</emma:literal>
                </emma:interpretation>
                <emma:interpretation id="interp71" emma:lang="en-AU" emma:confidence="0">
                  <emma:literal>to a took</emma:literal>
                </emma:interpretation>
                <emma:interpretation id="interp72" emma:lang="en-AU" emma:confidence="0">
                  <emma:literal>do a took</emma:literal>
                </emma:interpretation>
                <emma:interpretation id="interp73" emma:lang="en-AU" emma:confidence="0">
                  <emma:literal>k-r a took</emma:literal>
                </emma:interpretation>
                <emma:interpretation id="interp74" emma:lang="en-AU" emma:confidence="0">
                  <emma:literal>k, a took</emma:literal>
                </emma:interpretation>
              </emma:one-of>
            </emma:emma>
          </inkml:annotationXML>
          <inkml:trace contextRef="#ctx0" brushRef="#br0" timeOffset="33128.0078">7035 5071 1652,'0'0'73,"0"0"15,0 0-70,0 0-18,0 0 0,0-8 0,4 4 154,-4-3 27,0-1 6,0 0 1,0 0-49,0 8-10,-4-11-1,4 3-1,0 0-39,0 8-7,-9-7-1,5 3-1,4-4-33,0 8-6,-9-7-2,1 3 0,3 0-23,5 4-5,-8-4-1,-1 0 0,0 0-9,1 4 0,3 0 9,-3 0-9,-5 4 0,8 4 0,-8-4 0,9 3 0,-5 1-15,5-4 3,0 7 0,-1 1 0,1 7-4,4 1-1,0 3 0,0 0 0,0 4-4,4-4-1,-4 8 0,5-8 0,-1 0 1,0-4 0,5-3 0,0 3 0,-5-8 0,5 1 0,-1-4 0,1-1 0,0 1 5,-1-8 0,-8 0 1,9-4 0,4 4 15,-9-7 0,5-1 0,0-4 0,-1 1 0,5-1 0,-8-7 0,8 4 0,-5-1 0,-3-3 0,3 3 9,1-3-9,-5 0 14,-4 4-3,0 3-1,0 0 0,5 5 10,-5-1 1,0 0 1,0 8 0,0 0 10,0 0 3,0 0 0,0 0 0,0 0-27,4 12-8,-4-4 0,4 3 0,5 1 0,-5 3 0,5 0 0,0 1 0,-1 3 0,-3 0-16,3-3 4,-3 3 0,3-3-33,5-1-7,-8-4 0,8 1-1,-9 3-170,9-3-33</inkml:trace>
          <inkml:trace contextRef="#ctx0" brushRef="#br0" timeOffset="33326.5205">7334 5106 518,'13'-4'23,"-13"4"5,0 0-28,4 4 0,5-1 0,4-3 0,-4 0 380,4-3 72,4-1 13,-4 4 3,4 0-276,-4-4-55,5 4-11,-1 0-2,0-4-34,-4 4-6,9 0-2,-9 0 0,0-4-50,0 4-9,0 0-3,4 0 0,-4-4-20,-4 4-15,0 4 3,-1-4 0,1 0-161,-9 0-32,0 0-7,0 0 0</inkml:trace>
          <inkml:trace contextRef="#ctx0" brushRef="#br0" timeOffset="33537.6089">7494 4832 1382,'0'0'123,"0"0"-99,0 0-24,0 0 0,0 0 206,0 0 36,-4 19 7,4-3 2,0-1-103,4-3-20,1 3-4,-5 0 0,8 5-49,-3 3-10,-1 0-1,0 4-1,5 0-32,-5 0-7,1 0 0,3 0-1,1-4-23,-5 0 0,5 4 0,-5-8 0,5-3-25,0-1-10,-5 1-1,5-5-1,-1-7-181,-3 0-36,3 0-7,-8-4-2</inkml:trace>
          <inkml:trace contextRef="#ctx0" brushRef="#br0" timeOffset="33985.8312">7711 4697 1825,'0'0'80,"0"0"18,0 0-78,0 0-20,0 0 0,0 0 0,0 0 128,4 12 23,1-5 4,-1 5 1,0-1-62,5 9-12,0-5-2,-1 4-1,-3 8-47,3 0-10,-3 0-2,3 0 0,-3 4-9,-1 0-3,0-4 0,5 4 0,-9-8 18,4 4 3,-4 0 1,0-8 0,5 4-30,-5-4-16,4-3 1,0-5 1,-4-3 14,0-8 0,0 0 0,0 0 0,9 4 11,-9-4 1,0 0 1,0 0 0,0 0-33,9-12-8,-5 1 0,5 3-1,-5-3 46,5 3 10,-5 4 1,5-4 1,-9 8-29,13 0 0,0-3 0,0 3 0,0 0 0,0 0 0,4-4 0,5 8 0,-5-1 0,1 1 0,-1 0 0,0 0 0,1 4 0,-1-1 0,-4-3 0,-4 4 0,4 0 0,0-1 0,-9-3 0,5 4 0,-5 0 57,0-1 6,1 5 1,-5-4 0,0-8-52,0 11-12,-5-3 0,1 3 0,0 1 54,-1-1 8,-3-7 2,-5 0 0,4 8-52,-4-8-12,0-1 0,0 1 0,0 0 0,-4 0 8,-1-8-8,5 0 0,-4 4 0,0-4-8,-5 1-1,5-5 0,-1-4-39,5 1-8,4-1-2,1 1 0,-1-5-89,5 1-17,-1-4-4,10-1-1</inkml:trace>
          <inkml:trace contextRef="#ctx0" brushRef="#br0" timeOffset="34523.2982">8582 4863 345,'0'0'31,"0"0"-31,0 0 0,0 0 0,-4 0 467,4 0 87,-9-4 18,9 4 3,0 0-358,-8-4-71,-5 4-14,0 0-4,8 0-51,-3 0-10,3 4-3,-3 0 0,-5 0-12,4-1-4,-4 5 0,0 4 0,0-1-37,0 1-11,4 3 0,-4 5 0,5-5 0,-1 0 0,0 5 0,5 7-8,0 0 8,-1 0-13,1 3 5,4-3 8,4 0-12,1-4 12,-1 4-12,5-3 12,4-1-16,0 0 5,0-8 1,0 4 0,4-3-10,5-5-1,-9-3-1,4-4 0,0 0 22,1-8 0,-1 4 0,5-8 0,-5 1-56,0-5-6,-4-7-2,5-1 0,-1 1-129,-4 0-27,-4-4-4</inkml:trace>
          <inkml:trace contextRef="#ctx0" brushRef="#br0" timeOffset="34745.1655">8457 4955 2113,'0'0'93,"-5"4"20,-3 4-90,3-4-23,5-4 0,-4 7 0,0 1 124,4 0 20,4 3 4,0-3 0,1 4-42,3-5-9,1-3-1,4 4-1,0 3-25,0-3-5,-4 0-1,-1-4 0,10 0-25,-5-1-6,0 1-1,0-4 0,0-4-23,0 4-9,4-3 0,-4 3 9,0 0-24,4-8-5,-4 4 0,5-4-1,-1-3-110,0-1-21,1 1-5,-5-1-718,4 0-143</inkml:trace>
          <inkml:trace contextRef="#ctx0" brushRef="#br0" timeOffset="35977.6688">9163 4747 2649,'0'0'58,"0"0"12,0 0 2,0 0 4,-13 4-61,9 0-15,4-4 0,0 0 0,0 0 105,4 11 19,1-3 3,-5 4 1,0 3-68,0-3-12,-5-1-4,5 5 0,-4 3-20,-5 0-5,5 0-1,-5 1 0,5 3-18,0-4 0,-9 4 8,4 0-8,-4 4 0,4 0 0,1 0 8,-5-4-8,4 4-8,-4-4-6,4 1-1,5-5 0,-5 4 2,1-4 0,3-3 0,1-1 0,0-3-2,-1 3 0,1-3 0,4-1 0,0 1 15,0-5-11,0 1 11,0 0-10,0-8 10,4 4 0,1 3 8,-5-7-8,0 0 20,8 4-1,5 0 0,-4 0 0,0-4 4,-1 0 1,5-4 0,0 4 0,5-4 1,3 4 1,1-4 0,-5 1 0,1-1-6,3 0-2,-3 0 0,-1-4 0,9 4 1,-4 1 0,-1-5 0,1 4 0,0-4-19,-5 4-17,0 1 3,1-1 1,-5 0-6,0 0-1,0 4 0,0-4 0,-13 4-108,0 0-21,0 0-5,0 0-1226</inkml:trace>
          <inkml:trace contextRef="#ctx0" brushRef="#br0" timeOffset="35541.276">9059 4686 633,'0'0'56,"0"0"-44,0 0-12,-4 7 0,4-7 331,-4 8 64,-5-4 13,9-4 2,0 8-209,0-8-41,0 0-9,0 0-2,0 0-53,0 0-12,4 7-1,5-3-1,0 0-25,-1-4-5,5 0 0,0 4-1,0-4-20,0 0-4,-4 4-1,4-4 0,-4 0-14,8-4-2,0 4-1,1 0 0,-1-4 12,0 0 3,5 4 0,-5-4 0,1 4-32,-5-4-7,4-3-1,-4 3 0,0 0 26,0 4 5,-13 0 1,0 0 0,9-8-16,-9 8-15,0 0 3,0 0 1,0 0 11,0 0 8,0 0-8,0 0 11,0 0-11,0 0 12,-9 12-12,0-1 12,5 1-12,-9-1 0,4 5 0,-4-1 0,5 5 0,-5-1 0,0 0 0,0 4 0,0 4-21,-5 0 3,-3 4 1,3 0 0,5-4-1,5 4 0,-1-4 0,5 3 0,-5-3-14,0 0-2,5 0-1,-5-4 0,5-3-68,-5-5-13,9 4-4,0-7-720,0-4-145</inkml:trace>
          <inkml:trace contextRef="#ctx0" brushRef="#br0" timeOffset="31654.4252">5812 4759 1785,'18'0'79,"-10"0"17,1 0-77,-9 0-19,0 0 0,0 0 0,9 0 225,0 4 42,-9-4 8,0 0 1,4 11-148,-4 1-29,0-5-7,-4 13 0,-1-1-46,1 0-9,17 8-1,-9 0-1,-12 4-5,8 4-1,8-1 0,5 9 0,-8-1-42,-1-7-9,5-4-2,-1-4 0,10 0-67,-5 0-13,-5-8-4,5 0 0,5-7-144,-1-1-30</inkml:trace>
          <inkml:trace contextRef="#ctx0" brushRef="#br0" timeOffset="31911.1375">6116 5090 864,'26'-11'76,"-26"11"-60,0 0-16,0 0 0,0-4 289,0 4 55,0 0 12,0 0 1,-9-4-148,9 4-29,0 0-7,-13 4-1,-8 0-76,8-1-16,4 1-4,-4 0 0,-9 4-40,5 0-9,8 3-2,1 1 0,-1 3-25,0 0 0,-8 5-12,13-5 12,4 4 0,0-7 0,-9 7 0,9-3 0,4 3 0,5-4 0,-5 1 0,1-5 0,3 1 0,-3-4-9,12-1 9,-4 1-10,-4 0 10,4-1-12,8-7 12,1-3-12,-5-1 4,-4 0 0,5 0 0,-1-8 0,5 5-32,-9-5-5,-5 1-2,5-5 0,9-3-167,-9-4-34</inkml:trace>
          <inkml:trace contextRef="#ctx0" brushRef="#br0" timeOffset="32116.8818">6307 4982 1497,'0'0'133,"0"0"-106,0 0-27,0 0 0,0 0 187,0 0 32,8 0 6,-3 4 2,-5-4-76,4 0-15,9-4-4,0 4 0,4-4-43,-4 1-9,0 3-1,5-4-1,12 0-26,-8 0-6,-22 4-1,8-4 0,10 0-32,-10 4-13,-8 0 11,0 0-11,9-4-65,-5 1-19,5-1-4,-9 4-822,0 0-164</inkml:trace>
          <inkml:trace contextRef="#ctx0" brushRef="#br0" timeOffset="32304.273">6302 5183 1497,'9'7'133,"-9"-7"-106,0 0-27,4 8 0,14-4 252,-10 4 44,-8-8 10,9 7 2,4-3-135,0 0-26,0 0-6,-4 0-1,-9-4-112,13 0-28,8-4 0,-8 0 0,-13 4-45,9-8-15,13 1-4,-1-5-1254</inkml:trace>
        </inkml:traceGroup>
      </inkml:traceGroup>
    </inkml:traceGroup>
    <inkml:traceGroup>
      <inkml:annotationXML>
        <emma:emma xmlns:emma="http://www.w3.org/2003/04/emma" version="1.0">
          <emma:interpretation id="{FC63E0F0-6AC7-4274-A922-2BCC6D272D70}" emma:medium="tactile" emma:mode="ink">
            <msink:context xmlns:msink="http://schemas.microsoft.com/ink/2010/main" type="paragraph" rotatedBoundingBox="1056,10486 6575,10755 6549,11280 1030,110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01511F-7F38-4E84-AAB4-3BD2C059F4AE}" emma:medium="tactile" emma:mode="ink">
              <msink:context xmlns:msink="http://schemas.microsoft.com/ink/2010/main" type="inkBullet" rotatedBoundingBox="1037,10871 1054,10872 1054,10888 1036,10887"/>
            </emma:interpretation>
            <emma:one-of disjunction-type="recognition" id="oneOf15">
              <emma:interpretation id="interp75" emma:lang="en-AU" emma:confidence="0">
                <emma:literal>\</emma:literal>
              </emma:interpretation>
              <emma:interpretation id="interp76" emma:lang="en-AU" emma:confidence="0">
                <emma:literal>`</emma:literal>
              </emma:interpretation>
              <emma:interpretation id="interp77" emma:lang="en-AU" emma:confidence="0">
                <emma:literal>/</emma:literal>
              </emma:interpretation>
              <emma:interpretation id="interp78" emma:lang="en-AU" emma:confidence="0">
                <emma:literal>h</emma:literal>
              </emma:interpretation>
              <emma:interpretation id="interp79" emma:lang="en-AU" emma:confidence="0">
                <emma:literal>'</emma:literal>
              </emma:interpretation>
            </emma:one-of>
          </emma:emma>
        </inkml:annotationXML>
        <inkml:trace contextRef="#ctx0" brushRef="#br0" timeOffset="38407.4526">520 6585 1893,'8'16'84,"-8"-16"17,0 0-81,0 0-20,0 0 0,0 0 0,0 0 69,0 0 10,0 0 1,0 0 1,0 0-81,0 0 0,0 0-20,0 0-619,0 0-124</inkml:trace>
      </inkml:traceGroup>
      <inkml:traceGroup>
        <inkml:annotationXML>
          <emma:emma xmlns:emma="http://www.w3.org/2003/04/emma" version="1.0">
            <emma:interpretation id="{47F20276-1817-486C-B7EC-4791892E2154}" emma:medium="tactile" emma:mode="ink">
              <msink:context xmlns:msink="http://schemas.microsoft.com/ink/2010/main" type="line" rotatedBoundingBox="1109,10489 6575,10755 6549,11280 1083,11013"/>
            </emma:interpretation>
          </emma:emma>
        </inkml:annotationXML>
        <inkml:traceGroup>
          <inkml:annotationXML>
            <emma:emma xmlns:emma="http://www.w3.org/2003/04/emma" version="1.0">
              <emma:interpretation id="{A049451B-E2D2-493F-8FC8-EFE66FFCA55E}" emma:medium="tactile" emma:mode="ink">
                <msink:context xmlns:msink="http://schemas.microsoft.com/ink/2010/main" type="inkWord" rotatedBoundingBox="1109,10489 3308,10596 3283,11115 1083,11007"/>
              </emma:interpretation>
              <emma:one-of disjunction-type="recognition" id="oneOf16">
                <emma:interpretation id="interp80" emma:lang="en-AU" emma:confidence="0">
                  <emma:literal>"mth</emma:literal>
                </emma:interpretation>
                <emma:interpretation id="interp81" emma:lang="en-AU" emma:confidence="0">
                  <emma:literal>"Math</emma:literal>
                </emma:interpretation>
                <emma:interpretation id="interp82" emma:lang="en-AU" emma:confidence="0">
                  <emma:literal>"myth</emma:literal>
                </emma:interpretation>
                <emma:interpretation id="interp83" emma:lang="en-AU" emma:confidence="0">
                  <emma:literal>"men</emma:literal>
                </emma:interpretation>
                <emma:interpretation id="interp84" emma:lang="en-AU" emma:confidence="0">
                  <emma:literal>" mth</emma:literal>
                </emma:interpretation>
              </emma:one-of>
            </emma:emma>
          </inkml:annotationXML>
          <inkml:trace contextRef="#ctx0" brushRef="#br0" timeOffset="39390.4416">1460 6358 633,'0'0'56,"0"0"-44,0 0-12,0 0 0,0 0 362,0 0 70,-8 11 15,8-3 2,-9-4-293,9 7-60,-4 9-11,4-9-2,-5-3-44,5 7-9,0 1-2,-4 3 0,4-3-38,4 3-8,-4 4-2,0 4 0,5-8 20,-5 0 0,4-3 0,-4-5 0,9 1 0,-9-1 0,0-3-8,0-8 8,0 0-8,0 0 8,0 0-12,0 0 12,0 0 16,0 0 9,0 0 3,0 0 0,0-8-28,0 1 0,0-5 0,0-3 0,0 3-17,0-3-9,4-4-2,5 3 0,-5-3 36,9 3 6,-9 5 2,1-4 0,-1 3-4,5 4 0,-1 1 0,-3-1 0,-5 8 42,8 4 8,1 7 2,-5-3 0,1 4-64,-1-5-15,5 5-1,-5-5-1,0 5 17,1 0 0,-1 3-8,5 0 8,-9 1 12,4 3 5,-4-7 2,4 3 0,5 0-41,-9-3-8,0 0-2,-9-1 0,9 1 32,0-12 0,0 0 0,0 0 10,0 0 14,0 0 2,0 0 1,0 0 0,0 0-73,0 0-14,0 0-4,9-8 0,-9-4 52,9 1 12,-5-1 0,0-3 0,9 0 0,-8-5 0,3 5 0,5-1 0,-4 5 27,0-1 8,-1-3 1,5 7 1,0 0-8,-4 1-1,4-1-1,5 4 0,-10-7-27,14 7 0,-13 8 0,4-4 0,0-4 56,-5 8 7,5 0 1,5 3 0,-14 5-52,5 3-12,4 1 0,4 3 0,-8-4 0,-1 5 0,5-1 0,-4 4 0,-5 0 0,1-4 0,-1 1 0,0 3 0,-4-8-48,5 4-13,-1-7-3,-4 3 0,0-15-51,0 0-10,0 0-3,0 0-648,0 0-131</inkml:trace>
          <inkml:trace contextRef="#ctx0" brushRef="#br0" timeOffset="39593.8993">1972 6570 2188,'0'0'48,"0"0"11,0 0 1,0 0 1,9 4-49,-1-1-12,-8-3 0,13 4 0,-4 0 105,4-4 19,-4 0 3,4 0 1,4 4-62,-4-4-12,4-4-2,-4 4-1,0 4-14,5-4-2,-5-4-1,0 4 0,0 0-44,0 0-9,-5 4-1,14-4-1,-13 0-11,-1 0-1,5 4-1,-4-4-799,0-4-160</inkml:trace>
          <inkml:trace contextRef="#ctx0" brushRef="#br0" timeOffset="39815.4232">2119 6277 1958,'-4'11'43,"4"-3"9,-9-4 1,1 4 3,3-1-45,1 5-11,0 0 0,-1-5 0,1 5 156,4-1 28,0 1 7,0 3 1,0 1-103,4 7-20,-4 4-4,5 0-1,3 0-51,-3-4-13,3 0 0,1 4 0,-9-4 0,9 4 0,-5-4 0,5 0 0,-1-3-20,1-1-6,0 0-2,-1-7 0,-3-5-108,3 1-23,1 4-4,0-9-1</inkml:trace>
          <inkml:trace contextRef="#ctx0" brushRef="#br0" timeOffset="40202.6583">2301 6319 1958,'0'0'43,"0"0"9,-4 8 1,0 0 3,4-1-45,0 9-11,0-1 0,0 4 0,4 8 53,-4-3 9,4 3 2,-4 3 0,0-7-9,0-3-2,5 7 0,-1-8 0,-4 4-33,4 0-8,1-4 0,-1-3-1,0-5 42,-4 1 9,0 0 2,5-1 0,-5-11-52,0 0-12,0 0 0,0 0 0,0 0 0,0 0 0,0 0 0,0-11 0,4-1 0,0 0 0,5-3 0,-5 0 0,-4-1 0,5 5 0,3-1 0,-3 1 0,3-13 54,1 9 8,-5 7 2,9-3 0,0-9-52,-4 13-12,4-1 0,-4-3 0,8-1 0,-4 0 0,-9 1 0,9 7 0,5-4 54,-5 8 8,4 8 2,0 0 0,-4-1-52,0 5-12,5 0 0,-5-1 0,-5 1 0,5 3 0,0 4 0,-4 1 0,4-1 0,-4 4 0,4 0 0,0 8 0,-5 0 0,1-4 0,0-4 0,-5 0 0,5 0-100,-5-4-22,1-7-5</inkml:trace>
          <inkml:trace contextRef="#ctx0" brushRef="#br0" timeOffset="38248.2325">624 6215 1962,'0'0'87,"0"12"17,-9 3-83,5 1-21,-5-13 0,9-3 0,-9 4 120,9-4 19,0 0 4,0 0 1,-4 4-27,4-4-5,0 0 0,0 0-1,0 0-82,-9 0-16,9 0-3,0 0-1,0 0-27,0 0-6,0 0 0,0 0-824,0 0-165</inkml:trace>
          <inkml:trace contextRef="#ctx0" brushRef="#br0" timeOffset="38559.8669">949 6535 1670,'0'0'148,"-4"8"-118,-1 3-30,5-11 0,0 0 122,0 0 18,-4 8 4,-5 0 1,5-1-52,4-7-10,-4 4-3,4-4 0,0 0-168,0 8-35,0-8-6</inkml:trace>
        </inkml:traceGroup>
        <inkml:traceGroup>
          <inkml:annotationXML>
            <emma:emma xmlns:emma="http://www.w3.org/2003/04/emma" version="1.0">
              <emma:interpretation id="{61EBAC80-6629-4B09-8D9C-752CCD352D93}" emma:medium="tactile" emma:mode="ink">
                <msink:context xmlns:msink="http://schemas.microsoft.com/ink/2010/main" type="inkWord" rotatedBoundingBox="3785,10674 4329,10700 4306,11171 3762,11144"/>
              </emma:interpretation>
              <emma:one-of disjunction-type="recognition" id="oneOf17">
                <emma:interpretation id="interp85" emma:lang="en-AU" emma:confidence="0">
                  <emma:literal>is</emma:literal>
                </emma:interpretation>
                <emma:interpretation id="interp86" emma:lang="en-AU" emma:confidence="0">
                  <emma:literal>'is</emma:literal>
                </emma:interpretation>
                <emma:interpretation id="interp87" emma:lang="en-AU" emma:confidence="0">
                  <emma:literal>iS</emma:literal>
                </emma:interpretation>
                <emma:interpretation id="interp88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40759.5382">3281 6458 2185,'0'0'48,"0"0"9,-9-8 3,5 1 2,0-5-50,4 4-12,-5 1 0,5 7 0,0-4 43,0 4 5,0-12 2,0 12 0,9-4-82,4 0-16,-9 1-3,9 3-948</inkml:trace>
          <inkml:trace contextRef="#ctx0" brushRef="#br0" timeOffset="40617.7211">3368 6585 2163,'-5'8'48,"5"-8"9,-8 0 3,8-4 0,0 4-48,0 0-12,-13 4 0,13-4 0,0 0 111,0 0 19,-5 11 4,1 1 1,4 0-57,0 3-11,0 0-3,4 1 0,-4-1-51,5 1-13,8 3 0,-13 0 0,4-3 0,0-1 0,5 4 0,-5 0 0,5-3-49,-5-5-13,1 1-2,-1 0-1,5-9-223,-9-3-44</inkml:trace>
          <inkml:trace contextRef="#ctx0" brushRef="#br0" timeOffset="41127.1372">3719 6416 345,'0'0'31,"0"0"-31,-9 3 0,0 1 0,5 0 445,-5-4 83,-4 4 17,0-4 3,5 0-306,-1 4-62,-4-4-12,0 0-2,0 0-84,4-4-17,-8 4-3,4 0-1,0 8-41,0-1-9,0 1-2,0 4 0,4-1-9,5-3-11,4 4 3,-9-5 0,9-7 0,0 12 0,0-5 0,9 5 0,-9-8 8,9 4 0,-5 3 0,5-3 0,4 0-25,0-1-3,0 1-1,0 0 0,0 3 29,0-3 0,4 0-8,0-4 8,-4 3 0,5 1 0,-1 7 0,0-7 0,1 0-30,-5-1-3,0 5-1,0-4 0,-5-4 54,1 7 12,-4 1 1,3-5 1,-8-7-54,0 0-12,-4 12-1,0-4-1,-1-1 66,-4 1 14,-4 4 2,5-9 1,-10 1-36,5 0-13,-4 4 9,4-8-9,-4 0 0,4-4 0,0 4 0,-5-4 0,5-4-60,0 1-4,0-1 0,5-3-803,-1-9-160</inkml:trace>
        </inkml:traceGroup>
        <inkml:traceGroup>
          <inkml:annotationXML>
            <emma:emma xmlns:emma="http://www.w3.org/2003/04/emma" version="1.0">
              <emma:interpretation id="{E6F6893E-6D45-4326-8BEE-66772954CACD}" emma:medium="tactile" emma:mode="ink">
                <msink:context xmlns:msink="http://schemas.microsoft.com/ink/2010/main" type="inkWord" rotatedBoundingBox="4892,10701 6573,10783 6550,11266 4869,11184"/>
              </emma:interpretation>
              <emma:one-of disjunction-type="recognition" id="oneOf18">
                <emma:interpretation id="interp89" emma:lang="en-AU" emma:confidence="0">
                  <emma:literal>even.</emma:literal>
                </emma:interpretation>
                <emma:interpretation id="interp90" emma:lang="en-AU" emma:confidence="0">
                  <emma:literal>even,</emma:literal>
                </emma:interpretation>
                <emma:interpretation id="interp91" emma:lang="en-AU" emma:confidence="0">
                  <emma:literal>even</emma:literal>
                </emma:interpretation>
                <emma:interpretation id="interp92" emma:lang="en-AU" emma:confidence="0">
                  <emma:literal>wen.</emma:literal>
                </emma:interpretation>
                <emma:interpretation id="interp93" emma:lang="en-AU" emma:confidence="0">
                  <emma:literal>ever</emma:literal>
                </emma:interpretation>
              </emma:one-of>
            </emma:emma>
          </inkml:annotationXML>
          <inkml:trace contextRef="#ctx0" brushRef="#br0" timeOffset="41681.6193">4352 6716 2131,'0'0'94,"0"0"20,0 0-91,0 0-23,0 0 0,0 0 0,0 0 120,4 8 19,5 0 4,-5-1 1,0-3-87,9-4-17,-4 8-3,4-8-1,0 4 4,4 0 0,1-1 0,-1 1 0,-4-4-17,4-4-3,1 4-1,-5-3 0,-5-1-10,5 0-1,-4-4-8,4 0 12,0-3 12,-9 3 1,1-3 1,-1 3 0,5-8-72,-9 5-14,-5 3-4,1-3 0,4-1 52,-9 1 12,1-1 0,-1 4 0,-4 1 0,4 3 0,-4-4 0,0 8 0,-4 0 0,4 0 0,0 8 0,0-4 0,0 3-54,4 5-8,1-4-2,3-1 0,-3 5 76,8 3 16,-5 1 2,5-1 1,0 0-31,5 1 8,8 3-8,-5 0 0,1 1 28,4-1 4,0-4 0,0 5 0,4-1-32,5-4 0,0-3 0,-1-1 0,-8-3 0,9-4 0,0 0 0,4 0 0,-5-8-29,1 0-12,-5 0-3,1-4-783,3 1-157</inkml:trace>
          <inkml:trace contextRef="#ctx0" brushRef="#br0" timeOffset="42338.419">4824 6601 1152,'0'0'102,"0"7"-82,0 5-20,0-1 0,0 1 202,0-4 36,5 3 7,-1 1 2,-4-1-103,4 5-21,5 3-4,0-7-1,-5 3-39,5 0-8,4 1-2,-5-1 0,5-3-31,-4 3-6,0-3-2,-1 3 0,5-3-22,-4-5-8,-5-3 0,-4-4 9,0 0-9,0 0 0,9 4 0,-9-4 0,0 0 0,0 0-12,9 0 4,-9 0 8,0-11 0,0-1 0,4 0 0,0 1 0,-4-5 0,0 5 0,0-5 0,5 1 0,-5 0 0,0 3 13,0-7-3,0 7-1,4 5 0,0-1 0,-8-4 0,4 12 0,4-7 3,-4 7 1,0 0 0,0 0 0,0 0-13,13-4 8,0-4-8,0 4 0,-13 4 8,13 0-8,9 0 0,0 0 0,-9 4 0,4-4-21,0 0 3,5-4 1,13 0 17,-18 0 0,-17 4 0,9-7 0,12-1 0,-3 4 0,-10-3 0,1-1 0,0 0 0,4 4 0,-9-7 0,5 3 0,-14-4 0,10 1 12,-1-1-1,-4 1-1,-9 3-18,1-4-4,12 5-1,-4-5 0,-4 5 0,-5-1 0,-8-4 0,12 1 0,5 3-3,0 8-1,-17 4 0,4 0 0,9 3 6,-5 5 2,-4-4 0,0 3 0,0 5-11,4-1-1,5 0-1,-5-3 0,-12 7 69,16 1 13,10-1 4,3 0 0,-3 0-72,-1 4-15,0-3-2,9 3-1,-4-4 42,4-3 8,-13-1 1,17 0 1,9-3-26,-8-1 0,-10-3 0,5 0 0,9 0-38,-9-5-13,0-3-2,-13 0-1,4 0-126,9-7-24,5-1-6</inkml:trace>
          <inkml:trace contextRef="#ctx0" brushRef="#br0" timeOffset="42583">5392 6543 1551,'26'19'68,"-22"-7"16,-8-5-68,4 1-16,4 4 0,-4-1 0,5 1 144,-5-1 26,0 5 5,4-1 1,9-3-79,-9 3-15,-4-3-3,5 7-1,3-8-22,1 5-5,-9-1-1,0 1 0,0-9 12,4 5 2,-4-12 1,0 0 0,-4 8-35,4-8-7,0 0-2,0 0 0,0 0 18,0 0 3,0 0 1,4-4 0,1 0-35,-5 4-8,0-12 0,4 5 0,9-5 0,-4 4 0,-9-7 0,4 3 0,5-3 0,-1 0 0,-3-1 0,-1 5 0,5-5 0,-1 8 10,1 1-10,0-1 10,-9 8-10,0 0 0,13 0 9,0 0-9,-5 0 12,1 8-1,4-4-1,0 3 0,4 5-22,-4 3-5,-4 5-1,4-1 0,13 8 39,-13-4 8,-4 4 2,-1-8 0,5-3-50,-4-1-9,0 4-3,-1 1-905,-3-5-180</inkml:trace>
          <inkml:trace contextRef="#ctx0" brushRef="#br0" timeOffset="42719.9937">6016 6843 1267,'0'0'56,"0"0"12,5-7-55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1.86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 42 1036,'0'0'92,"0"0"-73,0 0-19,-5-8 0,5 8 273,5-8 51,-1 1 11,-4 7 1,4-8-194,-4 8-39,9-4-8,0 0-2,-1 4-38,5-4-8,0 4-2,-4 4 0,0 0-18,4 0-4,4 0-1,-4 3 0,0 1-13,-4-4-9,4 4 12,-4 3-12,-1-3 8,1 3-8,-5 1 0,1 3 0,-1-3 0,-8 7 0,-1-3 8,1 3-8,-5 0 0,1 0 0,-5 1 0,4-1 0,-8 0-19,-1-3 3,5-1 0,-4 1 0,4-5-17,-5 1-3,5-5-1,0-3 0,0 0-40,5-4-8,-1 0-2,5-8-1007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2.15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181 10 345,'0'0'15,"0"0"4,0 0-19,0 0 0,0 0 0,0 0 0,-5-4 480,-3 0 92,-1 0 18,0 4 4,-4 0-397,0 8-79,5-4-16,-5 4-3,0 3-46,-5-3-9,10 7-1,-5 1-1,0-1-21,0 4-4,4-3-1,5 3 0,-1 4-8,1-3-8,0 3 12,4-8-12,0 4 0,4-3 0,5-1 0,-1-3 0,1-1 0,4 1 0,4-4 0,5-1 0,0-3-8,-1-4-6,1-4-1,0-3 0,-1-1-25,1 0-4,0-3-2,4-1-819,0 0-164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2.3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62 979,'0'0'87,"0"0"-70,0 0-17,0 0 0,0 0 323,0 0 61,0 0 12,0 0 2,9 0-226,0 0-44,-1 0-10,5 0-2,5-4-45,-5 0-10,0 4-1,4-4-1,-4 0-27,0 0-6,4 0-1,-4 1 0,0 3-25,-4-4 8,4 0-8,-4 0 0,-5-4-19,5 4-9,-9 4-1,4-3-1,-4 3-46,4-8-10,-4 8-2,0 0 0,0 0-122,0 0-25,0 0-5,0 0-420,0 0-85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2.9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34 0 1094,'0'0'97,"0"0"-77,0 0-20,0 0 0,0 0 234,0 0 43,0 0 9,0 0 2,0 0-112,-4 8-23,0 0-4,-1 0-1,1 3-66,0 1-14,-1 7-2,1 4-1,4 0-31,0-4-6,-4 8-2,4-3 0,0 3-18,0 0-8,4-4 0,0-8 8,-4 4-24,5-7-4,-1-4-2,5 3 0,-5-3-145,5 0-29,-1-8-5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3.34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61 139 1728,'0'0'153,"0"0"-122,0 0-31,0 0 0,0 0 152,0 0 25,0 0 5,0 0 1,0 0-54,0 11-10,0-3-3,4 4 0,-4-1-68,5 1-13,3-1-3,-3 1-1,-1-1-13,5-3-2,4 0-1,4 0 0,-4-8-15,4-4-8,1 0 8,4 0-13,-5-8 13,0 1 0,1-1 0,-1 1 0,-4-5-26,0 1-2,-4 0-1,-1-1 0,1 1 29,0-5-9,-5 5 9,-4 0 0,4-1 0,-4 5 0,0-5 0,0 9 0,-4-1 0,4 0 0,0 8 12,0 0-4,0 0 2,0 12 1,-4-5 0,4 13 0,4-1-11,-4 0 10,0 8-10,4 4 10,1-4-10,-1 4 0,0 3 0,-4-3 0,5 4 0,-5 0 0,4-1 0,-4-3 0,4 0 0,-4-4 0,0 0 0,-4-4 8,0 0-8,-1-4 12,1 1-12,0-5 12,-5 0-1,0-3 0,-4-4 0,-4-1 0,4 1-11,-4-4 10,-1 0-10,-8 0 10,-4-4-40,-1 4-8,-3-1-2,-1 1 0,-4 4-186,-9-4-38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3.5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0 162 1094,'0'0'97,"0"0"-77,0 0-20,0 0 0,0 0 336,0 0 64,4 12 13,0-5 3,5 1-244,4-4-48,4 4-9,5-5-3,0-3-38,8 0-8,5-3-2,4-1 0,9-4-12,4-4-4,0 5 0,8-9 0,1 5-34,4-5-14,-4 5 11,4-9-11,-5 5 9,-8-4-9,0 7 8,-4-3-8,-5 3-37,-8 5-13,-9-1-2,0 4-1,-4 4-171,-5-4-35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3.93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17 5 2350,'0'0'104,"9"0"22,8-3-101,1-1-25,-1 4 0,5 0 0,-1 0 116,1 0 17,0 4 4,-1-1 1,1-3-61,0 0-12,-5 0-2,-4 0-1,-4 4-30,-1 0-5,-3 0-2,3 4 0,-12 3-12,4 1-2,-4 3-1,-5 4 0,0-3-10,-4-5 0,-4 5 0,0-1 0,-1-3-8,1 3-4,-5-3-1,1-1 0,-1-3 13,5 0 0,-5-1 9,5 1-9,-1-4-19,1 4-9,8-4-3,-4-4 0,9 3 31,4-3 0,0 0 0,0 0 0,0 0 23,13 8 7,0-4 2,4 0 0,5 0-16,4-4-2,0 0-1,4 4 0,5-1-4,-5 1-1,5-4 0,0 0 0,-5-7-56,5 3-12,-1-4-3,1 0-1319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4.45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18 2487,'4'0'55,"-4"-4"11,-4 1 2,8-1 2,5 0-56,0 0-14,-5 4 0,9 0 0,-4 0 80,4 0 12,0 0 4,0 0 0,4 4-33,0 0-7,5 0 0,-5 3-1,5-3-17,0 0-3,-5 0-1,9 4 0,-4-5-18,-1 1-4,-3-4-1,3 4 0,1-4-11,0 4 8,-5 0-8,0-4 8,1 0-8,-1 0 0,-4 4 0,-9 0 0,5-4 0,-9 0 0,4 11 0,-4-3 0,-4 3 0,-5 5 8,-4-5-8,0 9 0,-4-5 0,0 4 0,-1 1 0,-3-1 0,-1 0 0,-4-3-11,4 3 11,1-4-8,-1 4-12,0-3-3,5-1 0,4 1 0,-4-5-39,8-3-8,0 7-2,1-3 0,-1 0-177,9-5-36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4.70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334 0 2592,'0'0'57,"-9"4"12,-4-4 3,4 0 0,9 0-58,0 0-14,-8 4 0,-5 0 0,-5 0 101,1 3 18,0 5 3,-1-1 1,1-3-61,-5 8-12,1-5-2,3 5-1,-3 3-34,-1-4-13,9 1 11,-4-1-11,4 0 0,0-3-20,4 0 4,0-1 0,1 1-104,3-1-21,1-3-4,4-8-705,0 0-141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5.2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0 775 288,'0'0'12,"0"0"4,0 0-16,0 0 0,0 0 0,0 0 0,0 0 507,0 0 98,0 0 20,0 0 4,13 4-428,-4 0-85,4 3-18,-5-3-3,1 4-35,0 0-6,4-1-2,-5 5 0,5-4-28,-4 3-5,4 1-2,0-4 0,0-1-9,-4 1-8,4 3 9,0-3-9,0-4 0,0 4 0,0-4 0,-5-1 0,1-3 10,4 0-10,-4 0 10,-1-3-10,-3-1 0,3-4 8,-3-4-8,-1 5 0,0-5 0,1-3 8,-1 3-8,0-3 0,1-4 0,-5-1 0,-5-3 0,1 4 0,4-8-11,-4 0 2,-1 0 0,1 0 0,-5 0 9,9 0-13,-4 0 5,0 0 8,4 0-10,-5 4 10,5-4 0,0 8-9,0 3 9,0-3 0,0 0 0,5 3 0,-1 1 0,0 3 0,1-3 0,-1 4 0,5 3 0,-1-4 12,5 1 0,-4-1-1,4 8 4,4-7 1,1 3 0,3-4 0,5 5-8,5-1 0,-1 0-8,5 1 12,-1-1-1,-3 0-1,8 1 0,-5-1 0,-3 0-10,8 4 12,-5-7-12,5 7 12,-4-4-12,9 0 10,-1 1-10,-4-1 10,0 0-10,0 1 0,-9-1 9,9 0-9,-8-3 0,-5 3 0,0 0 0,-5 1 8,-3-1-8,-1 0-8,-4 0 8,0 1-12,0-1-27,-4 4-5,-9 4-2,0 0 0,4-8-156,-4 8-31,0-3-7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08:34.26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3FCF98-BD2C-4A8C-9631-43F3C3093B2B}" emma:medium="tactile" emma:mode="ink">
          <msink:context xmlns:msink="http://schemas.microsoft.com/ink/2010/main" type="writingRegion" rotatedBoundingBox="13624,4207 24427,3638 24887,12375 14084,12943"/>
        </emma:interpretation>
      </emma:emma>
    </inkml:annotationXML>
    <inkml:traceGroup>
      <inkml:annotationXML>
        <emma:emma xmlns:emma="http://www.w3.org/2003/04/emma" version="1.0">
          <emma:interpretation id="{DD1D4376-9217-4BF8-B84D-0AE734DBF491}" emma:medium="tactile" emma:mode="ink">
            <msink:context xmlns:msink="http://schemas.microsoft.com/ink/2010/main" type="paragraph" rotatedBoundingBox="13624,4218 20560,3841 20603,4622 13667,4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264FB3-82FC-402B-B281-7268B9B76EF4}" emma:medium="tactile" emma:mode="ink">
              <msink:context xmlns:msink="http://schemas.microsoft.com/ink/2010/main" type="inkBullet" rotatedBoundingBox="13629,4304 13965,4286 13992,4777 13656,4796"/>
            </emma:interpretation>
            <emma:one-of disjunction-type="recognition" id="oneOf0">
              <emma:interpretation id="interp0" emma:lang="en-AU" emma:confidence="0">
                <emma:literal>L</emma:literal>
              </emma:interpretation>
              <emma:interpretation id="interp1" emma:lang="en-AU" emma:confidence="0">
                <emma:literal>l</emma:literal>
              </emma:interpretation>
              <emma:interpretation id="interp2" emma:lang="en-AU" emma:confidence="0">
                <emma:literal>`</emma:literal>
              </emma:interpretation>
              <emma:interpretation id="interp3" emma:lang="en-AU" emma:confidence="0">
                <emma:literal>h</emma:literal>
              </emma:interpretation>
              <emma:interpretation id="interp4" emma:lang="en-AU" emma:confidence="0">
                <emma:literal>'</emma:literal>
              </emma:interpretation>
            </emma:one-of>
          </emma:emma>
        </inkml:annotationXML>
        <inkml:trace contextRef="#ctx0" brushRef="#br0">47 13 2516,'-4'-8'112,"0"5"22,4-1-107,0 4-27,0 0 0,0 0 0,-5 0 100,5 0 16,0 0 2,0 0 1,-4 4-66,4 3-13,-4 1-2,4 4-1,-5 3-37,5 4 0,0 1 0,0 7 0,0-4 0,0 8 0,0-4 0,0 4 0,-4 0 0,4 0-10,0 0 10,-4 0 0,-1 0-25,5-4 1,-4 0 1,4-4 0,-4-4 12,4-7 3,0-12 0,0 8 0,0-8-19,0 0-3,0 0-1,0 0 0,0 0 31,0 0 0,0 0 0,0 0 10,4-4-10,0-4-9,1 0 9,-1 5-13,0-5 13,1 0 0,-1 0 0,5 5 0,-1-1 32,-3 0-1,8 0 0,-5 0 0,5 0-31,0 4 8,0-4-8,0 4 0,0 0-15,0 0-5,5 0-2,-1 0 0,0 0-6,1 0 0,-5 4-1,4-4 0,0-4-48,1 4-10,-1-4-1,-4 1-678,4-1-135</inkml:trace>
      </inkml:traceGroup>
      <inkml:traceGroup>
        <inkml:annotationXML>
          <emma:emma xmlns:emma="http://www.w3.org/2003/04/emma" version="1.0">
            <emma:interpretation id="{7906AF33-41EC-4C51-B5BB-4E7B708F4A2E}" emma:medium="tactile" emma:mode="ink">
              <msink:context xmlns:msink="http://schemas.microsoft.com/ink/2010/main" type="line" rotatedBoundingBox="14057,4194 20560,3841 20603,4622 14099,4975"/>
            </emma:interpretation>
          </emma:emma>
        </inkml:annotationXML>
        <inkml:traceGroup>
          <inkml:annotationXML>
            <emma:emma xmlns:emma="http://www.w3.org/2003/04/emma" version="1.0">
              <emma:interpretation id="{FD65A4BA-C686-4D51-BA1A-FFD400568CC0}" emma:medium="tactile" emma:mode="ink">
                <msink:context xmlns:msink="http://schemas.microsoft.com/ink/2010/main" type="inkWord" rotatedBoundingBox="14063,4307 14610,4277 14633,4699 14086,4729"/>
              </emma:interpretation>
              <emma:one-of disjunction-type="recognition" id="oneOf1">
                <emma:interpretation id="interp5" emma:lang="en-AU" emma:confidence="0">
                  <emma:literal>et</emma:literal>
                </emma:interpretation>
                <emma:interpretation id="interp6" emma:lang="en-AU" emma:confidence="0">
                  <emma:literal>it</emma:literal>
                </emma:interpretation>
                <emma:interpretation id="interp7" emma:lang="en-AU" emma:confidence="0">
                  <emma:literal>lt</emma:literal>
                </emma:interpretation>
                <emma:interpretation id="interp8" emma:lang="en-AU" emma:confidence="0">
                  <emma:literal>ef</emma:literal>
                </emma:interpretation>
                <emma:interpretation id="interp9" emma:lang="en-AU" emma:confidence="0">
                  <emma:literal>Ct</emma:literal>
                </emma:interpretation>
              </emma:one-of>
            </emma:emma>
          </inkml:annotationXML>
          <inkml:trace contextRef="#ctx0" brushRef="#br0" timeOffset="356.8852">420 241 460,'0'0'41,"0"0"-33,0 0-8,0 0 0,0 0 282,0 0 54,0 0 12,0 0 1,0 0-157,9 4-32,-1 0-7,1 0-1,4-8-59,-4 0-12,-1 0-2,5 0-1,0-3-22,0 3-5,-4-4-1,4 0 0,-4-3-23,-1-1-5,1 8-1,0-11 0,-5 3-10,0 5-3,5-5 0,-9 4 0,0 0-8,0 1 8,0-5-8,0 4 8,-9-3-8,5 7 0,0-4 0,-5 4-11,0 0-7,1 4-2,-1-3 0,0 6 0,1 1-4,-1 4 0,-4 4-1,4 3 0,1-3 13,-1 3 2,0-3 1,1 7 0,3 4 9,1-7 0,4-1 0,-4 5 0,4 3 10,4-4-2,0-3-8,1 3 12,-1-4-12,0 1 9,9-4-9,-4 3 8,4-3-8,0-1 0,0 1 0,0-4-11,4-5-40,-4 1-8,5-8-1</inkml:trace>
          <inkml:trace contextRef="#ctx0" brushRef="#br0" timeOffset="528.8734">689 245 1796,'0'0'80,"0"0"16,0 0-77,0 0-19,13-8 0,-5 5 0,5-5 132,0 0 22,5 0 5,3 1 1,-3-1-64,3 0-12,-3-3-2,-1 3-1,5-4-41,-5 5-8,0-5-1,-4 8-1,0-4-42,0 4-9,-4 1-2,0-1 0,-9 4-181,0 0-36</inkml:trace>
          <inkml:trace contextRef="#ctx0" brushRef="#br0" timeOffset="730.2766">814-18 345,'-8'4'31,"3"-4"-31,1 0 0,4 4 0,-9 4 365,5-4 67,-5 3 14,5 1 2,0 0-223,4-1-45,-5 5-8,1 4-3,4-5-77,0 1-15,0 7-3,0 0-1,0 1-28,0 3-5,0 0-2,0 4 0,4-4-30,1 5-8,-1-1 0,0 0 0,5-4-101,0-4-22,4-7-4,4 3-1065</inkml:trace>
        </inkml:traceGroup>
        <inkml:traceGroup>
          <inkml:annotationXML>
            <emma:emma xmlns:emma="http://www.w3.org/2003/04/emma" version="1.0">
              <emma:interpretation id="{3F9821A1-CBA7-41A6-94E1-D1DF4588C061}" emma:medium="tactile" emma:mode="ink">
                <msink:context xmlns:msink="http://schemas.microsoft.com/ink/2010/main" type="inkWord" rotatedBoundingBox="15360,4195 18197,4041 18236,4751 15399,4905"/>
              </emma:interpretation>
              <emma:one-of disjunction-type="recognition" id="oneOf2">
                <emma:interpretation id="interp10" emma:lang="en-AU" emma:confidence="0">
                  <emma:literal>m=za,</emma:literal>
                </emma:interpretation>
                <emma:interpretation id="interp11" emma:lang="en-AU" emma:confidence="0">
                  <emma:literal>m=za )</emma:literal>
                </emma:interpretation>
                <emma:interpretation id="interp12" emma:lang="en-AU" emma:confidence="0">
                  <emma:literal>m=za (</emma:literal>
                </emma:interpretation>
                <emma:interpretation id="interp13" emma:lang="en-AU" emma:confidence="0">
                  <emma:literal>me-La,</emma:literal>
                </emma:interpretation>
                <emma:interpretation id="interp14" emma:lang="en-AU" emma:confidence="0">
                  <emma:literal>m-ta,</emma:literal>
                </emma:interpretation>
              </emma:one-of>
            </emma:emma>
          </inkml:annotationXML>
          <inkml:trace contextRef="#ctx0" brushRef="#br0" timeOffset="1544.1467">1720 178 1209,'0'0'108,"0"0"-87,0 0-21,0 0 0,0 0 200,0 0 36,0 0 8,5 7 0,3 1-99,-3 0-20,-5-8-4,0 8-1,0-1-72,0 5-14,4-4-3,-4 3-1,0-3-6,0-8 0,0 8-1,0-8 0,0 7-23,0-7 0,0 0 0,0 0 0,0 0 0,0 0 0,0 0 8,0 0-8,0 0 8,0 0-8,0 0 8,9-3-8,-1-5 0,-3 0 0,3-4 0,-3 1 0,3 3 10,-3-3-2,-1-1-8,9 0 12,-4-7 6,-5 4 1,9-5 0,-4 5 0,4 3 9,0 0 3,0 1 0,-5-1 0,5 5-31,-4-1 0,0 4 0,4 4 0,-13 0 0,4 4 0,5 4 8,-5-1-8,5 5 0,-5 3 0,5-3 0,-5 3 0,0-3 0,-4 0 0,5-1 0,-1-3 0,0 4 0,1-5 0,-5-7 0,0 0 0,0 0 0,4 8 0,-4-8 0,0 0 0,0 0 0,0 0 0,0 0 0,0 0 0,0 0 0,13-4 0,-4 0 0,4 4 0,-4-15 0,-1 7 0,1 0 0,0-3 0,-1 3 0,1-4 0,4 5 0,0-5 0,0 4 0,0-3-10,0 7 2,0-4 0,4 0 21,1 1 5,-5-1 1,4 4 0,0 0-1,1 8 0,-5 0 0,4 4 0,-8-4-5,4-1-1,0 9 0,0 0 0,-5-1-4,1 5 0,0-5-8,-1 5 12,1-1-12,0 1-13,-5-5 2,5 5 1,-5-8-101,5 3-20,-5-3-4,0 3-1098</inkml:trace>
          <inkml:trace contextRef="#ctx0" brushRef="#br0" timeOffset="1730.4365">2501 100 633,'0'0'28,"0"0"6,0 0-34,0 0 0,0 0 0,0 0 0,13-4 380,-5 0 70,1-3 14,4-1 2,-4 0-284,4 1-57,4 3-11,-4-4-2,0 4-58,-4 0-11,-9 4-3,0 0 0,13 0-48,0 0-11,-13 0-1,8 0-1,1 0-197,-5 4-39</inkml:trace>
          <inkml:trace contextRef="#ctx0" brushRef="#br0" timeOffset="1893.5423">2453 285 2091,'0'0'92,"0"0"20,0 0-89,0 0-23,0 0 0,0 0 0,0 0 135,4 0 22,9 4 5,5-8 1,-5 4-66,4-4-13,0 0-2,1-4-1,3 4-53,-3-3-10,-5 3-2,8 0-1,1-4-116,4 1-23,0-1-5</inkml:trace>
          <inkml:trace contextRef="#ctx0" brushRef="#br0" timeOffset="2539.2831">2995-93 1555,'0'0'138,"0"0"-110,0-8-28,4-3 0,0-1 208,-4 1 36,9-1 7,-5 4 1,-4 8-92,9-7-20,-5-1-3,9 4-1,0-3-60,1 7-12,-1 0-2,4 3-1,-4-3-27,0 8-6,4-8 0,-4 8-1,5 3-17,-5 1-10,0-4 12,-5 7-12,1 0 0,-5-3 0,1 11-10,-5-4 10,-5 8-49,1-4-3,-9 8 0,0-4 0,0 0-36,-4 0-8,4 0-2,-5-8 0,5 5-4,-4-9-1,0 0 0,4 1 0,-1-5 35,-3-3 8,4 0 0,0-1 1,4 1 59,1-4 16,-1-4 0,0 0 1,9 0 60,-8 4 12,-1-4 3,9 0 0,0 0 6,0 0 2,0 0 0,0 0 0,0 0-28,0 0-4,4-4-2,5-4 0,0 4-16,4 4-3,-5 0-1,10 0 0,-5 0-18,8 0-4,-3 4-1,-1-4 0,5 4-15,-5 0-8,5 0 10,4 0-10,-4 0 0,-1-1-20,10 1 4,-5-4 0,-5 0-81,-3 0-16,-5 0-3,0 0-1,0 0-106,4 0-21</inkml:trace>
          <inkml:trace contextRef="#ctx0" brushRef="#br0" timeOffset="2900.1185">3641 42 2224,'0'0'99,"0"0"20,0 0-95,0 0-24,0-12 0,-5 5 0,5 7 135,0 0 22,0 0 5,0 0 1,-4-8-69,-5 4-14,1 0-2,-1 0-1,-4 8-41,0 0-9,0 4-2,-4 3 0,-1 1-13,1 0-4,0 7 0,-1 0 0,1 0-8,0-3-14,4 3 3,4 0 1,0 1-16,5-5-3,0 4-1,4-7 0,0 3 15,0-7 3,0-8 1,8 11 0,-3-3-1,3-4 0,1 0 0,0-4 0,-1 0 12,1-4 0,0 4 0,-1-8-8,1 4 8,4-3 8,0-5-8,0 1 11,-4-1-1,-1-3 0,1-1 0,0 1 0,4 3 25,-5 1 5,1-1 0,0 1 1,-5 3-23,9 0-5,-9 4-1,5 0 0,0 4 0,-9 0 0,0 0 0,8 8 0,1 0-4,0 7-8,-1-3 11,1 3-11,0 5 0,-5-13-9,5 9-1,4-5 0,-5 1-121</inkml:trace>
          <inkml:trace contextRef="#ctx0" brushRef="#br0" timeOffset="3605.6596">4477 250 2188,'0'0'195,"0"0"-156,0 0-31,9-4-8,-9 4 88,9 0 16,4 0 3,-5 4 1,-8-4 2,13 4 1,-4 0 0,0 3 0,-9-7-74,4 8-14,5 4-3,-5-1-1,5 5-19,-9-1 0,0-3 0,-5 7 0,1-4-53,4 5-8,-9-1-2,5 0-799,0 0-160</inkml:trace>
        </inkml:traceGroup>
        <inkml:traceGroup>
          <inkml:annotationXML>
            <emma:emma xmlns:emma="http://www.w3.org/2003/04/emma" version="1.0">
              <emma:interpretation id="{7864714D-E763-404B-AB50-5C23A965F192}" emma:medium="tactile" emma:mode="ink">
                <msink:context xmlns:msink="http://schemas.microsoft.com/ink/2010/main" type="inkWord" rotatedBoundingBox="19093,3921 20560,3841 20595,4482 19128,4562"/>
              </emma:interpretation>
              <emma:one-of disjunction-type="recognition" id="oneOf3">
                <emma:interpretation id="interp15" emma:lang="en-AU" emma:confidence="0">
                  <emma:literal>act</emma:literal>
                </emma:interpretation>
                <emma:interpretation id="interp16" emma:lang="en-AU" emma:confidence="0">
                  <emma:literal>a E Z</emma:literal>
                </emma:interpretation>
                <emma:interpretation id="interp17" emma:lang="en-AU" emma:confidence="0">
                  <emma:literal>a EX</emma:literal>
                </emma:interpretation>
                <emma:interpretation id="interp18" emma:lang="en-AU" emma:confidence="0">
                  <emma:literal>a E z</emma:literal>
                </emma:interpretation>
                <emma:interpretation id="interp19" emma:lang="en-AU" emma:confidence="0">
                  <emma:literal>a £4</emma:literal>
                </emma:interpretation>
              </emma:one-of>
            </emma:emma>
          </inkml:annotationXML>
          <inkml:trace contextRef="#ctx0" brushRef="#br0" timeOffset="4439.8736">5713-97 921,'0'0'82,"0"0"-66,0-11-16,0 7 0,0 4 242,4-12 45,-4 5 9,0-5 1,0 4-118,0 1-24,-4 3-5,-5-4-1,0 0-78,5 5-16,4 3-3,-9-4-1,-4 0-25,5 4-5,-1 4-1,0 0 0,-4-1-20,5 5 0,-5 0 0,0-1 0,-5 5 0,5 3 0,0-3-12,5 3 4,-5 5 8,0 3-8,4-4 8,-4 8-8,4-4 0,1 8 0,3-12 0,1 4 0,0 0 8,4 1 0,0-9-9,4 0 9,0 1-23,5-5 0,0-3 0,4 0 0,0-4 23,0-4-11,0-8 11,0 4-8,0-7 8,0-1 0,4 0 0,-4-3 0,0 0 9,0-1-9,0 1 12,-4-4-12,-1 3 12,-3-3-4,-1 0 0,0 3-8,-4 1 23,0 3-3,0 1 0,0-1 0,0 4 2,0 8 0,0 0 0,0 0 0,0 0 12,0 0 2,0 0 1,0 0 0,0 0-25,0 0-4,0 8-8,0 4 11,5 3-11,-1 0 0,0 1 0,-4 7 8,5-11-8,-1 3-12,5 0 2,-5 5 1,0-9-20,1 5-4,3-5-1,5 1 0,0-1-125,-4-3-25,0-4-4</inkml:trace>
          <inkml:trace contextRef="#ctx0" brushRef="#br0" timeOffset="4935.08">5981-47 2023,'22'0'89,"-22"0"19,0 0-86,0 0-22,0 0 0,9 0 0,4 0 134,-13 0 22,0 0 5,0 0 1,13 0-49,-13 0-9,0 0-3,0 0 0,13-3-30,4-1-7,0 0 0,1 4-1,-10-4-35,10 0-8,3 0 0,1 0-1,-4-3-19,-1 3 0,0-8 0,5 8-9,0-7-27,-5 3-4,0 4-2,5 0 0,0-3-115,-5 3-23,-4-4-5,0 4-1007</inkml:trace>
          <inkml:trace contextRef="#ctx0" brushRef="#br0" timeOffset="4713.3637">6285-305 2113,'0'0'93,"0"0"20,-13-4-90,4 0-23,5-3 0,4 7 0,-13 0 116,4-4 20,-8 4 3,8 0 1,9 0-64,-13 8-13,-8-5-3,3 5 0,5 4-24,0 3-6,-13-3-1,4 11 0,1-4-29,-1 8 0,13 0 0,-4-4 0,-4 4 0,8-4 0,14 4 0,-5 0 0,-5 0 0,1 0 8,0-8-8,8 1 0,13-5-23,-8 4-7,0-7-2,4-1 0,13-3 21,-5-4 11,-3-4-12,-5 0 12,0-4-26,4-4 2,9 5 0,-4-5 0,-5 0-32,-4 4-7,5 1-1,-10-5-1080</inkml:trace>
          <inkml:trace contextRef="#ctx0" brushRef="#br0" timeOffset="5610.7832">6645-301 345,'13'-4'31,"-13"4"-31,0 0 0,0 0 0,0 0 402,0 0 74,0 0 16,0 0 2,-13 0-258,8 0-51,5 0-10,0 0-3,0 0-79,0 0-16,0 0-3,5 12-1,-1 3-21,-4 1-5,-13 3-1,0 4 0,9-4-38,-5 4-8,-8 0 0,-1 4 0,1 0 0,0 0 0,4 0 0,-5 0 0,1 4-25,4-8-8,4 0-2,5 1 0,-9-9 11,9 4 3,4-7 0,0 3 0,4-3 9,-4-5 1,0 1 1,0-8 0,9 8 10,-1 0 0,-8-8 0,13 3 0,5 1 10,-5 0 4,-5 0 1,5-4 0,5 0 7,-1 0 2,9-4 0,-9 0 0,-4 0 0,5 1 1,3-5 0,5 0 0,5 0-17,3 1-8,1-5 0,0 4 8,-9 1-134,4-5-27,-4 4-6,0-3-1</inkml:trace>
          <inkml:trace contextRef="#ctx0" brushRef="#br0" timeOffset="5273.3081">6580-397 1267,'-26'-4'56,"26"4"12,0 0-55,0 0-13,0 0 0,0 0 0,-5-8 264,5 8 51,9-4 9,-9 4 3,0 0-179,0 0-36,17-4-8,-4-3 0,-4 3-37,0 0-7,4 0-2,4 4 0,9-4-13,-9 0-2,-4 1-1,9 3 0,0 0-22,-5 0-5,-4-4-1,-4 4 0,4-4-6,0 4-8,0 4 11,-13-4-11,0 0 8,0 0-8,17 0 0,-4 4 0,-4-4 0,-9 0 0,0 0 0,0 0 0,0 0-11,4 11 1,-4-11 0,0 12 0,0 3 10,-4-3 0,-5 3 0,5 1 0,-1-1-9,-3 4 0,-5 0 0,-5 1 0,1 7 9,4-4 0,0 4 0,-4 0 0,-14 0-31,10 0-1,12 7 0,-4-10 0,0 3-8,4-4-3,5-4 0,4 0 0,-4 0-85,4-3-16,-5-5-4,5 1-623,5-4-124</inkml:trace>
        </inkml:traceGroup>
      </inkml:traceGroup>
    </inkml:traceGroup>
    <inkml:traceGroup>
      <inkml:annotationXML>
        <emma:emma xmlns:emma="http://www.w3.org/2003/04/emma" version="1.0">
          <emma:interpretation id="{A494D46E-B28B-4F6B-85D7-E72C66F2B56C}" emma:medium="tactile" emma:mode="ink">
            <msink:context xmlns:msink="http://schemas.microsoft.com/ink/2010/main" type="paragraph" rotatedBoundingBox="15366,5358 20846,5036 20894,5861 15414,6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88FA11-71B0-4617-B5DF-FDBEBE94F3A7}" emma:medium="tactile" emma:mode="ink">
              <msink:context xmlns:msink="http://schemas.microsoft.com/ink/2010/main" type="line" rotatedBoundingBox="15366,5358 20846,5036 20894,5861 15414,6183"/>
            </emma:interpretation>
          </emma:emma>
        </inkml:annotationXML>
        <inkml:traceGroup>
          <inkml:annotationXML>
            <emma:emma xmlns:emma="http://www.w3.org/2003/04/emma" version="1.0">
              <emma:interpretation id="{C9C916AD-8A76-49BC-96B6-2CB3F3069F4A}" emma:medium="tactile" emma:mode="ink">
                <msink:context xmlns:msink="http://schemas.microsoft.com/ink/2010/main" type="inkWord" rotatedBoundingBox="15369,5417 17902,5268 17947,6034 15414,6183"/>
              </emma:interpretation>
              <emma:one-of disjunction-type="recognition" id="oneOf4">
                <emma:interpretation id="interp20" emma:lang="en-AU" emma:confidence="0">
                  <emma:literal>n=2b,</emma:literal>
                </emma:interpretation>
                <emma:interpretation id="interp21" emma:lang="en-AU" emma:confidence="0">
                  <emma:literal>n=zb,</emma:literal>
                </emma:interpretation>
                <emma:interpretation id="interp22" emma:lang="en-AU" emma:confidence="0">
                  <emma:literal>n=2b;</emma:literal>
                </emma:interpretation>
                <emma:interpretation id="interp23" emma:lang="en-AU" emma:confidence="0">
                  <emma:literal>n=zb;</emma:literal>
                </emma:interpretation>
                <emma:interpretation id="interp24" emma:lang="en-AU" emma:confidence="0">
                  <emma:literal>n=2b1</emma:literal>
                </emma:interpretation>
              </emma:one-of>
            </emma:emma>
          </inkml:annotationXML>
          <inkml:trace contextRef="#ctx0" brushRef="#br0" timeOffset="6655.4387">1716 1156 288,'0'0'25,"0"0"-25,9-8 0,-1 0 0,1 0 268,-5 5 48,1-5 9,-5 8 3,0 0-108,8-4-22,-8 4-4,0 0-1,0 0-55,0 0-11,0 0-3,5 4 0,-1 7-40,0 1-8,1 0-1,-5 3-1,4 0-42,-4 5-9,4-1-2,1 0 0,-5 4-21,4-3 9,-4 3-9,4-4 0,1-4 0,-1 1 0,-4-9 0,0 5 0,0-12 0,4 8 0,-4-8-12,0 0 3,0 0-4,0 0-1,0 0 0,0 0 0,5-8 4,3-4 1,1-3 0,0 0 0,-1-1 9,1 5 0,0-5 0,-1-3 0,5 7 0,-8-7 0,8 4 0,-5-1 0,1 1 0,0 3 0,-1 1 0,1 3 0,0-3 0,-1-1 8,5 4 0,-4 4 0,0 8 6,4 0 2,-9 4 0,9 0 0,-4-1 2,0 5 1,-1-1 0,1 1 0,0 3 0,4 1 0,-9 3 0,5 0 0,4 4-11,-9-3-8,5-1 12,-1 0-12,-3 0 0,3 1-12,-3-1 0,-1-4 0,5 1-43,-5-5-8,0 1-1,1-4-800,-5-8-160</inkml:trace>
          <inkml:trace contextRef="#ctx0" brushRef="#br0" timeOffset="6885.1953">2232 1267 2217,'0'0'48,"0"0"11,0 0 1,0 0 4,0 0-52,17 0-12,-4-4 0,0 1 0,0-1 95,0-4 16,5 4 3,-5 0 1,4 0-57,-4 4-11,0-3-3,0-1 0,0 4-32,-4 0-12,4 0 9,-5 4-9,-8-4-97,0 0-25,9 0-5,-9 0-991</inkml:trace>
          <inkml:trace contextRef="#ctx0" brushRef="#br0" timeOffset="6968.6218">2301 1418 2041,'0'0'90,"0"0"19,0 0-87,0 0-22,0 0 0,0 0 0,13 0 122,-4-4 20,4 0 4,4 0 1,1-4-73,-1 4-14,5 1-4,-5-5 0,9 0-56,-4 0 0,-1 1 0,5-1-821,5 0-159</inkml:trace>
          <inkml:trace contextRef="#ctx0" brushRef="#br0" timeOffset="7540.3976">3016 1148 1209,'0'0'108,"0"-8"-87,9 0-21,-5 1 0,1 3 244,3 0 44,-3 0 8,8-4 3,-4 5-126,4-1-25,0 4-4,0 0-2,4 0-58,-4 0-11,0 0-2,0 4-1,0-1-35,4 5-7,-4 4-2,-4-1 0,0 5-13,-5-5-2,0 1-1,1 3 0,-5 8-35,-5 0-7,1 4-2,-5 0 0,5 0-33,-9 0-6,0 0-2,0 0 0,0-7-6,4-5-2,-4 0 0,5 1 0,-5-5 33,4 1 6,0-4 2,-4-1 0,9-3 53,4-4 10,0 0 3,-9 0 0,1 0 37,8 0 8,0 0 2,0 0 0,0 0-11,0 0-1,0 0-1,0 0 0,0-8-18,0 8-3,0 0-1,13-7 0,0 3-12,4 0-2,0 0-1,5 4 0,0 0 2,-1 4 0,5-4 0,-4-4 0,-5 4-50,1-4-9,3 4-3,5-4 0,-8 4-29,3-3-7,1-1-1,-5 0-777,1-4-156</inkml:trace>
          <inkml:trace contextRef="#ctx0" brushRef="#br0" timeOffset="7992.0033">3515 1009 2509,'0'0'55,"0"0"11,0 0 2,0 0 4,0 0-58,4 12-14,5-5 0,-5 1 0,1 0 100,-1 3 16,5 1 4,-5 3 1,0 5-73,-4-1-16,5 0-2,-5 0-1,4 4-29,-4-3 8,0 3-8,-4 0 0,4 0 11,-5-4-1,5-3 0,0-1 0,0 4-10,0-3 0,0-5 0,0-11 0,0 0-16,0 0 4,0 0 0,0 0 1,0 0-4,0 0-1,0 0 0,0 0 0,0 0 7,0 0 1,5-7 0,-1-5 0,0 4 8,5-3 0,-5 3 0,5-3-8,-9 11 8,9-8 0,-1 4 0,1-4 0,4 1 8,-4-1-8,-1 4 10,5 0-10,-4 0 8,4 8-8,-4-4 0,4 0 9,0 0-9,-5 4 8,1-4-8,-5 4 8,5 0-8,-5 0 10,9-4-10,-8 7 10,-1 1 0,-4 0 0,4 0 0,-4 3 0,0-3 9,0-8 1,-4 7 1,-5 5 0,5-4-1,-5 3 0,1-3 0,-1 0 0,0-1-4,1-3-2,8-4 0,-13 8 0,0-8-14,0 0 11,4 0-11,0 0 10,-4 0-25,5 0-5,-1 0 0,9 0-1,-4-8-93,4 8-18,-5-4-4,5 4-1,0 0-113,0 0-22</inkml:trace>
          <inkml:trace contextRef="#ctx0" brushRef="#br0" timeOffset="8186.5583">4256 1317 2509,'0'0'55,"0"0"11,5 12 2,-1 3 4,0-3-58,-4-1-14,0 1 0,0 7 0,0 1 116,-4-1 20,4 0 4,0 4 0,-9 0-76,5 4-15,0 4-3,-1-4-1,-3 0-35,-1 4-10,5 0 0,-5 0 0,0-1-116</inkml:trace>
        </inkml:traceGroup>
        <inkml:traceGroup>
          <inkml:annotationXML>
            <emma:emma xmlns:emma="http://www.w3.org/2003/04/emma" version="1.0">
              <emma:interpretation id="{D1B667F8-C2E1-4074-8EA5-BEB40B8B08B5}" emma:medium="tactile" emma:mode="ink">
                <msink:context xmlns:msink="http://schemas.microsoft.com/ink/2010/main" type="inkWord" rotatedBoundingBox="19323,5125 20846,5036 20878,5590 19355,5680"/>
              </emma:interpretation>
              <emma:one-of disjunction-type="recognition" id="oneOf5">
                <emma:interpretation id="interp25" emma:lang="en-AU" emma:confidence="0">
                  <emma:literal>bez</emma:literal>
                </emma:interpretation>
                <emma:interpretation id="interp26" emma:lang="en-AU" emma:confidence="0">
                  <emma:literal>b £4</emma:literal>
                </emma:interpretation>
                <emma:interpretation id="interp27" emma:lang="en-AU" emma:confidence="0">
                  <emma:literal>be Z</emma:literal>
                </emma:interpretation>
                <emma:interpretation id="interp28" emma:lang="en-AU" emma:confidence="0">
                  <emma:literal>be z</emma:literal>
                </emma:interpretation>
                <emma:interpretation id="interp29" emma:lang="en-AU" emma:confidence="0">
                  <emma:literal>be</emma:literal>
                </emma:interpretation>
              </emma:one-of>
            </emma:emma>
          </inkml:annotationXML>
          <inkml:trace contextRef="#ctx0" brushRef="#br0" timeOffset="9141.4025">5713 874 2239,'0'0'99,"0"0"21,0 0-96,0 0-24,4-7 0,-4 7 0,0-12 95,0 12 14,0-8 3,0 8 1,0 0-21,0 0-5,0 0-1,0 0 0,0 0-48,4 12-10,1-1-1,-5 5-1,0-1-16,0 1-10,4 7 12,-4-4-12,0 8 0,-4-4 0,4 4 0,0-4 0,-5 0 0,1 4-17,0-4 1,-1-3 1,1-5-7,0 4-2,-1-3 0,5-5 0,0-3 2,-4 0 0,4-8 0,0 0 0,0 0-4,0 0-1,0 0 0,0 0 0,0 0 11,0 0 1,4-12 1,1 1 0,-5-1 14,4 0-9,0 5 9,5-5-8,-5 1 8,5 3 0,0 4 0,-1-4 0,5 1 0,0 3 12,0 0-2,5 0-1,3 8 2,1-4 0,-5 0 0,5 0 0,0 4 1,-5 4 0,5-1 0,-9 1 0,-13-8-4,8 4 0,18 4 0,-13-1 0,-13-7 4,5 12 0,3-1 0,-3-3 0,-5-8 2,0 12 1,-5-1 0,5 1 0,5-1-1,-10 1 0,-8-1 0,0 1 0,0 3-14,-4-3 9,-9 0-9,4-5 8,-4 1-8,5 0 0,3-5 9,-3-3-9,-1 4 0,5-8-18,4 1 3,0-5 1,0 4-31,0-4-7,4-3 0,5-1-1,-1-3-43,5-1-9,0 1-2,5 3-648,3-3-129</inkml:trace>
          <inkml:trace contextRef="#ctx0" brushRef="#br0" timeOffset="9480.589">6519 924 1209,'0'0'108,"0"0"-87,0-7-21,4-1 0,9 0 274,-13 8 50,0 0 11,0 0 1,5-7-161,-5 7-33,0 0-6,-5-4-2,-3 0-70,-1 0-15,9 4-2,-13 4-1,-9 0-28,5 3-6,4 5 0,0-1-1,-9 9-23,1-5-4,-1 4 0,9 5-1,-4-1-6,4 4-1,-5 3 0,5-3 0,5-3 3,3-5 0,-3 0 0,3 0 0,5-3 0,9-1 0,-9-3 0,9-5 0,-9-7-5,8 8-1,10-4 0,-1 0 0,-4-8 15,4-4 4,9 1 0,-4-1 0,-5-4-13,5 1-3,-5-1 0,5 1 0,4-1-176,-13 1-35</inkml:trace>
          <inkml:trace contextRef="#ctx0" brushRef="#br0" timeOffset="9686.9566">6294 1094 921,'0'0'82,"0"0"-66,0 0-16,0 0 0,0 0 268,0 0 51,8 0 9,1-4 3,-5 4-134,5 0-26,4 0-6,4 0-1,-4-8-68,5 4-15,-5 1-2,4-5-1,5 4-51,-1 0-11,-8-4-1,9 1-1,4 3-46,-4-4-10,-1 1-2,-8 3 0,5-4-192,-1-4-40</inkml:trace>
          <inkml:trace contextRef="#ctx0" brushRef="#br0" timeOffset="10397.5002">6896 870 2487,'0'0'55,"0"0"11,0 0 2,0 0 2,0 0-56,0 0-14,0 0 0,0 0 0,0 0 104,0 0 17,4 8 4,-8 4 1,-5-5-50,1 1-11,8 0-1,-5 3-1,1 5-42,-5-1-8,-4 1-1,5-1-1,8 4-11,-5 1 0,-12-1 0,4 8 0,13-4 0,-9-4 0,-4 0 0,0 1 0,5-5-9,8 4-1,0 1 0,-5-5 0,-8-3-16,13-1-3,5 1-1,3-1 0,-3-3 16,3 0 3,10-1 1,3 1 0,-3-4 10,-1 0 0,5-4 0,-1 0 8,5 0-8,-4-4 9,0 0-9,4-4 10,-5-3 19,1-1 4,0 1 1,-1-1 0,-3 8-43,3-3-9,1-1-2,4 0 0,-4-3-111,-1 3-22,-3-4-5</inkml:trace>
          <inkml:trace contextRef="#ctx0" brushRef="#br0" timeOffset="10047.4466">6775 801 2098,'0'0'93,"0"0"19,0 0-89,0 0-23,13-4 0,0 4 0,4-8 151,-4 8 25,-9-3 6,9-1 1,5 0-80,-1 0-16,0 0-3,-4 0-1,-4 1-30,0-1-5,-1 4-2,5-4 0,-4 4-18,0-4-4,4 4-1,0-4 0,0 4-12,0-4-3,-5 4 0,-8 0 0,13 0-8,-4 0 0,-9 0 0,13 0 8,4 4-8,-4-4 0,0 4 0,-4-4 0,-9 0-9,0 0 9,0 0-12,0 0 12,0 0-16,0 8 4,-4 3 1,-5 1 0,0-1 11,1 5-13,3-5 5,-3 5 8,3-1-11,-8 4 11,0 1-8,0 3 8,0-4-8,0 0 8,0 1-8,0-1 8,5 0-12,-1 0 4,-4 1 0,0-5 0,9 4-16,-5 1-4,0 3 0,-4-8 0,5-3-42,-1-1-9,0 1-1,1-1-787,-1-7-157</inkml:trace>
        </inkml:traceGroup>
      </inkml:traceGroup>
    </inkml:traceGroup>
    <inkml:traceGroup>
      <inkml:annotationXML>
        <emma:emma xmlns:emma="http://www.w3.org/2003/04/emma" version="1.0">
          <emma:interpretation id="{CF5FD30D-9891-4116-86A9-1517F17A9BFD}" emma:medium="tactile" emma:mode="ink">
            <msink:context xmlns:msink="http://schemas.microsoft.com/ink/2010/main" type="paragraph" rotatedBoundingBox="15141,6654 20297,6431 20333,7277 15178,7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2B1EE9-F593-41E3-B670-B2011E7B27E3}" emma:medium="tactile" emma:mode="ink">
              <msink:context xmlns:msink="http://schemas.microsoft.com/ink/2010/main" type="line" rotatedBoundingBox="15141,6654 20297,6431 20333,7277 15178,7501"/>
            </emma:interpretation>
          </emma:emma>
        </inkml:annotationXML>
        <inkml:traceGroup>
          <inkml:annotationXML>
            <emma:emma xmlns:emma="http://www.w3.org/2003/04/emma" version="1.0">
              <emma:interpretation id="{78DBBDA5-92FE-4347-A4F9-CE3C1D691BEE}" emma:medium="tactile" emma:mode="ink">
                <msink:context xmlns:msink="http://schemas.microsoft.com/ink/2010/main" type="inkWord" rotatedBoundingBox="15151,6878 16697,6811 16714,7200 15168,7268"/>
              </emma:interpretation>
              <emma:one-of disjunction-type="recognition" id="oneOf6">
                <emma:interpretation id="interp30" emma:lang="en-AU" emma:confidence="0">
                  <emma:literal>mn:</emma:literal>
                </emma:interpretation>
                <emma:interpretation id="interp31" emma:lang="en-AU" emma:confidence="0">
                  <emma:literal>mm:</emma:literal>
                </emma:interpretation>
                <emma:interpretation id="interp32" emma:lang="en-AU" emma:confidence="0">
                  <emma:literal>min:</emma:literal>
                </emma:interpretation>
                <emma:interpretation id="interp33" emma:lang="en-AU" emma:confidence="0">
                  <emma:literal>m:</emma:literal>
                </emma:interpretation>
                <emma:interpretation id="interp34" emma:lang="en-AU" emma:confidence="0">
                  <emma:literal>mn=</emma:literal>
                </emma:interpretation>
              </emma:one-of>
            </emma:emma>
          </inkml:annotationXML>
          <inkml:trace contextRef="#ctx0" brushRef="#br0" timeOffset="11978.4535">1547 2573 230,'0'0'20,"0"0"-20,0 0 0,-4 8 0,-1 4 389,5-1 74,-4-3 14,4 7 3,-4 1-319,4-1-64,0 1-13,0 3-2,0 0-57,-5 0-11,5-3-2,-4 3-1,4-3-11,0 3 0,-4-4 0,-1 1 0,5-1 0,0-3 0,-4-5 0,4-7 0,0 0 0,0 0 8,0 0-8,0 0 8,0 0 2,0 0 0,0 0 0,0 0 0,0 0 0,0 0 0,4-11 0,5-1 0,-5 1-10,5-9 0,-5 5 0,5-4 8,0 3-8,-1 1 8,-3-4-8,8-1 8,0 5 10,-5-1 2,5-3 0,0 4 0,-4-1-2,4 1 0,0 3 0,0 5 0,-4-1-6,-1 8 0,1-4-1,0 8 0,-5 0 1,5 4 1,-1-1 0,1 9 0,-5-5-5,1 9-8,-5-5 11,4 4-11,0 0 0,1 1 0,-5 3 0,0-4 0,0-3 0,4 3-9,-8-4 9,4 1-12,0-9 12,0 5 0,0-12 0,0 0 0,0 0 0,0 0 0,0 0 0,0 0 0,0 0 12,0 0-3,0 0 0,0 0 0,8-12 0,-3 1 0,3-1 0,-3 1 0,3-5 2,-3 1 0,3 3 0,1-3 0,0 3 10,4 1 3,-5 3 0,5-4 0,-4 1 4,4-1 2,-4 1 0,4 3 0,4 4-6,-8 0 0,-9 4-1,8-3 0,5 3-5,-4 0-1,4 3 0,0 1 0,0 0-5,-4 4-2,-5 3 0,5 1 0,-5-1-2,1 1-8,-1 3 12,-4 1-4,0 3-8,0-3 8,0-1-8,-4 0 8,4 1-8,-5-5 0,1 5-10,4-1 10,0-7-20,0-8 1,0 0 1,0 0 0,0 0-10,0 0-3,0 0 0,0 0 0,0 0-79,9 0-16,-1-4-3,1 0-1,4-4-138,0 1-27</inkml:trace>
          <inkml:trace contextRef="#ctx0" brushRef="#br0" timeOffset="12403.0123">2306 2689 1551,'0'0'68,"0"0"16,0 0-68,0 0-16,0 0 0,0 0 0,-5 8 178,5 3 32,-8-3 6,8 0 2,-5-1-70,5-7-15,0 8-2,0 0-1,-4 0-53,0-1-10,4 5-3,-5-1 0,5-3-36,-4 4-7,0-5-1,-1 5-1,1-4-19,0 3 10,-1 1-10,1-1 8,-5-3-8,5 0 0,4-1 0,0-7 8,-4 8-8,4-8 0,0 0 0,0 0 0,0 0 0,0 0 0,0 0 0,0 0-11,4-8 11,5-3-12,-1-1 12,5-3-12,-4 3 12,4 1-10,-4-5 10,4 5-10,0-1 10,0 5 0,4-5 0,-4 0 0,4 1 0,-4-1 0,0 1 0,0 3 0,0 0 8,5 4-8,-1 1 8,-4 3-8,4 0 10,1 0-2,-5 0-8,0 0 12,0 3-2,-5 1-1,5 4 0,-4 4 0,0-1-1,-1 5 0,1-5 0,0 5 0,-5-1-8,0 0 0,-4-3 0,5 3 0,-1 5-28,-4-9-7,-4 1-1,4 3-1,4-3-198,5-5-39</inkml:trace>
          <inkml:trace contextRef="#ctx0" brushRef="#br0" timeOffset="12578.6965">2873 2666 576,'0'0'51,"0"0"-41,0 0-10,0 0 0,9 0 339,4 0 65,-4-4 14,-1 0 2,5 0-254,0 4-51,0-3-11,-4-1-1,4 0-59,0-4-12,0 4-3,-4 4 0,4-4-29,-5 1-18,1 3 2,0 0-734,-9 0-147</inkml:trace>
          <inkml:trace contextRef="#ctx0" brushRef="#br0" timeOffset="12734.1924">2895 2839 1209,'0'0'53,"0"0"12,0 0-52,0 0-13,0 0 0,4 12 0,-4-12 284,9 4 53,0 0 11,4-1 3,0-3-231,0 0-47,0-3-9,4 3-1,-4-8-121,4 4-24,1-4-5</inkml:trace>
        </inkml:traceGroup>
        <inkml:traceGroup>
          <inkml:annotationXML>
            <emma:emma xmlns:emma="http://www.w3.org/2003/04/emma" version="1.0">
              <emma:interpretation id="{49024A05-0D2A-4C42-A096-26AF37CFAB7F}" emma:medium="tactile" emma:mode="ink">
                <msink:context xmlns:msink="http://schemas.microsoft.com/ink/2010/main" type="inkWord" rotatedBoundingBox="17032,6592 18648,6522 18683,7317 17067,7387"/>
              </emma:interpretation>
              <emma:one-of disjunction-type="recognition" id="oneOf7">
                <emma:interpretation id="interp35" emma:lang="en-AU" emma:confidence="0">
                  <emma:literal>(2a)</emma:literal>
                </emma:interpretation>
                <emma:interpretation id="interp36" emma:lang="en-AU" emma:confidence="0">
                  <emma:literal>(za)</emma:literal>
                </emma:interpretation>
                <emma:interpretation id="interp37" emma:lang="en-AU" emma:confidence="0">
                  <emma:literal>(2al</emma:literal>
                </emma:interpretation>
                <emma:interpretation id="interp38" emma:lang="en-AU" emma:confidence="0">
                  <emma:literal>(Ha)</emma:literal>
                </emma:interpretation>
                <emma:interpretation id="interp39" emma:lang="en-AU" emma:confidence="0">
                  <emma:literal>(2a1</emma:literal>
                </emma:interpretation>
              </emma:one-of>
            </emma:emma>
          </inkml:annotationXML>
          <inkml:trace contextRef="#ctx0" brushRef="#br0" timeOffset="14856.4046">3580 2296 1497,'-4'-4'133,"-1"4"-106,1-4-27,-5 4 0,1 0 160,3-4 26,-3 4 6,-1 0 0,0 0-45,1 0-10,-1 4-1,5 0-1,-5 4-64,0 3-13,1 1-2,-1 3-1,0 9-23,-4 3-4,5 3 0,-5 5-1,4 0-15,0 3-4,5 1 0,0-1 0,4 5-8,0-1 0,8 0-10,1 1 10,4-1-30,4 4 0,1-3 0,3 3 0,1-4-125,4 5-25,0-9-4</inkml:trace>
          <inkml:trace contextRef="#ctx0" brushRef="#br0" timeOffset="13442.1965">3706 2573 1926,'0'0'85,"4"-7"18,5-1-83,-5 0-20,0 1 0,5 3 0,4 4 129,0-4 22,-4-4 4,4 1 1,0-1-51,0 8-9,4-4-3,-4 4 0,0-4-31,0 4-6,4 0-2,1 4 0,-5 0-26,0 4-6,0-5-1,-5 5 0,-8 0 1,5 3 0,-5 5 0,4-5 0,0 5-35,-4 3-7,-4 0-2,0 1 0,-5 3-20,-4 0-4,0-4-1,4 4 0,-8-7-8,4 3-1,0-4-1,-4 1 0,4-5 2,4 1 1,-4-5 0,0 1 0,4-4 35,-4 0 7,5 0 2,-1 0 0,9-4 25,-9 0 5,9 0 0,0 0 1,0 0 27,0 0 6,-8 0 1,8 0 0,0 0-15,0 0-2,0 0-1,0 0 0,8-8-3,1 4-1,0-4 0,8 8 0,0-4 9,1 4 2,3-3 0,5 3 0,-4 3-34,0-3-10,-9 0 0,8 0 0,1 4 12,0-4-4,-1 4 0,1-4-8,0 0-11,-1 4-9,-3-4-1,4 4-1,-9-4-47,4 4-10,0-4-1,-4 4-1,0-4-183,0 0-36</inkml:trace>
          <inkml:trace contextRef="#ctx0" brushRef="#br0" timeOffset="14270.9654">4529 2612 1890,'0'0'84,"0"-4"16,0 4-80,0 0-20,0-8 0,0 1 0,0-1 150,0 0 26,-4 1 4,0 3 2,4-8-78,-5 8-15,-3 0-3,3 1-1,-8 3-49,5 0-9,-1 0-3,-4 0 0,0-4-24,0 4 0,-4 4-9,4 3 9,-5 5-18,5-1 3,0 1 1,0 0 0,5 3 2,-5 4 0,8-7 0,-3 3 0,3-3 12,1-1-11,4 1 11,0 3-10,0-3 10,4-1-8,-4-11 8,5 12-8,-5-12 8,8 8 0,1-1 0,0 1 0,-9-8 0,13 4 0,4-4 0,-4 0 11,-4-4-1,-1 0 0,5-3 0,0-1 0,0-4 4,-4 5 1,4-9 0,0 5 0,0-1-3,0 4-1,-4-3 0,-1 3 0,1-3 0,0 3 0,-1 0 0,-3 4 0,-5 4-11,8 0 12,1 0-12,0 4 12,-1-4-12,5 4 0,0 4 9,-4-4-9,-9-4 0,4 7-10,9 1 1,-4-4 0,4 0-31,4-1-5,-8 1-2,4-4 0,0 4-141,0 0-28,-4-4-5</inkml:trace>
          <inkml:trace contextRef="#ctx0" brushRef="#br0" timeOffset="14500.9494">4893 2304 2466,'0'0'54,"0"0"11,0 0 3,0 0 1,9 7-55,0 1-14,-1 0 0,5 3 0,0 1 86,-8 0 14,3 3 4,1 4 0,0 0-47,-1 1-9,-3-5-1,3 8-1,-3 4-26,-1 0-6,-4 0-1,0 4 0,0-4-13,-4 4 0,-1-4 0,1 4 0,0-4-49,-9 0-7,4-4 0,-4 4-812,-4 0-163</inkml:trace>
        </inkml:traceGroup>
        <inkml:traceGroup>
          <inkml:annotationXML>
            <emma:emma xmlns:emma="http://www.w3.org/2003/04/emma" version="1.0">
              <emma:interpretation id="{1DA60911-499F-44F7-AA58-54EAFA5D4A9E}" emma:medium="tactile" emma:mode="ink">
                <msink:context xmlns:msink="http://schemas.microsoft.com/ink/2010/main" type="inkWord" rotatedBoundingBox="18880,6492 20297,6431 20333,7277 18917,7338"/>
              </emma:interpretation>
              <emma:one-of disjunction-type="recognition" id="oneOf8">
                <emma:interpretation id="interp40" emma:lang="en-AU" emma:confidence="0">
                  <emma:literal>(2b)</emma:literal>
                </emma:interpretation>
                <emma:interpretation id="interp41" emma:lang="en-AU" emma:confidence="0">
                  <emma:literal>12b)</emma:literal>
                </emma:interpretation>
                <emma:interpretation id="interp42" emma:lang="en-AU" emma:confidence="0">
                  <emma:literal>[2b)</emma:literal>
                </emma:interpretation>
                <emma:interpretation id="interp43" emma:lang="en-AU" emma:confidence="0">
                  <emma:literal>(2B)</emma:literal>
                </emma:interpretation>
                <emma:interpretation id="interp44" emma:lang="en-AU" emma:confidence="0">
                  <emma:literal>(25)</emma:literal>
                </emma:interpretation>
              </emma:one-of>
            </emma:emma>
          </inkml:annotationXML>
          <inkml:trace contextRef="#ctx0" brushRef="#br0" timeOffset="15299.4971">5327 2396 1555,'0'0'138,"0"0"-110,0 0-28,0 0 0,0-7 140,-4-1 24,-1 0 4,5 8 0,0 0-12,0 0-2,-4-4-1,-5 0 0,9 4-74,0 0-15,-8 12-4,-1 0 0,5-1-31,-5 4-6,0 5-2,5 3 0,0 0-21,-1 4 8,1 4-8,0 0 0,4-1 0,0 5 0,0-4 0,4 0 0,5 0-18,-1-4 2,1 0 0,4-4 0,0-4-36,4-4-6,1-3-2,3-1 0,-3-3-34,3-8-7,1 0-2,4 0-644,-9-8-129</inkml:trace>
          <inkml:trace contextRef="#ctx0" brushRef="#br0" timeOffset="15692.8398">5596 2350 2584,'0'0'57,"0"0"12,0 0 3,8-4 0,1 0-58,0 0-14,-1-3 0,5 3 0,-4 4 96,0 0 17,4 0 3,4 0 1,-8 4-49,4 0-9,4-1-3,0 5 0,-4-4-26,5 4-6,-10-1 0,5 5-1,5 0-23,-5 3 0,-9 4 0,0 0 0,1-3 0,-1 3-8,-8 4 8,-5 0-12,-4 0-33,0 4-7,0-3-2,-4 3 0,-1 0-35,1-8-7,4 0-2,0 0 0,0-3 3,0-5 1,0 1 0,0-1 0,4-7 62,1 0 13,-1-4 3,9 0 0,0 0 54,0 0 11,-9 0 3,9 0 0,0 0 4,0 0 2,0 0 0,0 0 0,0 0-21,0 0-4,13-4-1,5-3 0,-10 7 0,10-4 0,3 0 0,1 0 0,4-4-16,-9 1-4,5 3-1,8-4 0,1 0-51,-5 1-11,-5-1-1,1 0-802,4 0-160</inkml:trace>
          <inkml:trace contextRef="#ctx0" brushRef="#br0" timeOffset="16140.2384">6150 2346 2487,'0'0'55,"0"0"11,0 0 2,0 0 2,-8 12-56,3-5-14,14 9 0,-5-1 0,-4-3 80,0 3 12,5 1 4,-1-1 0,0 0-28,1 5-4,-5 3-2,0 0 0,4-4-23,-4 4-5,0-3-1,-4-1 0,4-4-33,0 1 0,0-5 0,-5 1 0,-3-5 0,3 1 0,5-8 0,0 0 0,0 0-32,0 0-6,0 0-2,0 0 0,0 0 21,9-4 4,0-7 1,0 3 0,4 4 5,0-3 1,-9-1 0,5-4 0,4 5 8,-5-1 0,-3 0 0,-5 8 0,8-4 0,5-3 0,0 3 0,-4-4 0,-9 8 8,9 0 0,4 4 0,0-4 0,-13 0-8,0 0 0,13 4-8,0 3 8,-5-3 0,-3 4 0,-5-8 0,8 12 0,5-5 9,-8 5 1,-10 3 0,5-3 0,0-12 30,0 11 5,-4-3 2,-5 0 0,1 3-33,-5 1-6,4-4-8,-4-1 11,-9 1 0,5 0 0,4-1 0,-4 1 0,-5-8-11,0 4 0,1 0 0,3-4 0,5 0-40,-9 0-6,1-4-2,3 0 0,18 4-166,-13-8-34,-4 1-6</inkml:trace>
          <inkml:trace contextRef="#ctx0" brushRef="#br0" timeOffset="16338.1904">6411 2138 2516,'0'0'56,"8"8"11,1-8 2,4 7 1,-4-3-56,-1 4-14,10 0 0,-5 3 0,-5-3 88,-3 4 16,8-1 2,4 8 1,5-3-51,-5 3-11,0 0-1,-4 8-1,-4 4-2,0 0 0,4 4 0,-5 3 0,-3 1-32,3-1-9,-3 1 0,-1 3 0,-4-3 0,0 3-8,0-3 0,-4 3 0,-1 0-46,-3-3-9,-5 3-1,-5 1-1,-3-1-195</inkml:trace>
        </inkml:traceGroup>
      </inkml:traceGroup>
    </inkml:traceGroup>
    <inkml:traceGroup>
      <inkml:annotationXML>
        <emma:emma xmlns:emma="http://www.w3.org/2003/04/emma" version="1.0">
          <emma:interpretation id="{8BED5A87-A109-442D-B010-34B88EA7A1B6}" emma:medium="tactile" emma:mode="ink">
            <msink:context xmlns:msink="http://schemas.microsoft.com/ink/2010/main" type="paragraph" rotatedBoundingBox="16693,7967 18682,8022 18666,8598 16677,85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48B5A37-C2C1-4136-984A-EC67DB763C67}" emma:medium="tactile" emma:mode="ink">
              <msink:context xmlns:msink="http://schemas.microsoft.com/ink/2010/main" type="line" rotatedBoundingBox="16693,7967 18682,8022 18666,8598 16677,8543"/>
            </emma:interpretation>
          </emma:emma>
        </inkml:annotationXML>
        <inkml:traceGroup>
          <inkml:annotationXML>
            <emma:emma xmlns:emma="http://www.w3.org/2003/04/emma" version="1.0">
              <emma:interpretation id="{BBC6AE81-DB8B-412D-A395-01591C7CC6D4}" emma:medium="tactile" emma:mode="ink">
                <msink:context xmlns:msink="http://schemas.microsoft.com/ink/2010/main" type="inkWord" rotatedBoundingBox="16686,8241 17081,8252 17073,8507 16679,8496"/>
              </emma:interpretation>
              <emma:one-of disjunction-type="recognition" id="oneOf9">
                <emma:interpretation id="interp45" emma:lang="en-AU" emma:confidence="0">
                  <emma:literal>=</emma:literal>
                </emma:interpretation>
                <emma:interpretation id="interp46" emma:lang="en-AU" emma:confidence="0">
                  <emma:literal>#</emma:literal>
                </emma:interpretation>
                <emma:interpretation id="interp47" emma:lang="en-AU" emma:confidence="0">
                  <emma:literal>E</emma:literal>
                </emma:interpretation>
                <emma:interpretation id="interp48" emma:lang="en-AU" emma:confidence="0">
                  <emma:literal>¥</emma:literal>
                </emma:interpretation>
                <emma:interpretation id="interp4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16830.0872">3029 3980 2178,'0'0'96,"0"0"20,0 0-92,0 0-24,0 0 0,5 0 0,8 0 105,-13 0 17,8 0 3,1 0 1,4-4-44,0 4-9,5-4-1,-1 0-1,-4 0-28,4 1-6,5-1-1,-5 0 0,-4 0-36,0 0 0,5 4 0,-5 0 0,0 0-97,-5 0-24,1 4-5,-9-4-1086</inkml:trace>
          <inkml:trace contextRef="#ctx0" brushRef="#br0" timeOffset="16967.3819">3055 4165 1440,'0'0'128,"0"0"-103,0 0-25,5 11 0,4-3 143,4-4 23,-5 0 5,10-4 1,3 4-67,1-4-13,8 0-2,-4 0-1,5-4-50,-1-4-11,-4 4-1,4-7-1,1-1-114,3 1-24,-3-5-4</inkml:trace>
        </inkml:traceGroup>
        <inkml:traceGroup>
          <inkml:annotationXML>
            <emma:emma xmlns:emma="http://www.w3.org/2003/04/emma" version="1.0">
              <emma:interpretation id="{E81F6578-1C24-4D75-9460-FB515D1F2867}" emma:medium="tactile" emma:mode="ink">
                <msink:context xmlns:msink="http://schemas.microsoft.com/ink/2010/main" type="inkWord" rotatedBoundingBox="17456,7988 18682,8022 18666,8598 17440,8564"/>
              </emma:interpretation>
              <emma:one-of disjunction-type="recognition" id="oneOf10">
                <emma:interpretation id="interp50" emma:lang="en-AU" emma:confidence="0">
                  <emma:literal>4ab</emma:literal>
                </emma:interpretation>
                <emma:interpretation id="interp51" emma:lang="en-AU" emma:confidence="0">
                  <emma:literal>LIab</emma:literal>
                </emma:interpretation>
                <emma:interpretation id="interp52" emma:lang="en-AU" emma:confidence="0">
                  <emma:literal>hats</emma:literal>
                </emma:interpretation>
                <emma:interpretation id="interp53" emma:lang="en-AU" emma:confidence="0">
                  <emma:literal>Llab</emma:literal>
                </emma:interpretation>
                <emma:interpretation id="interp54" emma:lang="en-AU" emma:confidence="0">
                  <emma:literal>hab</emma:literal>
                </emma:interpretation>
              </emma:one-of>
            </emma:emma>
          </inkml:annotationXML>
          <inkml:trace contextRef="#ctx0" brushRef="#br0" timeOffset="17314.1943">3875 3706 2833,'0'0'62,"0"0"13,0 0 2,0 0 3,0 0-64,0 0-16,0 0 0,0 0 0,0 0 72,8 8 12,-3 4 1,-5-5 1,4 9-48,-4-1-10,-4 4-1,-1 1-1,-3-1-26,3 0 0,1 8 0,-5 0 0,-4 4-35,5 0-12,-1-4-2,5 0-1,-5-4 2,0 0 0,5-8 0,0 5 0,-1-9 4,1 5 0,4-16 1,0 11 0,0-11 20,0 0 4,0 0 1,0 0 0,0 0 18,0 0 14,0 0-2,0 0-1,0 0 12,9 0 2,4-4 1,0 4 0,0 0 2,0 0 0,4-4 0,0 1 0,5-1-7,-9 4-1,0-8 0,4 4 0,1 0-20,-1 0 9,0 1-9,-4-5 0,0 4-32,0 0-14,-4 4-2,4-4-806,0-3-161</inkml:trace>
          <inkml:trace contextRef="#ctx0" brushRef="#br0" timeOffset="17541.9179">4061 3841 2415,'0'0'53,"0"0"11,0 0 3,0 0 1,0 0-55,0 0-13,0 0 0,0 0 0,0 0 120,-4 8 22,4 3 4,0 1 1,0 0-68,0 3-14,-5 0-2,5 8-1,0 1-38,0-1-8,0 0-2,0 4 0,-4 0-14,4 0 0,-4 0 0,4 4 0,0-5 0,0 1-15,0-3 3,4-1 1,5 0-170</inkml:trace>
          <inkml:trace contextRef="#ctx0" brushRef="#br0" timeOffset="18163.7234">4516 4107 230,'0'0'20,"0"0"-20,0 0 0,0 0 0,0 0 370,0 0 70,0 0 13,0 0 3,-4-12-228,0 5-47,-1-1-9,5 4-1,0 4-59,-4-8-11,0 1-2,-1 3-1,-3 0-37,8 4-7,-9-4-2,0 4 0,1-4-30,-1 4-6,0 4-2,1 0 0,-5 0-14,4 4 0,0-1 0,5 1 0,-5 4-19,1-1 3,3 1 1,1-1 0,0 5-1,-1-1 0,5 0 0,0 1 0,0-5 0,5-3 0,-1 4 0,0-1 0,5-3-4,-5 0 0,-4-8-1,9 7 0,-9-7 3,9 0 1,4 4 0,0-8 0,-5-3 17,1-1-8,4-4 8,0 5 0,0-5 0,-4 1 0,-1-1 0,5 0 0,-8-3 0,8 0 0,-9 3 9,0 1-9,1 3 28,-1 0 1,0 0 0,-4 8 0,0 0 9,0 0 2,0 0 0,0 0 0,0 0-16,0 0-2,9 0-1,0 4 0,-1 0-21,1 4 0,0 0 0,-1 3 8,5-3-20,-8 3-3,3-3-1,1 0 0,-5-1-8,-4-7-1,0 8-1,0-8 0,5 8-168,-5-8-34,0 0-6</inkml:trace>
          <inkml:trace contextRef="#ctx0" brushRef="#br0" timeOffset="18599.5938">4646 3760 2026,'5'-11'90,"-5"11"18,0-8-86,0 8-22,0-12 0,0 5 0,0-1 158,0 8 27,0 0 6,4-4 1,9 4-86,-9 4-17,1 4-3,3 3-1,5 1-34,0-1-7,-4 9-2,0 3 0,-1 0-26,-3 4-6,3 4-1,-3-1 0,-5-3-9,4 4 0,0-4 0,1 0 0,-1-4 0,-4 0 0,4 1 0,-4-1 0,0-12 0,5 5-14,-5-9 3,4 1 1,-4-4 10,0-4 0,0 0 0,0 0 0,0 0-17,0 0-5,0 0-1,9-8 0,-5 1 11,5-5 3,-1 4 0,-3-3 0,3 3 9,-3-4 0,3 5 0,1-1 0,0 4 0,4-4 0,-5 5 0,5 3 0,-4 0 0,4 0 0,0 3 0,-4-3 0,4 0 0,0 0 0,0 0 0,0 4 0,-9 0 15,5 4 1,-9-8 1,4 8 0,0-5 4,1 5 1,-5 4 0,0-5 0,0 1 2,0-8 1,-5 8 0,1 0 0,-5-1 3,1 1 1,-5 3 0,0-3 0,0 4-11,-5-5-2,1 1-1,0 0 0,-1-4-15,-3 3-10,-5-7 2,0 4 0,0-4-95,0 0-18,-5 4-4,5 0-814,5 0-162</inkml:trace>
        </inkml:traceGroup>
      </inkml:traceGroup>
    </inkml:traceGroup>
    <inkml:traceGroup>
      <inkml:annotationXML>
        <emma:emma xmlns:emma="http://www.w3.org/2003/04/emma" version="1.0">
          <emma:interpretation id="{FD9277F5-D9A1-4E89-BAD8-5B5E17FBEEDC}" emma:medium="tactile" emma:mode="ink">
            <msink:context xmlns:msink="http://schemas.microsoft.com/ink/2010/main" type="paragraph" rotatedBoundingBox="16879,9075 19943,8640 20092,9691 17028,101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D3C125-0CCD-478F-A319-E885624FDE28}" emma:medium="tactile" emma:mode="ink">
              <msink:context xmlns:msink="http://schemas.microsoft.com/ink/2010/main" type="inkBullet" rotatedBoundingBox="16933,9454 17409,9386 17434,9557 16957,9624"/>
            </emma:interpretation>
            <emma:one-of disjunction-type="recognition" id="oneOf11">
              <emma:interpretation id="interp55" emma:lang="en-AU" emma:confidence="0">
                <emma:literal>=</emma:literal>
              </emma:interpretation>
              <emma:interpretation id="interp56" emma:lang="en-AU" emma:confidence="0">
                <emma:literal>#</emma:literal>
              </emma:interpretation>
              <emma:interpretation id="interp57" emma:lang="en-AU" emma:confidence="0">
                <emma:literal>t</emma:literal>
              </emma:interpretation>
              <emma:interpretation id="interp58" emma:lang="en-AU" emma:confidence="0">
                <emma:literal>z</emma:literal>
              </emma:interpretation>
              <emma:interpretation id="interp59" emma:lang="en-AU" emma:confidence="0">
                <emma:literal>E</emma:literal>
              </emma:interpretation>
            </emma:one-of>
          </emma:emma>
        </inkml:annotationXML>
        <inkml:trace contextRef="#ctx0" brushRef="#br0" timeOffset="18936.6984">3277 5151 2188,'0'0'97,"0"0"20,0 0-93,0 0-24,0 0 0,0 0 0,0 0 130,0 0 22,13 0 4,4 4 0,0 0-59,5 0-12,0-4-2,4 0-1,0 0-43,0 0-9,0-4-2,0 4 0,-5 0-28,5 0 0,-4-4 0,-5 0 0,5 4-85,-9 0-17,0 0-3,0 0-763,-4 4-152</inkml:trace>
        <inkml:trace contextRef="#ctx0" brushRef="#br0" timeOffset="19101.6224">3493 5248 2034,'0'0'90,"0"0"18,0 0-86,0 0-22,0 0 0,0 0 0,0 0 113,9 7 19,0-3 3,4 4 1,-5-4-47,5-1-9,0-3-1,5 4-1,-5-4-46,8 0-10,1-4-2,-5 1 0,5-1-57,0 0-12,-5 4-3,5-8 0,-1-3-223,1-1-45</inkml:trace>
      </inkml:traceGroup>
      <inkml:traceGroup>
        <inkml:annotationXML>
          <emma:emma xmlns:emma="http://www.w3.org/2003/04/emma" version="1.0">
            <emma:interpretation id="{89428B0C-4213-4FAF-9E95-A1A216950C7B}" emma:medium="tactile" emma:mode="ink">
              <msink:context xmlns:msink="http://schemas.microsoft.com/ink/2010/main" type="line" rotatedBoundingBox="17659,8964 19943,8640 20092,9691 17808,10015"/>
            </emma:interpretation>
          </emma:emma>
        </inkml:annotationXML>
        <inkml:traceGroup>
          <inkml:annotationXML>
            <emma:emma xmlns:emma="http://www.w3.org/2003/04/emma" version="1.0">
              <emma:interpretation id="{E5BA123D-9CA2-4CC8-9B32-3CEBB1C32621}" emma:medium="tactile" emma:mode="ink">
                <msink:context xmlns:msink="http://schemas.microsoft.com/ink/2010/main" type="inkWord" rotatedBoundingBox="17659,8964 19943,8640 20092,9691 17808,10015"/>
              </emma:interpretation>
              <emma:one-of disjunction-type="recognition" id="oneOf12">
                <emma:interpretation id="interp60" emma:lang="en-AU" emma:confidence="0">
                  <emma:literal>2/zab)</emma:literal>
                </emma:interpretation>
                <emma:interpretation id="interp61" emma:lang="en-AU" emma:confidence="0">
                  <emma:literal>2/2 ab)</emma:literal>
                </emma:interpretation>
                <emma:interpretation id="interp62" emma:lang="en-AU" emma:confidence="0">
                  <emma:literal>21zab)</emma:literal>
                </emma:interpretation>
                <emma:interpretation id="interp63" emma:lang="en-AU" emma:confidence="0">
                  <emma:literal>2(zab)</emma:literal>
                </emma:interpretation>
                <emma:interpretation id="interp64" emma:lang="en-AU" emma:confidence="0">
                  <emma:literal>2(2ab)</emma:literal>
                </emma:interpretation>
              </emma:one-of>
            </emma:emma>
          </inkml:annotationXML>
          <inkml:trace contextRef="#ctx0" brushRef="#br0" timeOffset="19782.7389">4074 4912 806,'0'0'72,"0"0"-58,0 0-14,0 0 0,0 0 274,0 0 52,0 0 10,0 0 3,0 0-142,0 0-28,0 0-5,0 0-2,0 0-49,0 0-9,0 0-3,0 0 0,0 0-21,0 0-5,0 0-1,0 0 0,0 0-23,0 0-5,0 0-1,0 0 0,0 0-20,0 0-4,0 0-1,0 0 0,0 0-10,0 0-2,0 0-8,0 0 12,0 0-12,0 0 0,0 0 0,0 0 0,0 0 0,0 0 0,0 0 0,0 0 0,0 0 0,0 0 8,0 0-8,0 0 0,0 0 0,0 0 0,4-4 8,-4 4-8,0 0 0,0 0 0,0 0 8,0 0-8,0 0 0,0 0 0,0 0 0,0 0 0,9-7 0,-9 7 0,0 0 0,0 0 0,0 0 0,0 0 0,4-8 0,1 0 0,4 4 0,-9 4 0,0 0 0,4-3 0,-4 3 0,9-4 0,-9 4 0,8-8 0,-8 8 0,9 0 0,-9 0 0,9 0 0,-9 0 0,8 0 0,1-4 0,0 0 0,-1 4 0,1 0 0,0 0 0,4 0 0,-5 0 0,5 0 0,0 0 0,0 4 0,0 0 0,0-4 0,0 4 0,-4 0 0,0 0 0,-1 7 0,-3-3 0,-1 3 0,0-3 0,1 4 0,-5-1 0,-5 9 0,1-1-19,0 0 0,-9 12 0,4-4 0,-4 0-16,0 0-3,0 4-1,-4-4 0,4-8-5,-5 4-2,5-4 0,-4 1 0,4-9 14,0 4 2,0-3 1,4-4 0,-4-1 21,5-3 8,-1 0 0,5 0-9,-5-4 17,9 0 4,0 0 1,0 0 0,0 0 10,0 0 1,0 0 1,0 0 0,0 0 2,0 0 0,0 0 0,0 0 0,0 0-1,0 0 0,9 0 0,4 0 0,0 0-5,4 0-1,-4 0 0,4 4 0,1-4-6,-1 0-2,5 0 0,-5 0 0,5 0-12,-1 0 8,-3-4-8,3 4 0,-3 0 0,3 0 0,1-4-13,0-4 4,-1 5-91,1-5-19,-5 0-3,9-3-1288</inkml:trace>
          <inkml:trace contextRef="#ctx0" brushRef="#br0" timeOffset="20383.3337">4828 4731 2098,'0'0'93,"0"0"19,0-4-89,0 4-23,0 0 0,0 0 0,0 0 146,0 0 25,0 0 5,0 0 0,0 0-57,0 0-12,0 0-3,0 0 0,0 0-58,0 0-12,0 0-2,0 0-1,-4 12-15,0-1-4,-1 9 0,1-1 0,-5 4-12,9 4 0,-4 8 0,-5 7 0,5-3 0,4 7-10,-4 4 2,4 0 0,4 0-22,-4-4-4,9 1-1,-1-5 0,1-3 35,4-5 0,-4-7 0,8 4 0,0-12-185,1 1-31,-1-5-5</inkml:trace>
          <inkml:trace contextRef="#ctx0" brushRef="#br0" timeOffset="20873.5006">4984 4874 2019,'0'0'89,"0"0"19,0 0-86,0 0-22,0 0 0,13-4 0,-4 4 144,0-4 25,4 0 5,0 0 1,0 0-54,0 4-10,0-3-3,4 3 0,0-4-44,1 4-10,-1 0-2,5 0 0,-5 0-20,1 0-5,-1 0-1,0 0 0,-4 7-18,-4 1-8,0-4 8,4 4-8,-9 3 0,5-3-9,-14 4 0,5 3 0,-4-3-35,0 3-6,-9 0-2,4 5 0,-8 3-121,4-4-25,-5-4-5,5 5-1,-4-1 80,4-4 15,-4-3 3,-1 3 1,5-3-23,0-1-4,0 5 0,0-5-1,4-7 117,1 0 16,8-4 17,-5 8-3,5-8 121,0 0 24,0 0 5,0 0 0,0 0-32,0 0-6,0 0-2,0 0 0,9-4-33,0 0-7,4-4-2,0 5 0,4-1-37,1 0-7,-1-4-2,5 4 0,-1 0-23,1 4-5,-5 0 0,1-3-8,8 3 0,0-4 0,-5 0-15,1 0 5,4 4-127,0-4-26,-4 0-5,-1 1-627,1-1-125</inkml:trace>
          <inkml:trace contextRef="#ctx0" brushRef="#br0" timeOffset="21262.8817">5713 4932 460,'0'0'41,"0"0"-33,0 0-8,0 0 0,0 0 399,-5-8 77,1-4 16,0 1 4,-1 3-265,-3 4-53,3 0-10,1 0-3,0-3-77,-5 3-15,0 0-3,1 4-1,8 0-34,-9 0-7,-4 0-2,0 4 0,0 0-18,4 0-8,-4 7 8,5-3-8,-1 7 0,0-3-9,1 3 0,-1-3 0,5 3-4,-1 1-1,5-1 0,0 0 0,0-15-10,0 12-3,5 0 0,-1-1 0,-4-11 6,4 8 1,5 0 0,0-1 0,4-3-5,-5 0-1,-3-4 0,8-4 0,-5-4 26,1 1-10,0-5 10,-1 1 0,1-1 0,0 0 0,4-3 10,-5 0-2,-3 3 12,-1-3 4,5-1 0,-5 1 0,5-1 0,-5 5 0,0-1 0,1 1 0,-1 7 2,-4 4 1,0 0 0,0 0 0,0 0-3,0 0-1,0 0 0,0 0 0,4 8-14,5 3-9,-5 1 12,1-1-12,-1 5 0,0-1 0,5 1 0,-5 3 0,1 0-28,-1-7 0,5 3 0,-5-3 0,0 7-41,5-8-8,-5 1-2,5 0-799,-5-9-160</inkml:trace>
          <inkml:trace contextRef="#ctx0" brushRef="#br0" timeOffset="21690.2138">5916 4539 576,'9'3'51,"-5"1"-41,-4-4-10,0 0 0,13 4 440,-8 0 87,-5-4 17,-5 12 3,-3 3-335,3 0-66,10-3-14,-1 3-2,-13 8-66,9-3-14,5 3-2,-5 0-1,4 4-29,-4 0-6,-4-4 0,8 4-1,5 0-11,-5-4 0,-4 0 0,0 0 0,9-3 0,-5-5-20,-4-3 3,-4 3 1,-1-4-7,5-11-1,9 4 0,-9-4 0,-9-4 2,9 4 0,13-7 0,-8-5 0,-10 5 14,5-9 8,9 1-10,0-1 10,-1 5 0,-3-1 0,-5-3-8,0 7 8,8-4 0,-3 5 0,3-1 0,1 4 0,8 0 0,-4 1 0,0-1 0,-13 4 0,0 0 12,13 0-12,0 0 12,0 4-12,-13-4 16,13 3-3,0 1-1,-4 0 0,-9-4 7,0 0 1,9 8 0,-1-4 0,1 3 10,-9-7 2,0 8 1,0 4 0,5-1-1,-10 1-1,-4 3 0,1 1 0,-1-5-15,0 1-2,-4-1-1,-4 1 0,-5-1-13,9-3 0,0 4 0,-4-5 0,-9 5-9,9-12-8,17 0-2,0 0 0,-9-4-102,-4-4-21,9 1-4,4-5-755,4-7-151</inkml:trace>
          <inkml:trace contextRef="#ctx0" brushRef="#br0" timeOffset="21933.8514">6198 4350 2206,'22'0'48,"-22"0"11,0 0 1,0 0 3,13 4-51,-4 3-12,-9-7 0,8 8 0,1 4 116,0-1 21,-1 5 4,1 3 1,-5-4-58,5 4-11,0 5-2,-5-1-1,-4 4-11,4 4-3,1-1 0,3 1 0,-3 0-37,-1 0-8,-4 3-2,4 1 0,1 0 0,-1 3 0,-8 1 0,-1 3 0,1 1-9,0-1 0,-5 4 0,-8 4-11,4-3-16,0-1-3,0 0-1,-5-4 0,-3 1-77,3-8-16,5 3-4,-8-3-1126</inkml:trace>
        </inkml:traceGroup>
      </inkml:traceGroup>
    </inkml:traceGroup>
    <inkml:traceGroup>
      <inkml:annotationXML>
        <emma:emma xmlns:emma="http://www.w3.org/2003/04/emma" version="1.0">
          <emma:interpretation id="{FB63ED61-EF2D-4E78-8280-6155EE689546}" emma:medium="tactile" emma:mode="ink">
            <msink:context xmlns:msink="http://schemas.microsoft.com/ink/2010/main" type="paragraph" rotatedBoundingBox="17038,10136 24748,9730 24808,10877 17098,112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57CE57-8911-4A3E-B120-AE70E1672435}" emma:medium="tactile" emma:mode="ink">
              <msink:context xmlns:msink="http://schemas.microsoft.com/ink/2010/main" type="inkBullet" rotatedBoundingBox="17061,10573 17554,10547 17564,10739 17071,10765"/>
            </emma:interpretation>
            <emma:one-of disjunction-type="recognition" id="oneOf13">
              <emma:interpretation id="interp65" emma:lang="en-AU" emma:confidence="0">
                <emma:literal>-</emma:literal>
              </emma:interpretation>
            </emma:one-of>
          </emma:emma>
        </inkml:annotationXML>
        <inkml:trace contextRef="#ctx0" brushRef="#br0" timeOffset="22378.0842">3411 6373 2671,'0'0'59,"0"0"12,0 0 2,9-4 2,-1 0-60,1-4-15,0 4 0,4 0 0,0-3 84,4 3 13,0 0 3,1 0 1,-1-3-52,0 3-10,1-4-3,3 0 0,-3 4-23,3-3-5,-8 3 0,9 0-8,-5-4-24,1 4-12,-5 1-3,-5-5 0,5 0-180,-4 8-36,-9 0-7</inkml:trace>
        <inkml:trace contextRef="#ctx0" brushRef="#br0" timeOffset="22524.4538">3571 6403 864,'0'0'76,"5"12"-60,-1-4-16,-4-1 0,4 5 267,-4-12 50,0 0 11,9 0 1,0 4-177,4 0-36,0-4-8,0 0 0,0 0-48,8-4-10,-3 0-2,8 0 0,4-4-48,-4-3 0,4-1 0,1 1-12,3-9-181,1 5-36</inkml:trace>
      </inkml:traceGroup>
      <inkml:traceGroup>
        <inkml:annotationXML>
          <emma:emma xmlns:emma="http://www.w3.org/2003/04/emma" version="1.0">
            <emma:interpretation id="{8F248E7F-94BB-4D83-A845-B477F47EC418}" emma:medium="tactile" emma:mode="ink">
              <msink:context xmlns:msink="http://schemas.microsoft.com/ink/2010/main" type="line" rotatedBoundingBox="17948,10088 24748,9730 24808,10877 18009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C69CB03A-22A4-41D8-9005-291B9576A779}" emma:medium="tactile" emma:mode="ink">
                <msink:context xmlns:msink="http://schemas.microsoft.com/ink/2010/main" type="inkWord" rotatedBoundingBox="17963,10360 19233,10293 19279,11168 18009,11235"/>
              </emma:interpretation>
              <emma:one-of disjunction-type="recognition" id="oneOf14">
                <emma:interpretation id="interp66" emma:lang="en-AU" emma:confidence="0">
                  <emma:literal>210,</emma:literal>
                </emma:interpretation>
                <emma:interpretation id="interp67" emma:lang="en-AU" emma:confidence="0">
                  <emma:literal>219,</emma:literal>
                </emma:interpretation>
                <emma:interpretation id="interp68" emma:lang="en-AU" emma:confidence="0">
                  <emma:literal>214,</emma:literal>
                </emma:interpretation>
                <emma:interpretation id="interp69" emma:lang="en-AU" emma:confidence="0">
                  <emma:literal>216,</emma:literal>
                </emma:interpretation>
                <emma:interpretation id="interp70" emma:lang="en-AU" emma:confidence="0">
                  <emma:literal>249,</emma:literal>
                </emma:interpretation>
              </emma:one-of>
            </emma:emma>
          </inkml:annotationXML>
          <inkml:trace contextRef="#ctx0" brushRef="#br0" timeOffset="23096.2307">4369 6138 2631,'0'0'58,"0"0"12,0 0 2,0 0 2,0 0-59,0 0-15,4-8 0,1 4 0,3 0 100,1 0 18,0 4 3,4-4 1,-5 1-54,5 3-12,5 0-1,-5 0-1,0 3-22,0 1-5,4 0-1,-4 4 0,0-4-13,0 3-2,0 1-1,0 4 0,0-5-10,0 5 0,-4 3 0,-5-3 0,0-1 0,-4 5-20,0 7 3,-8 0 1,3 0-38,-3-3-7,-1-1-2,-4 0 0,0 4-31,-4 0-6,-1 0-2,5-3 0,-4-5-3,-5 4-1,5-3 0,0-9 0,-5 1 66,9-4 12,-4-4 4,8 0 0,-4 0 24,0-8 11,4 4-1,1 1 0,3-5 29,5 8 5,-4-8 2,4 8 0,0 0 1,0 0 0,0-7 0,0-1 0,9 0 13,-5 4 4,9-3 0,-4 3 0,4 0 0,0 0 0,4 4 0,0-4 0,1 0-24,-1 0-5,5 1-1,-1-1 0,1 4-14,0-4-4,-1 0 0,1 4 0,0 0-8,-9-4-8,-13 4 9,13 0-9,4 0 0,-4-4 0,0 4-8,-4 0 8,4 0-46,-5-4-2,1 4-1,0 0 0,-1-3-187,1-1-38</inkml:trace>
          <inkml:trace contextRef="#ctx0" brushRef="#br0" timeOffset="23308.466">4902 6026 2880,'0'0'64,"0"0"12,0 0 4,0 0 0,0 0-64,4 8-16,5 3 0,-5 1 0,-4-1 54,9 1 8,-5-1 2,1 9 0,-1-5-27,5 4-5,-5 1 0,5-1-1,-5 4-50,0 0-9,1 0-3,3 4 0,-3-8-77,3 1-16,-3 3-4,3-8 0,-3 1-84,3-5-18</inkml:trace>
          <inkml:trace contextRef="#ctx0" brushRef="#br0" timeOffset="23566.7524">5141 6215 1497,'0'0'133,"-9"3"-106,9-3-27,-9 4 0,-4-4 245,4 0 44,1 4 9,-1 0 2,5 0-122,-9 0-24,4 0-5,0 7-1,1-3-106,3 3-22,1 1-4,-5 3 0,9 1-25,0-1-5,-4 1-1,4-5 0,4 1 63,1 3 13,-1-3 3,0-5 0,1 1-52,3-4-12,1 4 0,0-4 0,-1-4-24,5 3-7,0-3-1,9-3-1,-4-5 5,-1 0 0,5-3 1,-5-5 0,0 1-123,1 3-25,3-3-5,-3-1 0</inkml:trace>
          <inkml:trace contextRef="#ctx0" brushRef="#br0" timeOffset="23824.6311">5596 6403 1728,'0'0'153,"4"12"-122,-4 0-31,0-1 0,-4 5 211,4 3 36,-5 8 7,5-4 2,-4 4-154,0 8-30,-1-5-7,-3 5-1,3 0 0,-3-4 0,3-1 0,-3-3 0,-1 4-153,5-8-31,4 0-7,0-3-1</inkml:trace>
        </inkml:traceGroup>
        <inkml:traceGroup>
          <inkml:annotationXML>
            <emma:emma xmlns:emma="http://www.w3.org/2003/04/emma" version="1.0">
              <emma:interpretation id="{4ACF430B-9756-4BF7-90C1-EAE3A56F15B1}" emma:medium="tactile" emma:mode="ink">
                <msink:context xmlns:msink="http://schemas.microsoft.com/ink/2010/main" type="inkWord" rotatedBoundingBox="20686,9944 21571,9931 21581,10667 20696,10680"/>
              </emma:interpretation>
              <emma:one-of disjunction-type="recognition" id="oneOf15">
                <emma:interpretation id="interp71" emma:lang="en-AU" emma:confidence="0">
                  <emma:literal>ke</emma:literal>
                </emma:interpretation>
                <emma:interpretation id="interp72" emma:lang="en-AU" emma:confidence="0">
                  <emma:literal>k</emma:literal>
                </emma:interpretation>
                <emma:interpretation id="interp73" emma:lang="en-AU" emma:confidence="0">
                  <emma:literal>let</emma:literal>
                </emma:interpretation>
                <emma:interpretation id="interp74" emma:lang="en-AU" emma:confidence="0">
                  <emma:literal>k.</emma:literal>
                </emma:interpretation>
                <emma:interpretation id="interp75" emma:lang="en-AU" emma:confidence="0">
                  <emma:literal>k,</emma:literal>
                </emma:interpretation>
              </emma:one-of>
            </emma:emma>
          </inkml:annotationXML>
          <inkml:trace contextRef="#ctx0" brushRef="#br0" timeOffset="24505.5735">7030 5641 1670,'0'0'148,"0"0"-118,0 0-30,0 0 0,0 0 183,0 0 30,0 0 7,0 0 0,0 0-65,0 0-14,9 11-2,0 1-1,-1 3-62,1 0-12,0 9-2,-5 3-1,5 3-37,-5 9-7,-4-1-1,4 9-1,5-1-15,-5 0 0,-4 0-9,5 1 9,-1-5-42,0 4-2,-4 0-1,0-3 0,-4-8-119,4-5-24,4-10-5,1-1-596,-5-8-119</inkml:trace>
          <inkml:trace contextRef="#ctx0" brushRef="#br0" timeOffset="24785.8931">7347 6026 1094,'0'0'97,"-4"0"-77,-5 0-20,9 0 0,0 0 232,0 0 44,0 0 8,0 0 1,-9 4-97,1 0-20,-5-4-4,4 3-1,9-3-81,0 0-16,0 0-3,-4 12-1,-5-4-34,0 3-8,1-3 0,-1 3-1,-4 1-19,0 0 0,0-1 0,4 5 0,-4-1 0,4-3 0,1 3 0,3 0 0,1-3-12,0 3 3,-1-3 1,5 3 0,5 1 8,3-5 0,-8 1 0,5-1 0,3-3 0,1 4-8,4-5 8,-4 1 0,0 0 0,4-4 0,0-1 0,4 1 0,-4-8 0,9 4 0,8-3 10,0 3-10,1-8-47,-1-4-15,0 5-3,5-1-776,-9 0-155</inkml:trace>
          <inkml:trace contextRef="#ctx0" brushRef="#br0" timeOffset="25179.8934">7689 6087 1555,'0'0'138,"0"0"-110,-4 12-28,0 0 0,4-12 164,0 7 27,0-7 5,4 12 2,0-1-69,1-3-13,3 4-4,1-5 0,0 1-29,4 0-7,0 0 0,4-5-1,0 1-63,5 0-12,4-8 0,0 0 0,4 1-158,9-5-27</inkml:trace>
          <inkml:trace contextRef="#ctx0" brushRef="#br0" timeOffset="25008.77">7681 5983 1670,'0'0'148,"0"0"-118,0 0-30,0 0 0,0 0 201,0 0 35,0 0 6,13 0 2,-5 0-78,1 0-15,4 0-3,4 0-1,-4 0-75,0 0-16,0 0-2,5 0-1,-5 0-39,-5 0-14,5 0 9,0 4-9,0-4-96,0 0-25,0 0-5,0 4-770,-4 0-155</inkml:trace>
        </inkml:traceGroup>
        <inkml:traceGroup>
          <inkml:annotationXML>
            <emma:emma xmlns:emma="http://www.w3.org/2003/04/emma" version="1.0">
              <emma:interpretation id="{25D5B4AD-A740-4E28-822F-787CFF860E71}" emma:medium="tactile" emma:mode="ink">
                <msink:context xmlns:msink="http://schemas.microsoft.com/ink/2010/main" type="inkWord" rotatedBoundingBox="21998,9892 24783,9849 24797,10737 22012,10781"/>
              </emma:interpretation>
              <emma:one-of disjunction-type="recognition" id="oneOf16">
                <emma:interpretation id="interp76" emma:lang="en-AU" emma:confidence="0">
                  <emma:literal>Jabez</emma:literal>
                </emma:interpretation>
                <emma:interpretation id="interp77" emma:lang="en-AU" emma:confidence="0">
                  <emma:literal>Cabeza</emma:literal>
                </emma:interpretation>
                <emma:interpretation id="interp78" emma:lang="en-AU" emma:confidence="0">
                  <emma:literal>Kabete</emma:literal>
                </emma:interpretation>
                <emma:interpretation id="interp79" emma:lang="en-AU" emma:confidence="0">
                  <emma:literal>2abe7L</emma:literal>
                </emma:interpretation>
                <emma:interpretation id="interp80" emma:lang="en-AU" emma:confidence="0">
                  <emma:literal>2abt7L</emma:literal>
                </emma:interpretation>
              </emma:one-of>
            </emma:emma>
          </inkml:annotationXML>
          <inkml:trace contextRef="#ctx0" brushRef="#br0" timeOffset="25817.4275">8348 5926 2188,'0'0'195,"5"-12"-156,-1 4-31,5-3-8,-5-1 101,0 1 19,5-5 4,4 5 1,-4-1-2,8-3-1,-4 3 0,0 1 0,4 7-52,5 0-10,0 0-3,-1 4 0,1 0-19,0 0-4,-14 4-1,5 0 0,0 4-21,5-1-12,-5 5 12,0 3-12,-9-3 0,5 7 0,-1 0 0,-3 4 0,-5 1-161,-9-1-27,0 7-4,-4 1-2,5-4-32,-1 4-6,0-4-2,-8 0 0,0-4 88,-5 0 18,5-7 3,-1-1 1,-3-3 95,8-5 19,-5 5 10,1-8-10,0 0 159,4-4 32,8 0 7,5 0 0,-8-4-36,3 0-8,-3 0-2,8 4 0,0 0-30,0 0-7,0 0-1,0 0 0,4-8-36,5 4-7,-1 1-1,5-1-1,0 4-23,5 0-5,3 0-1,5-4 0,-4 4-15,0 0-3,-1 0-1,-3-4 0,3 4-30,5 0-5,-4 0-2,8 0 0,-4-4-127,0 0-26,-4 1-5,4-5-1069</inkml:trace>
          <inkml:trace contextRef="#ctx0" brushRef="#br0" timeOffset="26248.2411">9072 6018 921,'0'0'82,"0"0"-66,0 0-16,0 0 0,0 0 376,0 0 72,0 0 15,-4-4 2,-1-3-253,5 7-50,-8-8-10,-1 4-3,0 0-76,1 0-15,-1 4-3,0 4-1,1-4-33,-5 0-6,8 4-2,-3 0 0,-5 4-13,4-1 0,0 1 0,1 4 0,-1 3-9,0-3-2,1 7 0,3-4 0,1 4-1,4-3-1,0 3 0,0-3 0,4-1-4,1 0-1,-1 1 0,5-5 0,-5 1-10,0-1-3,5-3 0,-9-8 0,0 0 8,9 4 2,-1 0 0,5-4 0,-4-4 21,0 0-9,-1-7 9,1 3 0,0-4 0,-5 5 0,5-9 0,-5 1 0,0-1 10,5 1-1,-5 0 0,1 3 0,-1-3 17,0-1 3,-4 1 1,5 3 0,-5-3-18,4 7-3,0 0-1,1 1 0,-5 7 16,0 0 4,0 0 0,0 0 0,0 0 0,0 0 1,0 0 0,0 0 0,8 7-29,-3 1-16,-1 4 1,5 3 1,4-3 22,-9 3 5,5 4 1,-5 1 0,0 3-29,5 0-5,0-4-2,-1 4 0,-3-4 0,3 1 0,-3-1 0,3-4 0,-3 1-94,8-8-20,-9 3-3,5-7-740,-9-4-148</inkml:trace>
          <inkml:trace contextRef="#ctx0" brushRef="#br0" timeOffset="26704.8086">9306 5610 2142,'-8'-16'95,"8"9"19,-9-1-91,5 4-23,4 4 0,0 0 0,0 0 148,0 0 26,0 0 5,0 0 1,4 12-82,-4 3-16,-4 0-3,4 5-1,0 3-32,4 0-6,-4 4-2,0 4 0,0 3-30,0 1-8,4 0 0,-4 3 0,-4-3 8,4 0-8,4-5 8,-4 1-8,0-4 0,0 0-8,5-4 0,-10-3 0,1-1-49,4 0-10,4-7-1,1-1-1,-1-3-23,-4-8-5,0 0-1,0 0 0,0 0 54,0 0 12,4-15 1,5 3 1,-5-3 30,1-1 0,3 1 0,1-5 0,0 5 0,-1 0 13,1-1-1,0 9 0,4-5 32,-5 4 7,1 1 1,4 3 0,0 4-26,0 0-5,-4-4-1,4 8 0,0 0 20,0 3 3,0 1 1,-5 0 0,5 3-30,-4 1-6,0-4 0,-1 3-8,-3 1 28,-1-1 0,0 1-1,-4-1 0,0 5 2,-4-5 1,4 1 0,-4 3 0,-5-7 1,5 4 0,-5-1 0,0 1 0,1-5-10,-5 1-1,4 0-1,-4-4 0,4 3 1,-4-3 0,0-4 0,0 0 0,0 0-20,0 0 0,-4-8 0,4 1 0,0-1-43,0 0-12,0-3-2,4-1-1,1-3-142,3-4-29,5 3-6,5 1-1</inkml:trace>
          <inkml:trace contextRef="#ctx0" brushRef="#br0" timeOffset="27177.1738">10225 5849 1958,'0'0'174,"0"0"-139,0 0-35,0 0 0,0 0 181,0 0 30,0 0 5,0 0 2,0 0-74,0 0-14,0 0-3,0 0-1,-9 3-54,1 9-10,-5-4-2,0-1-1,-9 5-47,0 0-12,1-1 0,-1 5 0,-4-1 0,9 0 0,4 5 0,0-1 0,0 0-25,4 0-7,-4-3-2,0 3 0,4 0 10,5 1 1,0-1 1,4-4 0,0-3 7,0 3 2,0-3 0,8-1 0,5 1 5,0-4 8,5-1-13,3-3 5,1 0 8,4-4 14,0 0-3,4-4-1,-8 0-31,4-3-7,-4-5 0,4 1-1,-5-1-43,-3-3-8,-1-1-1,-4 5-779,5-5-155</inkml:trace>
          <inkml:trace contextRef="#ctx0" brushRef="#br0" timeOffset="27379.6333">9982 5980 2617,'0'0'57,"0"0"12,0 0 3,0 0 2,0 0-59,0 0-15,0 0 0,0 0 0,9 11 82,4-7 14,-4 4 2,4-4 1,4 3-22,5-3-4,-5 0-1,0 0 0,5 0-44,0 0-8,-5-4-3,0 3 0,1-3-32,-1 0-6,5 0-2,-5 0 0,5-3-166,-5-5-34,9 0-6,-4-3-2</inkml:trace>
          <inkml:trace contextRef="#ctx0" brushRef="#br0" timeOffset="27741.4356">10559 5671 2131,'0'0'189,"13"0"-151,-4 0-30,-1-4-8,5 1 128,0 3 24,5-4 4,-5 4 2,4-4-31,5 4-7,-9 0 0,8-4-1,-3 4-55,3 0-12,-3 0-1,-1 0-1,5 0-21,-5 0-4,-4 0-1,0 0 0,0 4-13,0-4-3,-13 0-8,13 0 12,0 4-12,0-4 0,-13 0 8,13 4-8,-13-4 0,0 0 0,13 0 0,-13 0 0,0 0 0,9 3 0,-9-3 0,8 8 0,-3 0 0,-1 0 0,0-1 0,-8 5 0,0-1-12,4 5 12,-5-1-12,-3 5 12,-1-1-18,0 4 3,-4 4 1,5 4 0,-5-4-3,0 0-1,0 0 0,0 3 0,-5-3-10,5-3-3,0 3 0,0-1 0,5-2-111,-1-5-22,0-4-5</inkml:trace>
          <inkml:trace contextRef="#ctx0" brushRef="#br0" timeOffset="28124.5201">10789 5829 1958,'0'0'87,"0"0"17,0 0-83,0 0-21,-5 8 0,-3 0 0,8-8 230,-5 7 42,-3 5 8,3 3 1,-3-3-162,-1 7-33,0 1-6,1-1-2,-1 0-40,0 8-8,1 0-2,-1 4 0,-4-4-17,4 4-11,-4-1 12,5 5-12,3-8 0,-3 4 0,-1 0 0,0-4 0,1-4-12,-1 0 0,9-4 0,-4-3 0,-1-5-3,5 1 0,0-5 0,5 5 0,-5-12 15,0 0-11,4 8 11,-4-8-10,0 0 10,4 7 8,-4-7-8,9 4 11,0-4 4,-1 4 1,5 0 0,0-4 0,5-4 1,-1 4 1,5 0 0,-1-4 0,1 0 3,0 1 1,-1 3 0,1-4 0,-5-4-13,5 4-9,0 0 12,4 0-12,-5-3 12,1-1-4,-5 4 0,5-4-8,-5 1 0,5 3 0,-5-4 0,5 4 0,-5-3-54,-4 3-14,5 0-4,-5 0-927,0 0-185</inkml:trace>
        </inkml:traceGroup>
      </inkml:traceGroup>
    </inkml:traceGroup>
    <inkml:traceGroup>
      <inkml:annotationXML>
        <emma:emma xmlns:emma="http://www.w3.org/2003/04/emma" version="1.0">
          <emma:interpretation id="{AF8D1F26-981D-485F-B980-825F44E19842}" emma:medium="tactile" emma:mode="ink">
            <msink:context xmlns:msink="http://schemas.microsoft.com/ink/2010/main" type="paragraph" rotatedBoundingBox="15437,12059 21515,11955 21527,12632 15448,12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8F79D1-3675-4ADD-9E7C-7863216A89E7}" emma:medium="tactile" emma:mode="ink">
              <msink:context xmlns:msink="http://schemas.microsoft.com/ink/2010/main" type="line" rotatedBoundingBox="15437,12059 21515,11955 21527,12632 15448,12737"/>
            </emma:interpretation>
          </emma:emma>
        </inkml:annotationXML>
        <inkml:traceGroup>
          <inkml:annotationXML>
            <emma:emma xmlns:emma="http://www.w3.org/2003/04/emma" version="1.0">
              <emma:interpretation id="{037A6887-F584-4CBC-A786-CE1919FDCDF3}" emma:medium="tactile" emma:mode="ink">
                <msink:context xmlns:msink="http://schemas.microsoft.com/ink/2010/main" type="inkWord" rotatedBoundingBox="15445,12072 16073,12087 16068,12317 15440,12302"/>
              </emma:interpretation>
              <emma:one-of disjunction-type="recognition" id="oneOf17">
                <emma:interpretation id="interp81" emma:lang="en-AU" emma:confidence="0">
                  <emma:literal>/</emma:literal>
                </emma:interpretation>
                <emma:interpretation id="interp82" emma:lang="en-AU" emma:confidence="0">
                  <emma:literal>: ,</emma:literal>
                </emma:interpretation>
                <emma:interpretation id="interp83" emma:lang="en-AU" emma:confidence="0">
                  <emma:literal>: .</emma:literal>
                </emma:interpretation>
                <emma:interpretation id="interp84" emma:lang="en-AU" emma:confidence="0">
                  <emma:literal>: J</emma:literal>
                </emma:interpretation>
                <emma:interpretation id="interp85" emma:lang="en-AU" emma:confidence="0">
                  <emma:literal>: '</emma:literal>
                </emma:interpretation>
              </emma:one-of>
            </emma:emma>
          </inkml:annotationXML>
          <inkml:trace contextRef="#ctx0" brushRef="#br0" timeOffset="28865.838">1785 7976 1785,'0'0'159,"0"0"-127,0 0-32,0 0 0,0 0 127,0 0 19,9 7 4,4 1 1,-4-4-66,4-4-13,-5 4-2,10-4-1,-5 0-141,4 0-29,0 3-6,-4-3-930</inkml:trace>
          <inkml:trace contextRef="#ctx0" brushRef="#br0" timeOffset="28710.2027">1863 7771 1555,'0'8'138,"0"-8"-110,0 0-28,0 0 0,0 0 248,0 4 45,0-4 9,0 0 2,5 8-192,3-8-39,-8 0-7,0 0-2,0 0-51,0 0-13,5 7 0,-5-7 0,0 0-100,0 0-22,0 0-5</inkml:trace>
          <inkml:trace contextRef="#ctx0" brushRef="#br0" timeOffset="29010.8926">2414 7933 2246,'0'0'100,"0"0"20,-4 8-96,4-8-24,-9 4 0,9-4 0,-4 0 28,4 0 0,0 0 1</inkml:trace>
        </inkml:traceGroup>
        <inkml:traceGroup>
          <inkml:annotationXML>
            <emma:emma xmlns:emma="http://www.w3.org/2003/04/emma" version="1.0">
              <emma:interpretation id="{D35DAEF6-656A-4BF1-8A53-7A4887B4E69E}" emma:medium="tactile" emma:mode="ink">
                <msink:context xmlns:msink="http://schemas.microsoft.com/ink/2010/main" type="inkWord" rotatedBoundingBox="16827,12131 18162,12188 18145,12583 16810,12526"/>
              </emma:interpretation>
              <emma:one-of disjunction-type="recognition" id="oneOf18">
                <emma:interpretation id="interp86" emma:lang="en-AU" emma:confidence="0">
                  <emma:literal>mn</emma:literal>
                </emma:interpretation>
                <emma:interpretation id="interp87" emma:lang="en-AU" emma:confidence="0">
                  <emma:literal>man</emma:literal>
                </emma:interpretation>
                <emma:interpretation id="interp88" emma:lang="en-AU" emma:confidence="0">
                  <emma:literal>min</emma:literal>
                </emma:interpretation>
                <emma:interpretation id="interp89" emma:lang="en-AU" emma:confidence="0">
                  <emma:literal>me</emma:literal>
                </emma:interpretation>
                <emma:interpretation id="interp90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29823.9">3168 7914 2419,'0'0'53,"0"0"11,0 0 3,0 0 1,0 0-55,0 0-13,0 0 0,0 0 0,0 0 91,9 8 15,-5-1 3,5 1 1,4 4-62,-9-1-12,5 5-2,-5-1-1,1 0-20,-5 5-4,4-1-1,0 4 0,1-4-8,-5-3 0,0-1 0,0 0 0,0-3 0,0-12 0,0 0 0,4 12 0,-4-12-15,0 0 5,0 0 1,0 0 0,0 0 1,0 0 0,4-4 0,5-4 0,-9 0 8,9-3-8,-5-5 8,0 1-8,5 3 8,-5-3 0,5-4 8,-9 3-8,0 1 10,4-4-2,5 3-8,-5 5 12,5-5 3,0 5 0,4-1 0,0 4 0,-5 5-15,1-1 8,4 0-8,4 8 0,-4 0 0,0-1 8,0 5-8,0 4 0,0-1 0,-4 5 0,0-5 0,-5 5 0,5-1 0,-5 0 0,0 5 0,1-5 0,-5 1-9,4-1-2,-4-3 0,0-1 0,0 1 11,0-1-13,0-3 5,0-8 8,0 0-10,0 0 10,0 0 0,0 0-9,0 0 9,0 0-10,9-4 10,-1 0-10,5-4 10,-4-3 0,0-1 0,-1 1 0,-3-1 0,3 1 9,1 3-9,0-4 0,-1 1 22,1 3-2,0-3-1,-1 3 0,1 0 9,0 0 1,4 5 1,-5 3 0,5-4-2,-4 0-1,0 4 0,4 4 0,-5 0-5,1 3-1,-5-3 0,9 8 0,-4-5-11,0 5-2,-1 3-8,-3 1 12,3-1-12,-3 5 0,-1-1 0,0-4-10,1 4-29,-1 1-5,0-1-2,1 0 0,-1-7-120,5-1-24,-5 1-5</inkml:trace>
          <inkml:trace contextRef="#ctx0" brushRef="#br0" timeOffset="30187.6153">4005 7864 2419,'0'0'53,"0"0"11,0 7 3,0-7 1,0 12-55,0 0-13,0-1 0,0 1 0,0-1 105,4 5 19,-4-1 3,4 1 1,1-1-52,-1 4-9,-4 0-3,4 1 0,-4-1-51,5 0-13,-1 1 0,-4-1 0,0 0 54,0 0 8,4 4 2,1 1 0,-5-5-52,4-4-12,0-3 0,-4-12 0,0 0 0,0 0-10,0 0 2,0 0 0,0 0 8,9 0 0,0 0 0,-1-8-8,1-3 8,0 3 0,0-8 0,-1 1 0,1-4 0,4-1 0,0 1 0,0 4 0,0-4 0,4-1 9,-4 1-1,5 0-8,-5 3 12,4 1-4,-4-1 0,0 5-8,0 3 20,-4 4-2,4 1-1,0-1 0,-5 4-2,1 0-1,0 4 0,-1 3 0,1 1-14,4 0 9,-4 3-9,-1 1 8,1-1-8,4 5-14,0-1 3,0 1 1,0 3-82,-4 0-17,4-4-3,0 5-1307</inkml:trace>
        </inkml:traceGroup>
        <inkml:traceGroup>
          <inkml:annotationXML>
            <emma:emma xmlns:emma="http://www.w3.org/2003/04/emma" version="1.0">
              <emma:interpretation id="{423ABEBB-8EDD-494B-921F-F5B37A3B9126}" emma:medium="tactile" emma:mode="ink">
                <msink:context xmlns:msink="http://schemas.microsoft.com/ink/2010/main" type="inkWord" rotatedBoundingBox="18963,11898 19547,12484 19208,12821 18625,12235"/>
              </emma:interpretation>
              <emma:one-of disjunction-type="recognition" id="oneOf19">
                <emma:interpretation id="interp91" emma:lang="en-AU" emma:confidence="0">
                  <emma:literal>is</emma:literal>
                </emma:interpretation>
                <emma:interpretation id="interp92" emma:lang="en-AU" emma:confidence="0">
                  <emma:literal>i</emma:literal>
                </emma:interpretation>
                <emma:interpretation id="interp93" emma:lang="en-AU" emma:confidence="0">
                  <emma:literal>if</emma:literal>
                </emma:interpretation>
                <emma:interpretation id="interp94" emma:lang="en-AU" emma:confidence="0">
                  <emma:literal>it</emma:literal>
                </emma:interpretation>
                <emma:interpretation id="interp95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31153.5157">5210 7698 1670,'0'0'74,"0"0"15,-9 4-71,9-4-18,0 0 0,-4 8 0,4-8 219,0 7 40,0-7 8,0 0 1,0 12-212,4-1-42,1 1-14,3 3 8,1-3-8,4 0 0,4-1 0,1 5 0,-5-5-278,4 4-57,18 9-11,-1-13-2</inkml:trace>
          <inkml:trace contextRef="#ctx0" brushRef="#br0" timeOffset="30931.1366">5275 7976 1497,'0'0'66,"0"0"14,0 0-64,0 0-16,0 0 0,0 0 0,0 0 260,0 0 48,-4 11 9,4 1 3,-5-5-154,1 1-30,4 4-7,0-1-1,0 1-102,0-1-26,0 9 0,0-5 0,0 4 0,4-3 0,-4 3 0,5 0 0,-1-3-46,-4-1-14,4 0-4,1 1 0,-1-5-151,-4 1-30</inkml:trace>
          <inkml:trace contextRef="#ctx0" brushRef="#br0" timeOffset="31402.8568">5648 7937 288,'0'0'25,"-5"4"-25,1 0 0,-5 0 0,5-1 442,-5 1 83,-4 0 17,5-4 3,-5 0-322,0 4-65,-5 4-13,1-4-2,4-1-78,-4 1-15,4 4-3,-5 0-1,-3-1-30,3-3-7,5 4-1,5 0 0,-1-1-24,0-3-4,5 4-2,4-8 0,0 0 22,4 11-9,1-3 9,3 4 0,10-5-13,-5 1 4,0 4 1,4-1 0,5-3 8,-5 3 0,9-3 0,-4 0 0,-1 3 0,1 1 0,0-4 0,-1 3-8,-3-3 0,-1 4 0,5-1 0,-5 1 0,-4-1-8,-4 1 0,-1-1-1,1 1 0,0-1 7,-5-3 2,-8 0 0,-5 0 0,0-1 8,-4 5 0,-4-4 0,-5-1 0,-4 1-10,0-4 0,5 0 0,-10 0 0,1-8-26,-5 0-6,5-4-1,0-3-1105</inkml:trace>
        </inkml:traceGroup>
        <inkml:traceGroup>
          <inkml:annotationXML>
            <emma:emma xmlns:emma="http://www.w3.org/2003/04/emma" version="1.0">
              <emma:interpretation id="{5F8E41AD-7C90-44F4-8AFB-71B787B7A58E}" emma:medium="tactile" emma:mode="ink">
                <msink:context xmlns:msink="http://schemas.microsoft.com/ink/2010/main" type="inkWord" rotatedBoundingBox="20115,12073 21517,12049 21525,12523 20123,12548"/>
              </emma:interpretation>
              <emma:one-of disjunction-type="recognition" id="oneOf20">
                <emma:interpretation id="interp96" emma:lang="en-AU" emma:confidence="0">
                  <emma:literal>even</emma:literal>
                </emma:interpretation>
                <emma:interpretation id="interp97" emma:lang="en-AU" emma:confidence="0">
                  <emma:literal>event</emma:literal>
                </emma:interpretation>
                <emma:interpretation id="interp98" emma:lang="en-AU" emma:confidence="0">
                  <emma:literal>evens</emma:literal>
                </emma:interpretation>
                <emma:interpretation id="interp99" emma:lang="en-AU" emma:confidence="0">
                  <emma:literal>elven</emma:literal>
                </emma:interpretation>
                <emma:interpretation id="interp100" emma:lang="en-AU" emma:confidence="0">
                  <emma:literal>ever</emma:literal>
                </emma:interpretation>
              </emma:one-of>
            </emma:emma>
          </inkml:annotationXML>
          <inkml:trace contextRef="#ctx0" brushRef="#br0" timeOffset="31952.2191">6463 7999 2188,'0'0'48,"0"0"11,0 0 1,0 0 1,21 7-49,-8 1-12,-4 0 0,4-1 0,9-3 105,-5 0 19,0 4 3,-4-4 1,5 0-59,-5-1-11,0 1-2,-13-4-1,-5 0-37,5 0-7,18 0-2,-18 0 0,0 0-9,8-7 0,1-1 0,4 0 0,-4-3 0,-5-1 0,-8-3 0,-1 3 0,10 1 0,-5-5 0,-13 5 0,4-1 0,9 0 0,-4 1 0,-9-1 0,-5 5 0,1-1 0,-5 4 0,9 0 0,0 0 0,-8 4 0,3 4 0,10 4 0,3 0 0,-8-1 0,0 5 0,9-1 0,4 1 0,4 3 0,-4 1 0,0 3 0,5 0 0,8 4 0,-5-3-16,-3 7 4,3-4 1,10 0 11,-1-4 16,0 0-4,-8 1-1,-9-1-11,13 0 0,17-7 0,1-4 0,-14-5-49,9-3-12,4-3-3,1-5-751,-10 0-150</inkml:trace>
          <inkml:trace contextRef="#ctx0" brushRef="#br0" timeOffset="32523.7015">6861 7868 2379,'22'7'52,"-22"-7"12,-9 8 1,9-8 2,5 8-54,-5 3-13,4 1 0,-4-1 0,4-3 99,1 8 17,8-5 3,-9 1 1,0 3-30,1-3-6,8-1 0,-5 1-1,1 3-58,0-3-11,-1-5-2,1 5-1,4-4-11,-4-1 0,-9-7 0,13 8 0,-5-4 0,1 0-16,-9-4 4,0 0 1,9 0-8,-9 0-1,0 0-1,4-8 0,-8 0 21,4 1-9,4-5 9,-4 1 0,-4-1 0,-1-3 0,10-1 0,-1-3 0,-4 4 0,0-1 0,0-3 0,4 3 0,5 1 20,-5 3 0,-4 1 1,0-1 0,9 5-11,-5 3-2,-4 4-8,0 0 12,0 0 0,9 0-1,0 0 0,-9 0 0,0 0-23,17 4-5,9 3-1,-9 1 0,-8-4 18,8 4 0,14-8 0,-5 3 0,-9 1 0,-4-4 0,-13 0 0,13-4 0,18 4 0,-14-3 0,-17 3 0,13 0 0,4-8 0,-4 0 0,-8 0 0,-5 8 0,4-7 0,0-1 0,1 0 0,-10 1 0,-8-1 0,9-4 0,4 5 0,-4-1 0,-9 4 0,0-7 0,4 3 0,0 0 0,5 0 0,0 5 0,-1-5 0,5 8 0,0 0 0,0 0 0,-17 8 0,4-1 0,13 5 0,-9-4 0,1 7 0,-1 4 0,-4-3-20,4 3 0,9 4 0,-4-4 0,0 4-19,8-3-4,5-5-1,4 4 0,-9 1 59,0-5 11,5 0 2,4-3 1,9-4-41,-5-1-8,0-3-1,5-4-1,4 0-39,0-4-8,-9 1-2,1-5 0,3 0-22,-3-3-5,-1-5-1,0 1-626,-4-1-126</inkml:trace>
          <inkml:trace contextRef="#ctx0" brushRef="#br0" timeOffset="32825.8085">7590 7818 921,'0'0'40,"0"0"10,0 0-40,0 11-10,-5 1 0,5-1 0,0 5 318,0-5 62,0 5 12,0-5 2,0 5-247,0-5-50,5 1-9,-5 3-3,0-3-46,4-1-10,-4 1-1,4-1-1,-4-3-9,0-8-2,0 0 0,5 12 0,-5-12 8,0 0 2,0 0 0,0 0 0,0 0 1,0 0 0,0 0 0,0 0 0,0 0 0,0 0 0,0-8 0,4 0 0,5-3-5,-5 3-1,0-7 0,1-1 0,3 1 2,-3 3 0,3-3 0,1 3 0,-5-3-7,9 3-2,-4 4 0,0 1 0,4-1-2,-5 8 0,1 0 0,4 0 0,-4 4 0,-1 4 0,1-1 0,4 5 0,-4-1-4,-1 5 0,5 3-8,-4 0 12,0 1-12,-5-1 0,5 0 0,-5 0 0,0 1-14,5-1-9,-5-4-1,5-3-1,-9-4-233,0-8-46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5.5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39 2487,'0'0'110,"5"-4"23,-1 0-106,5 0-27,-1 0 0,1 0 0,8 0 96,-4 1 13,5-1 3,-5 4 1,4-4-44,-4 0-9,0 4-1,0 0-1,0 4-26,0 0-4,0-4-2,-4 7 0,-1-3-15,1 0-3,0 8-8,-5-1 12,-8 9-12,4-5 8,-5 0-8,-3 5 0,-1 3 8,-4 0-8,0 0 0,-9 0 0,5 0 0,-5 0 0,1-3-8,3-1 8,1-4-32,0-3 0,-1-1 0,5-3 0,5-4-93,8-4-19,0 0-3,0 0-1,-5-8-130,10-3-26,3-16-6,10 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5.7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128 14 633,'0'0'56,"0"0"-44,0 0-12,0 0 0,-4-7 384,4 7 74,0 0 15,0 0 3,0 0-248,-5-8-49,-3 8-11,3 0-1,-8 0-77,5 8-15,-5-1-3,0 5-1,4-1-43,0 5-9,-4-1-2,5 4 0,-1-3-4,5 3-1,-1 0 0,5 1 0,-4-1-12,4 0 0,4 0-9,5-3 9,-5-5-14,5-3 3,0 0 1,4-4 0,0 0-31,0-4-7,0-4 0,8 0-1,-3-4-108,-1-3-22,1-5-4,3 1-1001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16.17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152 45 2556,'0'0'56,"0"0"12,0 0 3,-13 8 0,-5-4-57,5 3-14,13-7 0,-8 12 0,-1-1 103,0 5 17,5-1 4,0 1 1,4-1-57,0 4-12,0 1-3,8-5 0,-3 4-36,8-3-7,0-5-2,4 1 0,-4-5-8,4 1 0,1-8 0,3 0 0,-3 0 0,-1-4 0,0-3 0,-4-5 0,5-3 0,3-1 0,-3-3-11,-1 0 11,-4-4 0,0-1 0,0 1 0,-4 4 0,-1 0-8,-3-4 8,-1 3-8,0 5 8,1 3 0,-1 5 0,-4-5 0,0 12 8,0 0 0,0 0 0,0 0 0,0 0 0,0 0-8,0 12 0,-4 3 8,4 4-8,0 5 0,0 3 0,0 0 0,0 7 8,0 1-8,4 0 0,-4-5 0,4 9 0,1-4 0,-5-1 0,4 5-8,-4-5 8,0 5-9,4 0 9,-4-5-10,0 5 10,-4-8 0,4-1 0,0-3 0,-4 0 0,-1-4 0,1-3 0,-5-1 13,1-4-4,3-3 28,-8-4 6,5-1 1,-10-7 0,1 4-20,0-4-3,-9-4-1,4 4 0,-4-3-12,-4-1-8,-1 0 8,-3 0-8,-1 0-65,0 4-18,-4 0-3,-4 0-1379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20.51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2487,'0'0'55,"0"0"11,0 0 2,0 0 2,0 0-56,0 0-14,0 0 0,0 0 0,0 0 80,0 0 12,0 0 4,13 0 0,-13 0-52,0 0-11,0 0-1,13 0-1,-13 0-31,0 0 0,0 0-8,0 0 8,0 0-184,0 0-31,0 11-5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20.7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58 2343,'0'0'104,"0"0"21,0 0-100,0 0-25,0 0 0,0 0 0,0 0 89,0 0 13,0 0 2,4-4 1,5-4-75,-9 8-15,-5-8-3,5 1-1,9-5-166,0 4-33,4-3-6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20.89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1728,'0'0'153,"0"0"-122,0 0-31,0 0 0,9 4 202,-9-4 34,0 0 8,0 0 0,0 0-120,0 0-25,0 0-5,0 0-1,0 0-119,0 0-24,0 0-5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2.2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106 38 864,'-31'-12'76,"31"12"-60,0 0-16,0 0 0,-4-11 287,4 11 54,0-8 11,0 8 3,13-8-181,-13 8-36,0 0-7,0 0-2,0 0-33,-4 12-8,-10-4 0,1 7-1,-4 4-39,8 1-7,1 3-1,3-4-1,-3 4-25,3 0-5,1 4-1,8-4 0,1 4-8,-1-7 0,5 3-10,4-8 10,4-3-40,0-1-1,1 5-1,4-9 0,-1 5-140,5-4-28,-8-1-6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2.64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72 81 1324,'0'0'59,"0"0"12,0 0-57,0 0-14,0 0 0,0 0 0,-4 8 189,0 4 35,4-1 8,0 1 0,0 3-121,0 1-25,4 3-5,0 0-1,1 4-36,-1 0-7,0 1-1,1-5-1,-1 4-27,-4-4-8,0 0 0,0 1 0,0-5 0,0-7 0,0-8 0,-4 8 0,4-8 0,0 0 0,0 0-9,0 0 9,0 0-25,-5-8 0,-3-4 0,3-3 0,-3-1-1,8-7 0,0-4 0,4 0 0,5-3 16,-5 3 10,5-4-12,-1 0 12,1 4 0,0 0 0,-1 4 0,1 4 0,0 3 12,-1 5-3,5-1-1,0 4 0,-4 5-8,4-1 12,0 4-12,-4 4 12,4-1 1,0 5 1,-5 4 0,5-1 0,-4 1 5,0-1 1,-1 5 0,-3-5 0,3 1 1,-3 3 1,-1 5 0,-4-1 0,-4-8 6,-1 5 0,-3 3 1,-5-4 0,0 1 3,-5-5 1,-3 1 0,-1 0 0,0-9-13,1-3-4,-1-3 0,0-1 0,1-8-16,-1 1 8,0-5-8,5 1 0,4-4-18,0-1-10,0 5-3,9-4 0,4-1-117,0 1-24,0 4-5,8-1-891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3.08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0 160 1497,'0'0'133,"0"0"-106,0 0-27,9 7 0,-9-7 100,4 16 16,0-5 2,1 1 1,3 3-3,-3 1 0,-5-5 0,4 1 0,-4-12-39,0 0-8,0 0-1,0 0-1,0 0-27,0 0-6,0 0-1,0 0 0,0 0-7,0 0-2,0 0 0,9-8 0,-1 0-8,1-3-1,0-5-1,4 1 0,0 0-14,0-5 0,-5 1 0,1 4 0,4-5 0,0 9 0,0-1 0,-4 4 0,-1-3 0,1 7 0,-9 4 8,0 0-8,0 0 0,0 0 0,0 0 0,0 0-10,0 0 10,4 12 0,5-1 8,-5 5-8,-4-1 8,0 0-8,0 5 10,5-1-10,-5-4 0,4 5 0,0-5 0,1 4 0,-1-7 0,5-1 0,-5 5 0,-4-16 0,9 8 0,4-1 0,0 1 0,-13-8-10,17 0 10,-4 0 0,0-8 0,4 1-8,-4-1 8,0-8 0,5 1 0,-10 0 0,6-5 12,-6 1-1,1 0-1,4 0 0,-4-1 10,-5-3 1,0 4 1,1 3 0,-10-3-1,5 4 0,-4-1 0,0 5 0,-5-1-7,0 8-2,1 1 0,-5-1 0,-1 8-22,6-1-5,-10 5-1,1 0 0,4 0-90,-4 3-18,8 1-4,0 3-691,5 0-137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3.61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54 2379,'0'0'105,"0"0"23,0 0-103,0 0-25,0 0 0,0 8 0,0 4 96,0-1 13,0-3 3,0 7 1,4-3-40,-4 7-8,5-4-1,-5 1-1,4-1-33,0 5-6,1-9-2,-1 4 0,5-3-22,-1-4 9,1 3-9,-5-7 0,-4-4 0,9 0 0,4 0 0,0-4 0,-4 0 0,-1-3 0,1-1 0,-5-4 0,1-3 8,-1 4-8,5-5 0,-5 1 0,-4-1 0,4 5 0,5-9 0,-5 9 0,1-1 0,-5 1-16,4-1 2,0 1 0,-8 3 14,4 8 12,0 0-3,0 0 0,0 0-9,9 0-14,-1-4 3,5 4 1,-4 0 10,0 4 0,4 0 0,0 0 0,-5 3 0,1-3 0,4 0 0,0 0-8,0 4 8,0-5 0,0-3 0,0 0 0,0 0 0,4-3 0,-4 3 0,0-4 0,0 0 0,-4-4 0,4 4 0,-4-3 0,4-1 0,-5-4 0,1 5 0,-5-1 0,1 0 0,-5 1 0,0-1 0,0 8 8,0 0-8,-5-8 9,1 4-9,-5 4 10,1 0-10,-5 4 0,4 4 0,-4 3 0,0 5 0,0-1 0,0 1 0,4-1 0,1 4-8,3 1 8,1-1-10,4 4 10,0-4 0,0-3 0,4-1 0,5-3 0,0-1-10,-1-3 1,1 0 0,4-1 0,0-3-35,0 0-8,0-4 0,4 0-1,-8-4-123,8 0-24,-4 0-4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10:23.1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3D9F0E-CB3F-4E83-BD3D-84110896BB38}" emma:medium="tactile" emma:mode="ink">
          <msink:context xmlns:msink="http://schemas.microsoft.com/ink/2010/main" type="writingRegion" rotatedBoundingBox="282,3313 7945,2811 8431,10220 768,10723"/>
        </emma:interpretation>
      </emma:emma>
    </inkml:annotationXML>
    <inkml:traceGroup>
      <inkml:annotationXML>
        <emma:emma xmlns:emma="http://www.w3.org/2003/04/emma" version="1.0">
          <emma:interpretation id="{81CF505C-B80C-4FA9-8E66-E6A7ECF87C3B}" emma:medium="tactile" emma:mode="ink">
            <msink:context xmlns:msink="http://schemas.microsoft.com/ink/2010/main" type="paragraph" rotatedBoundingBox="1109,3258 7955,2911 8014,4094 1169,44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40A04C-E4FF-4A97-B227-BD3085F65D79}" emma:medium="tactile" emma:mode="ink">
              <msink:context xmlns:msink="http://schemas.microsoft.com/ink/2010/main" type="line" rotatedBoundingBox="1109,3258 7955,2911 8014,4094 1169,4441"/>
            </emma:interpretation>
          </emma:emma>
        </inkml:annotationXML>
        <inkml:traceGroup>
          <inkml:annotationXML>
            <emma:emma xmlns:emma="http://www.w3.org/2003/04/emma" version="1.0">
              <emma:interpretation id="{D05189BB-2848-4308-AEA2-8B3C8A2D9E33}" emma:medium="tactile" emma:mode="ink">
                <msink:context xmlns:msink="http://schemas.microsoft.com/ink/2010/main" type="inkWord" rotatedBoundingBox="1109,3258 1917,3217 1957,3995 1149,4036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let</emma:literal>
                </emma:interpretation>
                <emma:interpretation id="interp2" emma:lang="en-AU" emma:confidence="0">
                  <emma:literal>het</emma:literal>
                </emma:interpretation>
                <emma:interpretation id="interp3" emma:lang="en-AU" emma:confidence="0">
                  <emma:literal>Lei</emma:literal>
                </emma:interpretation>
                <emma:interpretation id="interp4" emma:lang="en-AU" emma:confidence="0">
                  <emma:literal>Lee</emma:literal>
                </emma:interpretation>
              </emma:one-of>
            </emma:emma>
          </inkml:annotationXML>
          <inkml:trace contextRef="#ctx0" brushRef="#br0">53 41 979,'0'-31'87,"0"31"-70,0 0-17,0 0 0,0 0 175,-4-4 31,-5-3 6,9 7 2,-9 3-95,5 5-19,-5-4-4,9-4-1,0 8-33,-4-1-6,0 5-2,-1 3 0,1-3-27,4 11-6,0-4-1,0 4 0,0 4-9,0 0-3,0 8 0,0 0 0,0-1-8,0 5 8,0-1-8,4 5 8,1-5-8,-5 1 10,0-1-10,4-3 10,0-4-10,-4-4-9,0 0 9,-4-4-13,4-8 13,0 1 8,0-8 0,0-8-8,0 0 0,0 7-14,0-7 1,0 0 0,0 0 13,0 0 0,-4-7 0,4 7 10,0 0-2,-5-8 0,5 8 0,0-12 0,0 12-8,5-7 0,3-1 0,1 0 0,-5 4 0,5 4 0,-9 0 0,9-7 0,4 3 17,-4 4-1,4 4-1,4 3 0,-4-7-24,0 0-5,4 4-1,-8 0 0,4 8 15,4-5 0,-4 5 0,0-1 0,5-7 0,-10 4 8,5 3 0,0-3-8,0 4-58,5-8-18,-10-1-4,1 1-926</inkml:trace>
          <inkml:trace contextRef="#ctx0" brushRef="#br0" timeOffset="407.3184">292 607 1404,'0'0'62,"0"0"13,0 0-60,0 0-15,0 0 0,0 0 0,0 0 117,8-4 21,-3 1 4,12-5 1,-13 4-55,9-4-10,-4 1-2,0 3-1,4-4 16,-5 0 3,10 1 1,-14-1 0,0-4-45,5 5-9,0-1-1,-1-4-1,-8 1-17,9-5-3,-9 5-1,4-1 0,1 1-9,-5-1-1,0 5-8,-5-1 12,1-4-12,4-3 11,-9 7-11,5 0 10,4 8-10,-9-3 0,1-1 0,-1 4 0,-4-4-9,4 0-4,-4 8-1,5 0 0,-1 0-2,0 7 0,1 1 0,3-1 0,1 1 6,-9 3 1,9 5 0,-1-1 0,1 0 9,4 0-12,4 4 12,-4 1-12,5-1 12,-1-4 0,0-4 0,5 5 0,0-1 10,-1-4 4,1 5 1,0-9 0,-1 1-1,5-5 0,5 1 0,-10-4 0,10 4-2,-1-8-1,-8 0 0,12-4 0,-12 0-34,8 0-6,1 0-2,-10-7 0,5-1-80,0 1-16,-4-1-3,8-3-917</inkml:trace>
          <inkml:trace contextRef="#ctx0" brushRef="#br0" timeOffset="832.9281">556 60 2394,'0'0'52,"0"0"12,0 0 1,0 0 3,-4 8-55,4 7-13,0 1 0,0 7 0,0-4 111,0 4 19,0 0 4,4 8 1,5-4-77,-1 4-15,-3 4-3,3 3-1,-3 1-11,3-1-1,10-3-1,-14 0 0,5-5-26,8 1 0,-13 0 0,9-4 0,0-4 0,5 0 0,-5-3 0,4-5-920,0 4-185</inkml:trace>
          <inkml:trace contextRef="#ctx0" brushRef="#br0" timeOffset="593.9747">526 407 864,'0'0'38,"0"0"8,0 0-37,0 0-9,0 0 0,0 0 0,0 0 245,8 4 47,-8-4 10,0 0 2,13 0-120,-4 4-23,8 0-5,-4-1 0,-4-6-61,13 6-12,-9-3-3,4-3 0,-4 3-36,4 0-7,1-4-1,-1 0-1,-4 4-35,4-4 0,-4 0 0,0 0 0,-4 0-114,8-3-23,-12 3-5</inkml:trace>
        </inkml:traceGroup>
        <inkml:traceGroup>
          <inkml:annotationXML>
            <emma:emma xmlns:emma="http://www.w3.org/2003/04/emma" version="1.0">
              <emma:interpretation id="{48B25E5B-469D-4185-A10D-7CCBA9B54306}" emma:medium="tactile" emma:mode="ink">
                <msink:context xmlns:msink="http://schemas.microsoft.com/ink/2010/main" type="inkWord" rotatedBoundingBox="2878,3246 4711,3153 4767,4259 2934,4352"/>
              </emma:interpretation>
              <emma:one-of disjunction-type="recognition" id="oneOf1">
                <emma:interpretation id="interp5" emma:lang="en-AU" emma:confidence="0">
                  <emma:literal>p-.5m</emma:literal>
                </emma:interpretation>
                <emma:interpretation id="interp6" emma:lang="en-AU" emma:confidence="0">
                  <emma:literal>p,5m</emma:literal>
                </emma:interpretation>
                <emma:interpretation id="interp7" emma:lang="en-AU" emma:confidence="0">
                  <emma:literal>p=5m</emma:literal>
                </emma:interpretation>
                <emma:interpretation id="interp8" emma:lang="en-AU" emma:confidence="0">
                  <emma:literal>55m</emma:literal>
                </emma:interpretation>
                <emma:interpretation id="interp9" emma:lang="en-AU" emma:confidence="0">
                  <emma:literal>prism</emma:literal>
                </emma:interpretation>
              </emma:one-of>
            </emma:emma>
          </inkml:annotationXML>
          <inkml:trace contextRef="#ctx0" brushRef="#br0" timeOffset="4878.8035">1765 519 1497,'0'0'66,"0"0"14,0 0-64,0 0-16,0-8 0,0 8 0,0 0 106,0 0 18,0-8 3,5 1 1,3-1-52,-3 4-9,3-4-3,1 1 0,0 7 0,8-4 0,-8 0 0,4 4 0,-9 0 0,9 0 0,4 0 0,1 4 0,-5 0-51,4-4-13,-13 3 0,5 1 0,4 0 0,4 4-12,-17-8 3,5 4 0,3 0 9,-8-4 12,0 0-2,9 11-1,-9-11-9,0 12 8,0-12-8,0 0 8,0 11-8,-9 1 0,5-1 0,-5-3 0,-8 0 0,4 0-9,4-1 9,-4-3-13,-4-4-5,0 0-1,-1 0 0,1-4 0,0 4-18,8 0-4,-8-4-1,4-3 0,4 3-18,0 0-3,5-4-1,0 1 0,4-1-102,4-4-21,5 1-4,-1-5-1</inkml:trace>
          <inkml:trace contextRef="#ctx0" brushRef="#br0" timeOffset="4528.2364">1835 384 1209,'-5'15'53,"5"-15"12,0 0-52,0 0-13,0 0 0,-4-4 0,4-7 116,0 11 21,0 0 4,0 0 1,0 0-61,0 0-12,0 0-2,0 0-1,0 0-2,0 4 0,4 7 0,-4 5 0,5 3 0,-5 4 0,4-4 0,0 12 0,1 0-64,-1-4-14,0 4-2,1 7-1,-1 9 27,0-9 6,5 1 0,-5 7 1,1-11-25,-1 3-6,5-7-1,-9 7 0,8-3-25,1-8-4,-9 0-2,4-8 0,5 1-136,-5-5-27</inkml:trace>
          <inkml:trace contextRef="#ctx0" brushRef="#br0" timeOffset="5296.7333">2173 557 1209,'0'0'108,"0"0"-87,0 0-21,0 0 0,0 0 171,0 0 29,4-4 7,5-3 1,0 3-84,4 0-17,-5 4-3,5-12-1,0 9-11,5-1-3,-10-8 0,10 4 0,-1 5-89,0-1-28,1 0-1,3 4 0,1-4-122,-5 0-24</inkml:trace>
          <inkml:trace contextRef="#ctx0" brushRef="#br0" timeOffset="5118.8997">2203 376 1749,'0'0'77,"0"0"17,0 0-75,0 0-19,0 0 0,0 0 0,0 0 142,0 0 25,0 0 5,0 0 0,0 0-76,0 0-15,5-11-3,12 7-1,-13-4-10,5 4-3,0 0 0,4 0 0,-5 1-64,1 3-20,4 0-1,0 0 0,0 0 21,-4 0-11,-9 0 11,13 0-8,0 3-48,-5 1-8,-8-4-3</inkml:trace>
          <inkml:trace contextRef="#ctx0" brushRef="#br0" timeOffset="6031.7946">2710 2 1152,'0'0'102,"0"0"-82,0 0-20,0 0 0,0 0 193,0 0 35,0 0 6,0 0 2,-8 8-64,-5-4-13,4 4-3,0-1 0,5 5-92,-9-4-18,4 3-4,1 1-1,3-1-21,1 1-5,-5-4-1,5 3 0,4 1-14,-4-5 0,4 5 0,-5 0 0,5-12 0,-4 11-15,4 1 3,0-12 1,0 0-5,0 7-2,0-7 0,0 12 0,0-1 9,0-11 9,4 8-13,-4-8 5,0 0 8,0 0-8,0 0 8,13 4-8,0 0 8,-4 4 0,4-8 0,0 0-8,0 3 8,0 1 0,4-4 0,1 4 0,-5 4 0,0-8 0,4 4 0,-4 0 0,0-1 9,4 1-9,-12 4 12,3-4-12,1 4 11,0-1-11,-5 1 10,0 4-10,1-1 19,-1 1-3,0 3 0,-4-3 0,-4-1-4,4 8 0,-4-15-1,-1 8 0,1-1-2,-5 1 0,5-4 0,-9-1 0,4 1-1,-4-4 0,-4 0 0,4 0 0,-4-1 0,4 1-8,-9-4 12,5 4-4,-1 0-8,1-4 0,-5 0 0,5 0 0,0-4-43,4 0-1,0-3 0,4 3 0,9 4-119,0 0-24,0 0-5</inkml:trace>
          <inkml:trace contextRef="#ctx0" brushRef="#br0" timeOffset="5586.0821">2684-5 1612,'0'0'144,"0"0"-116,0 0-28,0 0 0,0 0 164,0 0 26,0 0 6,0 0 0,0 0-70,9-4-14,-9 4-4,9-4 0,-1-4-53,5 4-11,-4 1-3,4-1 0,0 4-16,0-8-3,0 4-1,0 0 0,4 0-13,-8 4-8,4-7 10,0 3-10,-4 4 0,-1-4 0,5 4 0,-4 0 0,-5 0-120,5 0-21,-9 0-4,0 0-1016</inkml:trace>
          <inkml:trace contextRef="#ctx0" brushRef="#br0" timeOffset="6586.9191">3109 241 1036,'0'0'92,"0"0"-73,0 0-19,0 0 0,0 0 251,0 0 46,0 12 10,0-12 1,0 8-161,0 3-33,0 5-6,0-5-2,4 5-59,1-1-12,-5 4-3,0-3 0,0 3-8,0-4-3,0 5 0,-5-1 0,5 0-4,-4-4-1,4-3 0,0-12 0,0 0-5,-4 12-2,4-12 0,0 0 0,0 0 2,0 0 0,0 0 0,0 0 0,0 0 1,0 0 0,0 0 0,-5-8 0,5-4-12,0 1 0,0-5 0,0 1 0,5 0 0,-5 3 0,4 0 0,5-7 0,-5 0 0,5 7 0,-1 5 0,5-5 0,1 1 0,-6 3 0,1 0 0,4 4 0,-4 4 0,-1 4 0,1 4-14,-9-8 5,0 0 9,9 8 0,-9-8 0,8 11 0,1 4 0,0 1 0,-9-5 0,8 5 0,-3-5 0,3 1 0,1 0 0,-9-5 0,0 5 0,0-12 0,0 0 0,0 0 0,0 0 0,0 0 0,9 8 0,-9-8 8,0 0 0,0 0 1,8-4 0,1 0 0,-9 4-9,9-8 0,-1-3 9,5-5-9,-4 1 0,4 3 0,0-11 0,4 11 0,-4-7 0,5 4 0,-1-4 0,0 3 0,-4 1 0,0 11 0,9-8-9,-13 5 9,4 7 0,-5 0 0,1 0-9,4 7 9,-9 5 0,5 3 0,0 5 0,-5 3 0,0 7 0,1 5 12,-5-12-1,0 8-1,4 0-10,-4-4 0,4 4 9,-4-8-9,-4 8-137,8-4-32</inkml:trace>
        </inkml:traceGroup>
        <inkml:traceGroup>
          <inkml:annotationXML>
            <emma:emma xmlns:emma="http://www.w3.org/2003/04/emma" version="1.0">
              <emma:interpretation id="{B9CB9B35-2DA4-4CEF-839F-08BF8194C001}" emma:medium="tactile" emma:mode="ink">
                <msink:context xmlns:msink="http://schemas.microsoft.com/ink/2010/main" type="inkWord" rotatedBoundingBox="5926,3772 6043,3766 6061,4119 5944,4125"/>
              </emma:interpretation>
              <emma:one-of disjunction-type="recognition" id="oneOf2">
                <emma:interpretation id="interp10" emma:lang="en-AU" emma:confidence="0">
                  <emma:literal>/</emma:literal>
                </emma:interpretation>
                <emma:interpretation id="interp11" emma:lang="en-AU" emma:confidence="0">
                  <emma:literal>'</emma:literal>
                </emma:interpretation>
                <emma:interpretation id="interp12" emma:lang="en-AU" emma:confidence="0">
                  <emma:literal>l</emma:literal>
                </emma:interpretation>
                <emma:interpretation id="interp13" emma:lang="en-AU" emma:confidence="0">
                  <emma:literal>|</emma:literal>
                </emma:interpretation>
                <emma:interpretation id="interp14" emma:lang="en-AU" emma:confidence="0">
                  <emma:literal>\</emma:literal>
                </emma:interpretation>
              </emma:one-of>
            </emma:emma>
          </inkml:annotationXML>
          <inkml:trace contextRef="#ctx0" brushRef="#br0" timeOffset="8191.0758">4899 511 1890,'0'0'41,"0"0"9,0 0 2,0 0 1,5 12-42,-5-5-11,0 5 0,-5 3 0,1 1 68,4-1 12,-4 4 3,-1 1 0,1 3-69,-5 0-14,1 0 0,-1 0 0,-4 4 0,4-4 0,5 4 0,-5-4 8,5-7-34,0-5-7,-1 5-2,1-9-593,4-7-120</inkml:trace>
        </inkml:traceGroup>
        <inkml:traceGroup>
          <inkml:annotationXML>
            <emma:emma xmlns:emma="http://www.w3.org/2003/04/emma" version="1.0">
              <emma:interpretation id="{4984EB56-AE18-4F12-9F38-365B895404D2}" emma:medium="tactile" emma:mode="ink">
                <msink:context xmlns:msink="http://schemas.microsoft.com/ink/2010/main" type="inkWord" rotatedBoundingBox="6302,3164 7963,3080 7995,3701 6334,3786"/>
              </emma:interpretation>
              <emma:one-of disjunction-type="recognition" id="oneOf3">
                <emma:interpretation id="interp15" emma:lang="en-AU" emma:confidence="0">
                  <emma:literal>met</emma:literal>
                </emma:interpretation>
                <emma:interpretation id="interp16" emma:lang="en-AU" emma:confidence="0">
                  <emma:literal>mere</emma:literal>
                </emma:interpretation>
                <emma:interpretation id="interp17" emma:lang="en-AU" emma:confidence="0">
                  <emma:literal>meal</emma:literal>
                </emma:interpretation>
                <emma:interpretation id="interp18" emma:lang="en-AU" emma:confidence="0">
                  <emma:literal>meet</emma:literal>
                </emma:interpretation>
                <emma:interpretation id="interp19" emma:lang="en-AU" emma:confidence="0">
                  <emma:literal>me*</emma:literal>
                </emma:interpretation>
              </emma:one-of>
            </emma:emma>
          </inkml:annotationXML>
          <inkml:trace contextRef="#ctx0" brushRef="#br0" timeOffset="8762.6521">5229 237 1209,'-9'0'108,"5"4"-87,4-4-21,0 0 0,-5 4 140,5-4 24,0 0 5,0 0 1,0 16-42,5-1-8,-5-3-1,0-1-1,0 5-63,0 3-13,-5-4-2,5 12-1,-4-8-24,4-3-5,4 3-1,1-3 0,-5-1 21,4 0 4,-4 1 1,-4-5 0,-5 5-23,0-9-4,5-3 0,4-4-8,0 0 13,0 0-4,0 0-1,0 0 0,4-7-8,1-9 0,-1 5 0,5-9 8,-5 1-8,5 0-11,-5-4 3,1 3 0,3 1 8,1-4-8,-5 4 8,1-4-8,3 3 8,1 5 0,4-4 0,-4 3-8,-1-3 8,1 7 0,4 1 0,-4-1-8,-1 5 8,1 3 0,0 0 0,-9 4 0,13 0 8,-13 0-8,8 8 10,1 3-10,0 1 12,-5-1-3,0 9-1,1-13 0,-5 9 8,4-1 2,-8 1 0,4-5 0,0 5-8,0-5-2,0 1 0,0-1 0,0-3 1,0 3 0,0-11 0,0 0 0,0 0-9,0 0 10,0 0-10,0 0 10,0 0-10,8-3 0,1-1 0,0-4 8,-1 0-8,1-3 0,-5-5 0,9 5 8,-4-5-8,0 5 0,-1-1 0,-3-3 0,3 3 0,1 5 0,0-9 0,4 8 0,-5-3 0,1 3 0,-5 4 0,9 1 0,0 3 0,0 0 0,-4 3 0,0 1-11,-1 4 11,1 0 12,0-1-2,-1 5-1,1-1 8,-5 5 2,1-8 0,3 7 0,-8 0-19,5 1 0,3-1 0,-3 4-9,-1-7 17,0 3 4,1-3 1,-1 3 0,-4-7-61,4 4-13,1-5-3,3 1 0,1 0-153,0-4-31</inkml:trace>
          <inkml:trace contextRef="#ctx0" brushRef="#br0" timeOffset="9098.685">6135 79 576,'0'0'51,"0"0"-41,0 0-10,0 0 0,0 0 169,8-7 32,-3 3 7,-5 4 0,8-4-28,-8 4-5,5-8-2,-5 8 0,0 0-19,0 0-4,0 0-1,0-7 0,0-1-50,0 8-11,0-8-1,0 8-1,0 0-34,0 0-6,-9 0-2,0 0 0,1 4-26,-5 0-6,-5 4 0,1 3-1,0 1-11,-1 7 0,-3-7 0,3 7 0,1 4-10,0 4-1,-5 0 0,9-4 0,4 8 11,1-12 0,3 4 0,5 4-8,0-4-8,0-3-2,5 3 0,-1-4 0,0 0-4,5-7-1,4 3 0,0-7 0,0 0-2,4-8-1,-4 0 0,5 0 0,3-4-16,-3-4-3,3-3-1,1-1 0,-5-3-146,1-1-30</inkml:trace>
          <inkml:trace contextRef="#ctx0" brushRef="#br0" timeOffset="9322.6662">5914 272 2066,'0'0'45,"0"0"10,0 0 1,17-4 3,0-3-47,1 3-12,-5 0 0,4 4 0,5-12 126,-1 8 23,-3 1 5,3-9 1,-3 8-78,3 0-15,-8 0-3,5 1-1,-1-5-21,0 4-4,1-4-1,-5 1 0,4-5-70,0 4-14,-4-3-4,5-1-1198</inkml:trace>
          <inkml:trace contextRef="#ctx0" brushRef="#br0" timeOffset="9733.4892">6408-148 1551,'0'0'68,"0"0"16,0 0-68,13 4-16,-4-4 0,-1 0 0,1 0 143,0 0 25,-1 0 4,5 0 2,0 0-45,0 0-9,0 4-1,5-4-1,-10 0-37,5 0-7,0 0-2,0-4 0,5 4-32,-1 0-8,-4-4 0,4 0-1,1 4-14,-1 0-2,-4-4-1,9 4 0,-5-7-14,-4 3 8,0 4-8,4 0 0,-8-4 0,4 4 0,-13 0 0,9-4 0,-9 4 0,13 0 0,-13 0 0,0 0 0,0 0 0,0 0 0,0 0 0,0 0 0,0 0 12,4 8-4,-4 3-8,0-3 12,0 4-3,-9 3-1,5-3 0,-5 3 0,1 4-8,-5 4-9,4-3 9,-4-1-13,0 4 13,-4 0 0,4 4 0,0-4 0,-5 4 0,1-4 0,-5 4-8,5 0 8,4-4-28,4 1-2,1-5-1,-1-4 0,0-3-113,1 3-24,3-7-4,-3 0-596,8-8-120</inkml:trace>
          <inkml:trace contextRef="#ctx0" brushRef="#br0" timeOffset="10105.4184">6659-121 2185,'0'4'48,"-4"-4"9,0 0 3,4 0 2,0-4-50,-5 4-12,1 0 0,4 0 0,0 0 131,0 4 23,-4 0 5,-1 4 1,1-1-80,4 1-16,-9 0-4,5 7 0,0 0-29,-5 5-7,0-9 0,1 9-1,-10-1-23,10 4 0,3 4 0,-3-4 0,-1 4 0,-4-4 0,0 0 0,0 4 0,0 4-13,4-8-4,1 4-1,-1-4 0,0 0-10,1-3-3,-1 3 0,5-8 0,-1 4 11,1-15 1,4 8 1,0-1 0,0-3 29,4 0 5,-4-8 2,0 8 0,5-5-18,3 1 0,1-4 0,0 0 0,-1 0 0,1-4 0,4 1 0,0 3 0,4-4 0,-4 4 0,0-4 0,0 0 0,5-4 0,-1 1 0,0 3 0,5 0 0,-5 0 55,1 0 7,-1 8 2,5-8 0,-5 0-52,5 4-12,-5-4 0,0 4 0,-4 0-109,0-11-25,0 7-5,0 0-1103</inkml:trace>
        </inkml:traceGroup>
      </inkml:traceGroup>
    </inkml:traceGroup>
    <inkml:traceGroup>
      <inkml:annotationXML>
        <emma:emma xmlns:emma="http://www.w3.org/2003/04/emma" version="1.0">
          <emma:interpretation id="{DAC2E85D-FC04-410D-B114-A2210F46A735}" emma:medium="tactile" emma:mode="ink">
            <msink:context xmlns:msink="http://schemas.microsoft.com/ink/2010/main" type="paragraph" rotatedBoundingBox="2894,5071 7133,4601 7251,5669 3012,613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C20D5C0-D5E1-4210-8D9C-733FD66283EB}" emma:medium="tactile" emma:mode="ink">
              <msink:context xmlns:msink="http://schemas.microsoft.com/ink/2010/main" type="line" rotatedBoundingBox="2894,5071 7133,4601 7251,5669 3012,6139"/>
            </emma:interpretation>
          </emma:emma>
        </inkml:annotationXML>
        <inkml:traceGroup>
          <inkml:annotationXML>
            <emma:emma xmlns:emma="http://www.w3.org/2003/04/emma" version="1.0">
              <emma:interpretation id="{9996AD2B-E2FF-45DE-985A-F5112ED7258E}" emma:medium="tactile" emma:mode="ink">
                <msink:context xmlns:msink="http://schemas.microsoft.com/ink/2010/main" type="inkWord" rotatedBoundingBox="2894,5071 5048,4832 5166,5900 3012,6139"/>
              </emma:interpretation>
              <emma:one-of disjunction-type="recognition" id="oneOf4">
                <emma:interpretation id="interp20" emma:lang="en-AU" emma:confidence="0">
                  <emma:literal>9:34,</emma:literal>
                </emma:interpretation>
                <emma:interpretation id="interp21" emma:lang="en-AU" emma:confidence="0">
                  <emma:literal>q: 3 n,</emma:literal>
                </emma:interpretation>
                <emma:interpretation id="interp22" emma:lang="en-AU" emma:confidence="0">
                  <emma:literal>q: 3 m,</emma:literal>
                </emma:interpretation>
                <emma:interpretation id="interp23" emma:lang="en-AU" emma:confidence="0">
                  <emma:literal>E, 3 n,</emma:literal>
                </emma:interpretation>
                <emma:interpretation id="interp24" emma:lang="en-AU" emma:confidence="0">
                  <emma:literal>q: 3 n</emma:literal>
                </emma:interpretation>
              </emma:one-of>
            </emma:emma>
          </inkml:annotationXML>
          <inkml:trace contextRef="#ctx0" brushRef="#br0" timeOffset="11887.1978">1991 1902 576,'0'46'25,"0"-34"6,0-12-31,-9 0 0,0-12 0,9 5 0,-17-5 263,8 8 46,5 0 10,-5-3 1,5 3-205,-5 0-42,1 0-8,3 0-1,1 4-24,0 4-4,-5-4 0,0 8-1,-4-4-56,9 3-11,-5 1-3,1 4 0,-1-1 56,5 4 11,-5-3 3,9 3 0,-17 1-35,12 3 0,1-3 0,0 3 0,4 0 0,-5-4 0,5 1 10,0-1-10,0 5 10,5-5-10,-1-3 12,0-1-12,1 1 24,-5-12-3,0 0 0,0 0 0,8 7-21,5 1 0,-13-8 0,13 4 0,-4-8 11,-9 4-3,13-4 0,-9 0 0,5-7-8,0-1-11,-5 1 3,5-1 0,4 1 37,4-1 8,-13 0 2,5 1 0,0-1-23,-1 1-5,5-5-1,-13 5 0,9 3 2,0 4 0,4-3 0,-13 7 0,0 0 4,0 0 2,0 0 0,0 0 0,0 0 25,0 0 5,0 0 0,0 0 1,0 0-49,0 11 0,0 5-12,0-1 3,0 0 9,0 8 12,0 1-2,0-1-1,0 4-9,-9-4 8,9 0-8,-4 0 8,4 4-8,0 4 0,0-4 0,0 4 0,4-4 0,-4 3 0,0-3 0,9 0 0,-9-4 0,0-3 0,4-1-9,0-4 9,1 1 0,-5-1 0,4-3 0,-4-12 0,0 0-8,0 0 8,0 0 0,13 0 0,0 0 0,0 0 0,4-8 0,-8-3 0,4-1 0,0 0 0,0 1 0,0-5 0,0 1-11,-4-4-1,4 0-1,0-1 0,-4-3-173,4 0-34</inkml:trace>
          <inkml:trace contextRef="#ctx0" brushRef="#br0" timeOffset="12241.4795">2381 2307 1605,'0'0'71,"0"0"15,0 0-69,0 0-17,0 0 0,0 0 0,0 0 136,0 0 23,0 0 5,9-4 0,-5-4-67,9 4-13,-4 0-4,4 0 0,4-3-33,0 3-7,1 0-2,-1-4 0,5 1-77,-9-1-15,0-4-3</inkml:trace>
          <inkml:trace contextRef="#ctx0" brushRef="#br0" timeOffset="12133.5957">2377 2110 1825,'0'0'40,"4"-8"8,0 1 1,-4 3 3,5-4-41,3 4-11,1 0 0,-5 1 0,5-1 134,0 0 25,-1-4 5,1 8 0,0-4-96,-1 4-19,1-4-4,-9 4-1,9 0-19,-1 0-4,-8 0-1,9 0 0,-9 0-58,0 0-12,0 0-2,0 0-1,9 8-171,-5 4-35,5 11-6,-18 0-2</inkml:trace>
          <inkml:trace contextRef="#ctx0" brushRef="#br0" timeOffset="13000.6744">2840 1836 633,'-4'-3'56,"4"-5"-44,-4-4-12,4 1 0,-5-1 248,5 5 47,-4-1 9,4-4 3,4 5-121,-4-1-24,5 0-5,-5 8-1,4-11-63,5 3-13,-5-4-2,5 5-1,-1 3-22,1 0-5,4 0-1,-4 4 0,-1 0-18,1 4-4,4-4-1,-4 4 0,-1 0-17,1-1-9,0 5 10,-1 4-10,-3-5 0,-1 1 8,0 4-8,-4 3 0,0-3-16,0 3-5,0 1-2,-4 3 0,0-4-31,-1 1-6,-3-1-2,3-3 0,-3-1-7,3 1-2,-3-5 0,3 5 0,-3-4 28,3-1 6,1-3 1,4-4 0,0 0 21,0 0 5,-4 12 1,4-12 0,0 0 9,0 0-8,0 0 8,4 7-8,-4-7 8,9 8 0,-1 0 8,1 0-8,8-5 22,-4 1 0,5 0 0,-5 0 0,4 4 15,-4-4 3,0 3 1,-4-3 0,-1 4 7,1 0 0,0-5 1,-1 5 0,-8-8-8,5 8-1,-5 3-1,0 1 0,-5-1-1,-3 1 0,-1 3 0,0 1 0,-4-1-22,0-3-4,0 3 0,-4 1-1,0-1-11,-5-3 10,0-1-10,5-3 10,0 0-10,-5 3-9,5-3 9,-5-8-13,5 0-17,-1-4-3,10 0-1,-5 4 0,4-8-125,9 1-25,0-5-4</inkml:trace>
          <inkml:trace contextRef="#ctx0" brushRef="#br0" timeOffset="13389.8307">3296 2014 1612,'0'0'72,"0"0"14,0 0-69,0 7-17,-9 5 0,0-4 0,9-8 234,0 7 43,-4 5 9,0 0 2,-1-1-180,1 4-35,0-3-7,-1 7-2,1-3-51,-5-1-13,9 4 0,0-3 0,5-1 0,-5-3 0,0-1 0,0 1 0,0-4 0,0-1 0,0-7 0,0 0 0,0 0 0,0 0 0,0 0 0,0 0 0,0 0 0,0 0 0,0-15 0,0 3 0,4-3 0,-4 0 0,4-1 0,1-3 0,-5 0 0,8-1 0,1 1 0,4 7 0,-4-3 0,4 0 0,0 3 0,0-3 0,4-1 0,-4 9 0,4-5 0,-4 4 0,5 4 0,3-3 0,-8 3 0,0 4 0,0 0 0,0 4 0,0 0 0,0 3 0,-4 1 33,0 0 4,-1 3 1,1 1 0,-5-1-29,5 5-9,-5-1 0,1 1 0,-1-1 0,5 4 0,-9 1 0,8-1-9,-3 0-39,-1 0-8,0 1-2,1-1 0,-1-4-200,0 1-40</inkml:trace>
          <inkml:trace contextRef="#ctx0" brushRef="#br0" timeOffset="13565.5167">3946 2283 1555,'13'8'138,"-13"-8"-110,0 0-28,0 0 0,8 8 142,-3 3 23,-1 5 5,0-1 1,1 5-31,3-5-5,-3 8-2,-1 0 0,-8 4-55,-1 0-11,5-4-3,0 8 0,-4-4-51,0 0-13,4-4 0,0 0-851,0-4-173</inkml:trace>
        </inkml:traceGroup>
        <inkml:traceGroup>
          <inkml:annotationXML>
            <emma:emma xmlns:emma="http://www.w3.org/2003/04/emma" version="1.0">
              <emma:interpretation id="{7807F951-EDBF-4A91-BDCA-01AF4933041E}" emma:medium="tactile" emma:mode="ink">
                <msink:context xmlns:msink="http://schemas.microsoft.com/ink/2010/main" type="inkWord" rotatedBoundingBox="5738,4810 7139,4655 7205,5248 5804,5403"/>
              </emma:interpretation>
              <emma:one-of disjunction-type="recognition" id="oneOf5">
                <emma:interpretation id="interp25" emma:lang="en-AU" emma:confidence="0">
                  <emma:literal>net</emma:literal>
                </emma:interpretation>
                <emma:interpretation id="interp26" emma:lang="en-AU" emma:confidence="0">
                  <emma:literal>n EX</emma:literal>
                </emma:interpretation>
                <emma:interpretation id="interp27" emma:lang="en-AU" emma:confidence="0">
                  <emma:literal>ne7L</emma:literal>
                </emma:interpretation>
                <emma:interpretation id="interp28" emma:lang="en-AU" emma:confidence="0">
                  <emma:literal>n the</emma:literal>
                </emma:interpretation>
                <emma:interpretation id="interp29" emma:lang="en-AU" emma:confidence="0">
                  <emma:literal>near</emma:literal>
                </emma:interpretation>
              </emma:one-of>
            </emma:emma>
          </inkml:annotationXML>
          <inkml:trace contextRef="#ctx0" brushRef="#br0" timeOffset="14728.0264">4648 1682 1094,'9'-11'48,"-9"11"11,0 0-47,0 0-12,0 0 0,0 11 0,4 1 143,-4-4 26,-4 7 6,8 0 1,0 5-84,-4 3-16,5 0-3,-5 4-1,0-8-64,0 4-8,-5 0-11,5 1 3,-8-9 39,8 0 8,-5 5 1,5-5 1,0-3-25,-4-1-6,8 1-1,-4-12 0,0 0-9,0 0 8,0 0-8,0 0 8,0 0 1,0 0 0,0 0 0,0 0 0,9-12-9,0-3 12,-5-1-12,5 5 12,-5-5-12,0 1 0,1-4 9,-1 3-9,0-3 0,5 4-8,0-1 0,-1-3 0,1 0 31,0-1 6,4 1 2,0 0 0,0 3-1,0 5 0,0-1 0,-5 1 0,5 3-22,0 0-8,-4 1 0,4 7 9,-4 0 37,-1 7 7,1-3 2,0 8 0,-5-1-25,0 1-5,1 7-1,-1 0 0,-4 1-12,4-1-2,1 0-1,-1 4 0,0 0-9,1-3-16,-1-1 4,0 0 1,5 1-141,-5-5-29,5-4-6</inkml:trace>
          <inkml:trace contextRef="#ctx0" brushRef="#br0" timeOffset="15036.7096">5389 1598 1864,'0'0'83,"0"0"17,0 0-80,0 0-20,-8-4 0,-1 0 0,0 0 127,1 4 21,8 0 5,0 0 1,-9-4-21,-4 4-4,-4 0-1,4 4 0,4 4-101,-4-1-27,-9 1 0,9 8 8,5 3-8,-1 0 0,-4 0 0,0 4 0,0 1 0,0 3 0,4-4 0,0 4 0,-4-8 0,9 0-10,0 4 10,4 0 0,0-7-8,0-1 8,4 5 0,0-9 0,1 1-9,-1-1 9,9 1 0,-4-5-9,-1-3 9,5-4 0,0-4 0,0 1-8,5-1 8,-1 0 0,-4 0 0,5-8 0,-5 5-40,0-5-12,0-3-2,0 3-757,-5 1-151</inkml:trace>
          <inkml:trace contextRef="#ctx0" brushRef="#br0" timeOffset="15248.1565">5138 1860 2062,'0'0'92,"0"0"18,0 0-88,0 0-22,0 0 0,13-4 0,0 4 124,0 0 20,-5-4 4,5 0 0,5 0-56,-1 4-11,-4 0-2,5 0-1,-1-8-11,0 5-3,5-1 0,0 0 0,4-4-48,-5 1-16,1 3 10,-5-4-10,-4 4-12,5-4-7,3-3-1,-3-1-893,-10 5-179</inkml:trace>
          <inkml:trace contextRef="#ctx0" brushRef="#br0" timeOffset="16072.7041">5771 1513 2188,'0'0'48,"0"0"11,0 0 1,0 0 1,-5-4-49,5 4-12,0 0 0,0 0 0,-8-4 156,8 4 29,0 0 6,0 0 1,0 0-154,0 0-30,0 0-8,-9 8 0,5 3 52,-1 1 10,-3-1 2,3 1 0,1 7-52,0 1-12,-1-5 0,1 4 0,-5 4 0,1 1 0,-1-5 0,0 4 0,-4 0 0,5 4 0,-1-4 0,5 0 0,-5 0 0,5 0 0,-1 1-9,-3-1 9,8-4-53,-5 0-5,1 0-1,4-3 0,0-5 69,4 1 14,-4-12 2,0 12 1,0-5-43,5 1-9,-1 0-2,-4-8 0,0 0 39,9 0 8,4-4 2,-5 4 0,1 0-35,4-4-7,0 4-2,4-4 0,-4-4 69,5 5 13,-1-5 4,-4 4 0,0 4-52,4-4-12,9 0 0,-4 0 0,0 4 8,-5-3 0,0 3-8,5 0 12,4 0-12,-4 3 0,-9-3 0,4 0 0,5 0-36,-5 0-3,-8-3-1,-1 3-863,5 0-173</inkml:trace>
          <inkml:trace contextRef="#ctx0" brushRef="#br0" timeOffset="15652.1948">5706 1432 2188,'0'0'97,"0"0"20,0 0-93,0 0-24,0 0 0,0 0 0,0 0 107,13 0 17,0 0 3,0 0 1,0-4-52,4 4-9,-4 0-3,0-4 0,4 4 0,-4 0 0,-4-4 0,4 4 0,0 4-51,0-4-13,-13 0 0,17 4 0,9-4 0,-8 0 0,-18 0 0,13 0 0,0 4 19,0 0 1,-13-4 0,0 0 0,0 0-20,4 11 8,0 1-8,-4-1 0,-8 1 8,-1 0-8,9 3 0,-9 4 0,-4 0 0,-4 1 8,8-1-8,-4 0 0,0 1-15,5 3-9,-1 0-3,0 0 0,-8 0 27,4 0 0,0 0 0,0 4 0,0-4 0,0 0 0,0 1 0,4-1 0,1-8 0,-1 1 0,0-1 0,5-3 0,4 3 0,-4-4 0,-1 1 0,5-12 0,0 0-56,0 8-7,0-8-1,0 0 0,0 0 52,0 0 12,0 0 0,0 0 0,-4 7-54,4-7-8,0 0-2,0 0-751,0 0-150</inkml:trace>
        </inkml:traceGroup>
      </inkml:traceGroup>
    </inkml:traceGroup>
    <inkml:traceGroup>
      <inkml:annotationXML>
        <emma:emma xmlns:emma="http://www.w3.org/2003/04/emma" version="1.0">
          <emma:interpretation id="{616832A7-98FF-48E6-99A3-8EC6FECCDA53}" emma:medium="tactile" emma:mode="ink">
            <msink:context xmlns:msink="http://schemas.microsoft.com/ink/2010/main" type="paragraph" rotatedBoundingBox="1351,6583 5935,6282 6001,7285 1417,75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6E3BFE-CBF2-468B-B86B-A9B6B5A089DB}" emma:medium="tactile" emma:mode="ink">
              <msink:context xmlns:msink="http://schemas.microsoft.com/ink/2010/main" type="line" rotatedBoundingBox="1351,6583 5935,6282 6001,7285 1417,7586"/>
            </emma:interpretation>
          </emma:emma>
        </inkml:annotationXML>
        <inkml:traceGroup>
          <inkml:annotationXML>
            <emma:emma xmlns:emma="http://www.w3.org/2003/04/emma" version="1.0">
              <emma:interpretation id="{DC13B329-3AC3-41BA-A194-DB58CF466D8E}" emma:medium="tactile" emma:mode="ink">
                <msink:context xmlns:msink="http://schemas.microsoft.com/ink/2010/main" type="inkWord" rotatedBoundingBox="1358,6690 1570,6676 1618,7409 1406,7423"/>
              </emma:interpretation>
              <emma:one-of disjunction-type="recognition" id="oneOf6">
                <emma:interpretation id="interp30" emma:lang="en-AU" emma:confidence="0">
                  <emma:literal>p</emma:literal>
                </emma:interpretation>
                <emma:interpretation id="interp31" emma:lang="en-AU" emma:confidence="0">
                  <emma:literal>P</emma:literal>
                </emma:interpretation>
                <emma:interpretation id="interp32" emma:lang="en-AU" emma:confidence="0">
                  <emma:literal>y</emma:literal>
                </emma:interpretation>
                <emma:interpretation id="interp33" emma:lang="en-AU" emma:confidence="0">
                  <emma:literal>5</emma:literal>
                </emma:interpretation>
                <emma:interpretation id="interp34" emma:lang="en-AU" emma:confidence="0">
                  <emma:literal>J</emma:literal>
                </emma:interpretation>
              </emma:one-of>
            </emma:emma>
          </inkml:annotationXML>
          <inkml:trace contextRef="#ctx0" brushRef="#br0" timeOffset="21375.4617">227 3567 1515,'0'0'33,"0"0"7,0 0 2,0 0 1,0-12-35,0 12-8,4-8 0,-4 8 0,9 0 93,-1-4 17,1 4 3,4 0 1,-4-3-46,4 3-8,-5 3-3,5-3 0,0 4-9,0 4-3,0 0 0,0-1 0,-4 1-15,4 0-3,0 3-1,-4 1 0,-1-1-10,-3-3-1,-1 0-1,9 0 0,-13 3-2,0-3 0,4 3 0,1 1 0,-5 0-1,-5-5-1,1 5 0,-9-1 0,4-3-30,1 4-5,-1-1-2,-4-3 0,0 0 15,4-5 2,-4 5 1,5 0 0,-5-4-27,4-4-6,-8 0-1,8 0 0,5 4-22,-5-4-5,9 0-1,0 0 0,0 0-115,-4-8-23</inkml:trace>
          <inkml:trace contextRef="#ctx0" brushRef="#br0" timeOffset="21063.1135">257 3432 1731,'-4'34'76,"4"-30"17,0-4-74,0 0-19,0 0 0,0 0 0,0 0 45,0 0 6,0 0 1,0 0 0,0 0 4,-5 8 2,5 7 0,0 1 0,0-1-33,5 4-6,-5 5-2,4 2 0,-4 1 15,4 4 2,5 0 1,-5 4 0,1-4-19,-1 3-3,5-3-1,-5 0 0,0 4-12,-4-1 9,5-3-9,-1 4 8,0-8-17,5 4-4,-9-1-1,0 1 0,0-11-78,0-1-16,0-4-4,0-3 0</inkml:trace>
        </inkml:traceGroup>
        <inkml:traceGroup>
          <inkml:annotationXML>
            <emma:emma xmlns:emma="http://www.w3.org/2003/04/emma" version="1.0">
              <emma:interpretation id="{36DBE94A-EDAC-402C-876E-F2C024D3314E}" emma:medium="tactile" emma:mode="ink">
                <msink:context xmlns:msink="http://schemas.microsoft.com/ink/2010/main" type="inkWord" rotatedBoundingBox="1744,6798 2602,6742 2651,7491 1793,7547"/>
              </emma:interpretation>
              <emma:one-of disjunction-type="recognition" id="oneOf7">
                <emma:interpretation id="interp35" emma:lang="en-AU" emma:confidence="0">
                  <emma:literal>q.</emma:literal>
                </emma:interpretation>
                <emma:interpretation id="interp36" emma:lang="en-AU" emma:confidence="0">
                  <emma:literal>q:</emma:literal>
                </emma:interpretation>
                <emma:interpretation id="interp37" emma:lang="en-AU" emma:confidence="0">
                  <emma:literal>q</emma:literal>
                </emma:interpretation>
                <emma:interpretation id="interp38" emma:lang="en-AU" emma:confidence="0">
                  <emma:literal>q=</emma:literal>
                </emma:interpretation>
                <emma:interpretation id="interp39" emma:lang="en-AU" emma:confidence="0">
                  <emma:literal>a:</emma:literal>
                </emma:interpretation>
              </emma:one-of>
            </emma:emma>
          </inkml:annotationXML>
          <inkml:trace contextRef="#ctx0" brushRef="#br0" timeOffset="21865.3604">820 3559 979,'0'0'43,"0"0"9,0 0-41,0 0-11,0 0 0,0 0 0,0 0 211,0 0 40,0 0 8,0 0 1,-4-12-94,-5 8-19,9 4-4,0-3-1,-13-1-63,-4 4-13,8-4-2,-4 8-1,5-4-40,-5 4-8,0-1-2,-5 5 0,5 0-13,5 3 0,-5 1 0,4-1 0,-4 5 0,4-5-15,1 9 3,3-5 1,5 1-3,-4 3-1,4-8 0,-4 5 0,4-5 5,0-3 1,4 4 0,-4-12 0,4 7 9,-4-7-8,13 8 8,-4-4-8,4-4 8,-4 0-10,4 0 10,-5-4-10,5-4 31,-4 1 7,4-1 0,-4-4 1,4 1-29,-5 3 0,1-3 0,0 3 0,-1-4-19,5 8-9,0 1-3,-4-5 0,-5 0 31,5 4 0,-9 4 0,9 0 0,-1 0 0,-3 8 0,3 0 0,1 3 0,-5 1 26,-4 3 2,5 4 0,-1 1 0,0 7-28,-4-4-20,0 8 3,0 0 1,5-1 16,-5 1 0,0 4-8,4 0 8,-4-1-8,4-3 8,-4 0-12,5 4 12,3-1 12,-8-3 10,0-8 2,9-4 0,-5-3-40,5-5-8,0 1-2,-9-4 0,0-8 26,8 0 0,5-4 0,-4-4 0,4-3 16,0-1 8,4-3 1,-8-1 1,0-3-38,-1-4-8,10 3-2,-10-6 0,5 6-16,0-7-3,1 4-1,3-4-694,-4 0-140</inkml:trace>
          <inkml:trace contextRef="#ctx0" brushRef="#br0" timeOffset="22110.444">1206 3694 1728,'0'0'38,"0"0"8,0 0 2,0 0 0,0 0-39,9 0-9,-9 0 0,9 4 0,4-8 95,-5 4 17,1-4 3,4 4 1,0-4-32,-4 4-7,4-4-1,0 0 0,-5 0-42,5 1-9,5-1-1,-10 4-1,1-4-35,4 0-6,-13 4-2,4 0 0,5 0-204,-9 0-40</inkml:trace>
          <inkml:trace contextRef="#ctx0" brushRef="#br0" timeOffset="22213.1694">1263 3809 748,'0'0'67,"0"0"-54,0 0-13,0 0 0,0 0 220,0 0 42,0 0 8,0 0 2,0 0-116,0 0-22,17 0-5,-8 0-1,4 0-29,4-4-7,0 1 0,1-5-1,-5 4-55,8-4-10,1 4-2,0-3-1,4-5-187,-5-3-36</inkml:trace>
        </inkml:traceGroup>
        <inkml:traceGroup>
          <inkml:annotationXML>
            <emma:emma xmlns:emma="http://www.w3.org/2003/04/emma" version="1.0">
              <emma:interpretation id="{30FA91AE-E166-4B59-BA70-249115DF6C18}" emma:medium="tactile" emma:mode="ink">
                <msink:context xmlns:msink="http://schemas.microsoft.com/ink/2010/main" type="inkWord" rotatedBoundingBox="2887,6554 4440,6453 4501,7384 2948,7485"/>
              </emma:interpretation>
              <emma:one-of disjunction-type="recognition" id="oneOf8">
                <emma:interpretation id="interp40" emma:lang="en-AU" emma:confidence="0">
                  <emma:literal>(5 m)</emma:literal>
                </emma:interpretation>
                <emma:interpretation id="interp41" emma:lang="en-AU" emma:confidence="0">
                  <emma:literal>(5 mm)</emma:literal>
                </emma:interpretation>
                <emma:interpretation id="interp42" emma:lang="en-AU" emma:confidence="0">
                  <emma:literal>(5m)</emma:literal>
                </emma:interpretation>
                <emma:interpretation id="interp43" emma:lang="en-AU" emma:confidence="0">
                  <emma:literal>55m)</emma:literal>
                </emma:interpretation>
                <emma:interpretation id="interp44" emma:lang="en-AU" emma:confidence="0">
                  <emma:literal>{5m)</emma:literal>
                </emma:interpretation>
              </emma:one-of>
            </emma:emma>
          </inkml:annotationXML>
          <inkml:trace contextRef="#ctx0" brushRef="#br0" timeOffset="22658.7806">1900 3289 1861,'0'0'82,"0"0"18,0 0-80,0 0-20,-9 4 0,0 0 0,5 0 76,-5 0 12,1-1 3,-1 5 0,5 4 9,-9-1 1,4 5 1,-4 3 0,4 8-62,5 4-12,-5-1-2,5 9-1,-5 7-25,5-7 0,4 3 8,0-7-8,0 0 0,4-1 0,1 1 0,3 0 0,1-5 0,4-3 0,0 0 0,9 8 0,-9-4-124,4-8-26,5-4-6,8-7-864</inkml:trace>
          <inkml:trace contextRef="#ctx0" brushRef="#br0" timeOffset="23245.2575">2169 3347 1152,'0'0'102,"0"0"-82,-9 0-20,9 0 0,-4 0 235,4 0 42,-5 0 9,5 0 2,0 0-143,-13 4-28,4 0-5,9-4-2,0 0-50,0 0-11,0 0-1,0 0-1,-4 7-23,4 5-4,4-4 0,1 3-1,-5-3-19,9 0 0,-1-1 8,-3 5-8,3 3 0,1-3 0,0-1 0,4 1 0,-13-1 0,8-3 0,1 4 0,4 3 0,-4 1 17,-5-1-3,5-3-1,4 3 0,-9 0-13,0 1-12,5 3 3,-5-4 0,5-3 9,0 3 14,-9 1-3,0 3-1,0-7-1,4 3 0,-4-3 0,0 3 0,0-3-1,-4-5-8,4 5 12,-13-4-4,8-1-8,-3 1 12,-1 0-12,-4-1 12,0 1-12,0-4 0,-4 0 0,4-4 0,-5 0-36,5 0-5,0 0-2,0-4 0,4-4-102,1 1-21,-1-1-4,5-4-558,-1-3-112</inkml:trace>
          <inkml:trace contextRef="#ctx0" brushRef="#br0" timeOffset="22883.7156">2151 3328 345,'0'0'31,"0"0"-31,0 0 0,0 0 0,0 0 385,0 0 71,0 0 15,9 0 2,0 0-286,-1 0-58,10 0-11,-10 0-2,5 0-46,5 0-9,-5-4-1,8 0-1,1-4-15,-5 4-4,-4 1 0,0-1 0,5-4-19,-5 4-4,0-4-1,-5 5 0,1-1-46,0 0-10,-9 4-1,0 0-787,0 0-158</inkml:trace>
          <inkml:trace contextRef="#ctx0" brushRef="#br0" timeOffset="23757.6312">2437 3570 1497,'0'0'133,"0"0"-106,0 0-27,9 12 0,-5-4 158,5 3 26,-9-3 6,4 3 1,1 1-51,-1 0-9,5 3-3,-5 4 0,-4-3-67,0-1-13,0 4-4,0-3 0,0-1-18,-4 1-4,4-5-1,0 5 0,-5-5-11,5-3-2,0-8-8,0 0 12,-4 8-12,4-8 0,0 0 8,0 0-8,0 0 0,0 0 0,0 0-9,0 0 9,0-8-16,0-4 4,0-3 0,4-1 0,-4-3 12,5 4 10,3-1-2,-3 1 0,-1 0-26,0 3-6,14-3 0,-14 3-1,9-3 25,-4 3-8,-5 4 8,5 1 0,-1 3 16,1 4 9,-9 0 2,0 0 0,17 0-43,-12 7-8,3 5-1,1 0-1,-5-1 26,5 1 0,-5-1 0,1 1 0,3 7 8,-3-7-8,3-1 8,1 1-8,-9-1 0,4-3 0,5 4 0,-5-5 8,-4-7-8,0 0 0,0 0 0,9 4 0,-9-4 0,0 0 0,0 0 0,9-4 8,-1-7-8,1-1 0,-5-3 0,5 3 0,0-7 0,-1 0 0,1-1 0,0 1 0,-1 4 0,1-5 0,4 5 0,4 0 0,-12-1 0,3 5-10,5-5 10,0 9 0,0 3 0,0 0 0,-4 4 0,0 4 0,-1 0 0,1 7 0,-5 1 0,5 3 9,0 0 3,-5 1 0,0 3 0,1 0 0,-1 5-12,0-1 10,1 0-10,-1 0 10,0 0-34,-4-4-8,5 1 0,-1-9-1,0 1-142,-4-1-28,0-11-5</inkml:trace>
          <inkml:trace contextRef="#ctx0" brushRef="#br0" timeOffset="24009.5232">3048 3251 1486,'0'0'66,"0"0"14,0 0-64,0 0-16,13 3 0,-4 5 0,0-4 132,4 4 23,0-1 5,4 9 0,-4-5-26,4 9-6,1 3 0,-1 0-1,1 4-23,-1 4-4,-8-1 0,4 5-1,0 0-79,0 0-20,4-5 0,-8 9 0,4-1 55,-5-3 7,1 4 2,0-5 0,-5 5-52,0-8-12,-4-1 0,0 5 0,-4-8 0,0 4 0,-1 0 0,1 0 0,-9-8-48,4-4-13,1 8-3,-1 0-1254</inkml:trace>
        </inkml:traceGroup>
        <inkml:traceGroup>
          <inkml:annotationXML>
            <emma:emma xmlns:emma="http://www.w3.org/2003/04/emma" version="1.0">
              <emma:interpretation id="{F0F41F02-7BE5-4D2E-8A44-8751B899D4D8}" emma:medium="tactile" emma:mode="ink">
                <msink:context xmlns:msink="http://schemas.microsoft.com/ink/2010/main" type="inkWord" rotatedBoundingBox="4728,6361 5935,6282 5996,7211 4789,7291"/>
              </emma:interpretation>
              <emma:one-of disjunction-type="recognition" id="oneOf9">
                <emma:interpretation id="interp45" emma:lang="en-AU" emma:confidence="0">
                  <emma:literal>13n)</emma:literal>
                </emma:interpretation>
                <emma:interpretation id="interp46" emma:lang="en-AU" emma:confidence="0">
                  <emma:literal>1342)</emma:literal>
                </emma:interpretation>
                <emma:interpretation id="interp47" emma:lang="en-AU" emma:confidence="0">
                  <emma:literal>I3n)</emma:literal>
                </emma:interpretation>
                <emma:interpretation id="interp48" emma:lang="en-AU" emma:confidence="0">
                  <emma:literal>13nl</emma:literal>
                </emma:interpretation>
                <emma:interpretation id="interp49" emma:lang="en-AU" emma:confidence="0">
                  <emma:literal>13n1</emma:literal>
                </emma:interpretation>
              </emma:one-of>
            </emma:emma>
          </inkml:annotationXML>
          <inkml:trace contextRef="#ctx0" brushRef="#br0" timeOffset="24528.8404">3621 3251 1843,'-5'-16'164,"5"5"-132,-4 7-32,4 4 0,0 0 90,0 0 11,0 0 3,0 0 0,0 0-5,0 0-1,-4 11 0,-1 5 0,5-5-65,0 1-13,0 3-2,0 5-1,0 3-6,5 0-2,-5 0 0,4 8 0,5 0-9,-5 3 8,9 5-8,-9-8 8,5 7-8,-5-3 0,5 3 0,-5-7 8,5 0-18,4 0-4,0 0-1,4 3 0,-4-3-190,0-8-39</inkml:trace>
          <inkml:trace contextRef="#ctx0" brushRef="#br0" timeOffset="24989.8572">3807 3297 806,'0'0'72,"0"0"-58,0 0-14,0 0 0,4-4 258,1 0 49,8 4 9,-5-4 3,1 0-101,0 4-20,4-3-4,-5 3-1,5 0-103,5 3-21,-10 1-4,5 0-1,-13-4 0,9 0 0,4 4 0,0 4 0,-13-8-64,0 0 0,9 7-13,-5 1 1,0 4 12,1-1 0,-10 5 0,5-1 0,-4 0 12,0 1-3,-5-1 0,0 1 0,1-5-58,-5 5-12,8-5-3,-3 1 0,-5-1 0,8 5 0,-3-9 0,3 1 0,5-8-31,0 0-6,0 0-2,-4 8 0,4 0 55,0-1 10,0 1 2,4 4 1,1-5 27,-1-3 8,0 4 0,5-1 0,8 1 0,-4 0 12,-4-4 0,4 3 0,0 1 33,0-4 7,0-4 0,0 8 1,0-8 18,-4 4 3,4 3 1,-5-3 0,-8-4-3,5 4-1,3 4 0,-3-1 0,-1-3-11,-4 8-3,-4-4 0,-1 3 0,1-3-45,0 3-12,-14-3 0,5 4 0,5-1-16,-5-3-6,-5 0-1,1-1 0,0-3-15,4 0-3,0 0-1,4-4 0,-4 4-119,0 0-24,4-8-5,1 0-547,-1 0-110</inkml:trace>
          <inkml:trace contextRef="#ctx0" brushRef="#br0" timeOffset="25361.0582">4188 3424 460,'0'0'41,"0"0"-33,0 0-8,9 8 0,0-1 339,0 5 65,-5-1 14,0 5 2,5-1-220,-5 1-45,1-1-9,-5 4-2,4-3-83,0 3-17,1 0-3,-1-3-1,0 3-16,1 0-3,-5-7-1,4 3 0,-4 1-12,0-5-8,0-7 10,0-4-10,0 0 10,0 0-10,0 0 10,0 0-10,0 0 8,0 0-8,0 0 0,0-11 0,0-1 0,4 0 0,-4-7 0,0 0 0,0 0 0,5-1 0,-1-3 0,-4 4 0,4 0 0,-4-1 0,9 5 0,-5-4 0,1 3 0,3 1 0,1 3 0,4 5 0,-4-5 12,-1 4 4,1 1 0,0 3 0,4 0 5,-5 4 2,-8 0 0,9 0 0,8 4 2,-4 0 1,0 3 0,-8 1 0,3 4-9,1-1-1,0 1-1,-5 3 0,-4 4-15,0 1 9,9-1-9,-5 8 8,-4-8-8,4 4-12,1 0 2,3-3 1,1-1-111,-5-4-21,-8 1-5,8-8-1048</inkml:trace>
          <inkml:trace contextRef="#ctx0" brushRef="#br0" timeOffset="25642.8439">4696 3035 1382,'-26'0'123,"26"0"-99,0 0-24,8 7 0,-8-7 136,5 12 21,8 0 5,0 3 1,-5 4 9,1 1 3,0-1 0,4 8 0,8-4-71,-8 4-13,-4 0-3,0 8-1,-1 3-39,1 1-8,-9 3-2,0 0 0,-4 8-21,-1 4-4,1-4-1,0-3 0,-5 3-12,5-4-13,4-4 2,0 12 1,-13-7-157,0-1-31,0-8-6</inkml:trace>
        </inkml:traceGroup>
      </inkml:traceGroup>
    </inkml:traceGroup>
    <inkml:traceGroup>
      <inkml:annotationXML>
        <emma:emma xmlns:emma="http://www.w3.org/2003/04/emma" version="1.0">
          <emma:interpretation id="{8A40CBFC-79A2-42FA-A02F-FF0772F427C9}" emma:medium="tactile" emma:mode="ink">
            <msink:context xmlns:msink="http://schemas.microsoft.com/ink/2010/main" type="paragraph" rotatedBoundingBox="2397,8046 4709,7932 4737,8501 2425,86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DDB1BE-F424-40A5-8359-03BAEA653B3F}" emma:medium="tactile" emma:mode="ink">
              <msink:context xmlns:msink="http://schemas.microsoft.com/ink/2010/main" type="inkBullet" rotatedBoundingBox="2411,8321 2695,8306 2705,8514 2421,8528"/>
            </emma:interpretation>
            <emma:one-of disjunction-type="recognition" id="oneOf10">
              <emma:interpretation id="interp50" emma:lang="en-AU" emma:confidence="0">
                <emma:literal>=</emma:literal>
              </emma:interpretation>
              <emma:interpretation id="interp51" emma:lang="en-AU" emma:confidence="0">
                <emma:literal>#</emma:literal>
              </emma:interpretation>
              <emma:interpretation id="interp52" emma:lang="en-AU" emma:confidence="0">
                <emma:literal>t</emma:literal>
              </emma:interpretation>
              <emma:interpretation id="interp53" emma:lang="en-AU" emma:confidence="0">
                <emma:literal>z</emma:literal>
              </emma:interpretation>
              <emma:interpretation id="interp54" emma:lang="en-AU" emma:confidence="0">
                <emma:literal>K</emma:literal>
              </emma:interpretation>
            </emma:one-of>
          </emma:emma>
        </inkml:annotationXML>
        <inkml:trace contextRef="#ctx0" brushRef="#br0" timeOffset="26455.4455">1271 5065 1958,'0'0'174,"0"0"-139,0 0-35,0 0 0,0 0 28,9 4-2,-9-4 0,0 8 0,4-4 26,5 0 4,8-1 2,-12 1 0,8 0-25,13 0-5,-13 0 0,-5-4-1,1 0-8,0 0-2,-9 0 0,13 0 0,0 0-17,-5 0 0,-8 0-13,9 0 5,-9 0-142,0 0-28,0 0-6,0 0 0</inkml:trace>
        <inkml:trace contextRef="#ctx0" brushRef="#br0" timeOffset="26594.7439">1354 5231 345,'0'0'31,"0"0"-31,0 0 0,0 0 0,0 0 360,8 4 65,1 0 14,4-4 2,0 4-256,4-4-51,-4 3-10,5-3-3,-1 4-73,0-4-14,5 4-3,0-4-1,-1 4-150,1-4-31</inkml:trace>
      </inkml:traceGroup>
      <inkml:traceGroup>
        <inkml:annotationXML>
          <emma:emma xmlns:emma="http://www.w3.org/2003/04/emma" version="1.0">
            <emma:interpretation id="{A309D029-9986-4D73-A71A-EB1408B1C3DE}" emma:medium="tactile" emma:mode="ink">
              <msink:context xmlns:msink="http://schemas.microsoft.com/ink/2010/main" type="line" rotatedBoundingBox="3142,8009 4709,7932 4737,8501 3170,8578"/>
            </emma:interpretation>
          </emma:emma>
        </inkml:annotationXML>
        <inkml:traceGroup>
          <inkml:annotationXML>
            <emma:emma xmlns:emma="http://www.w3.org/2003/04/emma" version="1.0">
              <emma:interpretation id="{8A7E61FB-C259-47DC-BEF7-4A16BCA1BFB8}" emma:medium="tactile" emma:mode="ink">
                <msink:context xmlns:msink="http://schemas.microsoft.com/ink/2010/main" type="inkWord" rotatedBoundingBox="3142,8009 4709,7932 4737,8501 3170,8578"/>
              </emma:interpretation>
              <emma:one-of disjunction-type="recognition" id="oneOf11">
                <emma:interpretation id="interp55" emma:lang="en-AU" emma:confidence="0">
                  <emma:literal>15 m</emma:literal>
                </emma:interpretation>
                <emma:interpretation id="interp56" emma:lang="en-AU" emma:confidence="0">
                  <emma:literal>15m n</emma:literal>
                </emma:interpretation>
                <emma:interpretation id="interp57" emma:lang="en-AU" emma:confidence="0">
                  <emma:literal>15 my</emma:literal>
                </emma:interpretation>
                <emma:interpretation id="interp58" emma:lang="en-AU" emma:confidence="0">
                  <emma:literal>15 mn</emma:literal>
                </emma:interpretation>
                <emma:interpretation id="interp59" emma:lang="en-AU" emma:confidence="0">
                  <emma:literal>15 man</emma:literal>
                </emma:interpretation>
              </emma:one-of>
            </emma:emma>
          </inkml:annotationXML>
          <inkml:trace contextRef="#ctx0" brushRef="#br0" timeOffset="221662.3262">2186 4815 1152,'0'0'51,"0"0"10,0 0-49,0 0-12,0 0 0,0 0 0,0 0 233,0 0 44,0 0 9,0 0 2,0 0-169,9 0-34,-1 0-6,1 0-2,4 0-21,-4-4-4,-1 4 0,5-4-1,5 4-22,-1-4-4,0 4-1,-4-3 0,5-1-38,-5 0-8,0-4-2,4 4 0,0-3 24,-4-1 0,5 0 0,-1 0 0,-4 1-158,-4 3-27,4 0-6,-5 0-1</inkml:trace>
          <inkml:trace contextRef="#ctx0" brushRef="#br0" timeOffset="221415.7205">2025 4973 633,'0'0'28,"0"0"6,0 0-34,-4-8 0,0 4 0,4-3 0,-5 7 258,5 0 45,0 0 9,0 0 1,0 0-140,0 0-28,0 0-5,0 0-2,0 0-34,0 0-6,0 0-2,0 0 0,0 0-42,5 7-9,-5 5-1,4 3-1,0 5-28,1 3-6,-1 0-1,0 0 0,-4-4-8,9 8 0,-9-4 0,0 0 0,0 1 0,4 2-9,5-2 9,-5-5-13,1-8-38,3 5-7,-8-1-2,5-7 0,3 0-175,-8-8-35</inkml:trace>
          <inkml:trace contextRef="#ctx0" brushRef="#br0" timeOffset="222055.23">2286 4784 1677,'0'0'74,"0"0"16,-5-4-72,1-3-18,0-1 0,4 8 0,-9-4 148,9 4 27,0 0 5,0 0 0,0 0-72,0 0-16,-4 0-2,4 0-1,0 0-57,-9 8-12,5-4-3,-5 7 0,9-3-17,-4 7 0,4-3 0,0-1 0,0 5 0,4 3 0,0-4-13,1 1 5,-5 3-2,4-3 0,5-5 0,-1 4 0,1 1-13,-5-5-2,14 1-1,-14 0 0,9-1-10,-4 1-1,4 3-1,0-3 0,0 3 82,-5-3 16,5-1 3,0 1 1,5-1-103,-5 1-20,-5-4-4,5 3-1,0-3 103,-4 0 20,4 3 4,-9-3 1,-4-8-52,0 15-12,0-7 0,0 3 0,-4-3 0,-5 4 0,5-5 0,-9 1 0,4 0 0,-4-4 0,-8 3 0,3-3 0,5 4 13,0-8 0,-8 4 0,3-4 0,5-4-32,-4 4-6,4 0-2,0-4 0,0 0-69,0 0-15,9-3-2,-5-5-928</inkml:trace>
          <inkml:trace contextRef="#ctx0" brushRef="#br0" timeOffset="222653.3127">2715 5065 2026,'0'0'90,"0"0"18,0 0-86,0 0-22,0 0 0,0 0 0,0 0 125,0 0 21,-5 8 4,5-8 1,-4 8-103,4-8-21,-4 7-4,4 5-1,4 0 34,-4-1 6,-4 1 2,4 3 0,0 1-64,0-1-8,0-15-4,0 8-1,0-8 21,0 11 4,0 1 0,0-12 1,0 0-21,0 0-5,0 0-1,0 0 0,0 0-3,0 0-1,0 0 0,0 0 0,0 0 2,4-4 1,0-4 0,5-3 0,-5-1 15,5 1-9,0-5 9,-5 5-8,5-5 8,-1 1-10,5 3 10,-4-7-10,4 4 10,-4-1 0,-1 1 0,5 3-8,-4 4 8,-5 1 0,5-1 0,-9 8 0,0 0 0,0 0 12,9 0-2,-9 0-1,4 4-1,5 4-8,-5 3 12,0-3-4,5 3 1,-9 1 0,0 0 0,4-5 0,-4 1-9,5 0 0,-5-8 9,0 11-9,0-11 8,0 0-8,0 0 8,0 0-8,0 0 0,0 0 0,4 4 0,-4-4 0,0 0 0,0 0 0,0 0 0,9 4 0,-1 0 0,1-8-10,4 0 1,-9 0 0,5 0 9,0-3-13,-1-1 5,1-4 8,0 5-25,-1-1 2,1-4 1,0 5 0,-1 3 55,1-4 11,0 8 3,-1 0 0,1-4-20,-9 4-4,9 4-1,4 0 0,-5 0 3,-3 4 1,-1-1 0,5 1 0,-5 4-10,5-5-3,-1 1 0,1 0 0,-5 3-13,1 1 0,-1-1 0,5-3 0,-5 0-11,-4-8-5,5 7 0,-5-7-1,0 0-59,4 8-12,-4-8-3,0 0-737,0 0-147</inkml:trace>
          <inkml:trace contextRef="#ctx0" brushRef="#br0" timeOffset="223024.546">3287 4842 1861,'0'0'82,"0"0"18,0 0-80,0 11-20,0-3 0,0 0 0,0 3 128,4 1 21,-4-4 5,5 7 1,-5-3-73,0 3-14,4 0-4,-4 1 0,0-5 0,0 5 0,0-1 0,4 1 0,-4-1-51,0-3-13,0 3 0,0-3 0,5-5 0,-5-7 0,0 8 0,0-8 0,0 0 0,0 0 0,0 0 0,0 0 0,13 0 0,-9-4 0,-4 4 0,9-11 0,-1-1 0,1-3 0,0-5 0,-5 5 0,0 0 0,5-1 0,0 1 0,4-1 0,-9-3 0,9 0 8,-4 7-8,-1 1 0,5 3 0,0 0 0,-4 1 8,0 3-8,-1 4 12,-8 0-1,9 0 0,4 4 0,-13 3 9,9 5 3,-1 3 0,1 5 0,-5-1-7,1 4 0,-1 0-1,0 0 0,5 0-15,-5-3 11,1-1-11,-1 0 10,5-4-30,-9 5-5,0-5-2,8 4 0,-8-3-185,5-1-38</inkml:trace>
        </inkml:traceGroup>
      </inkml:traceGroup>
    </inkml:traceGroup>
    <inkml:traceGroup>
      <inkml:annotationXML>
        <emma:emma xmlns:emma="http://www.w3.org/2003/04/emma" version="1.0">
          <emma:interpretation id="{1616DD9F-A02E-478E-A298-4D2260253B5C}" emma:medium="tactile" emma:mode="ink">
            <msink:context xmlns:msink="http://schemas.microsoft.com/ink/2010/main" type="paragraph" rotatedBoundingBox="677,9426 7301,8946 7398,10281 774,10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E25049-943B-40AD-8E92-7F7C96A160A5}" emma:medium="tactile" emma:mode="ink">
              <msink:context xmlns:msink="http://schemas.microsoft.com/ink/2010/main" type="inkBullet" rotatedBoundingBox="703,9776 1090,9747 1125,10231 738,10259"/>
            </emma:interpretation>
            <emma:one-of disjunction-type="recognition" id="oneOf12">
              <emma:interpretation id="interp60" emma:lang="en-AU" emma:confidence="0">
                <emma:literal>:</emma:literal>
              </emma:interpretation>
              <emma:interpretation id="interp61" emma:lang="en-AU" emma:confidence="0">
                <emma:literal>!</emma:literal>
              </emma:interpretation>
              <emma:interpretation id="interp62" emma:lang="en-AU" emma:confidence="0">
                <emma:literal>;</emma:literal>
              </emma:interpretation>
              <emma:interpretation id="interp63" emma:lang="en-AU" emma:confidence="0">
                <emma:literal>\</emma:literal>
              </emma:interpretation>
              <emma:interpretation id="interp64" emma:lang="en-AU" emma:confidence="0">
                <emma:literal>€</emma:literal>
              </emma:interpretation>
            </emma:one-of>
          </emma:emma>
        </inkml:annotationXML>
        <inkml:trace contextRef="#ctx0" brushRef="#br0" timeOffset="225874.2601">-398 7003 2059,'0'0'91,"0"0"19,0 0-88,0 0-22,-4-3 0,4-1 0,0-4 84,0 8 12,0 0 2,0 0 1,0-8-81,0 8-18,0 0 0,0 0-714,4-3-143</inkml:trace>
        <inkml:trace contextRef="#ctx0" brushRef="#br0" timeOffset="225717.9488">-289 6595 2430,'-5'-27'108,"5"27"21,-4-11-103,4 11-26,0-12 0,0 4 0,0 8 80,0 0 10,0-7 2,0-5 1,0 4-34,0 8-7,0 0-2,0 0 0,0 0-50,0 0-19,0 0 1,0 0 0,0 0-48,0 0-10,0 16-1,0-1-1125</inkml:trace>
        <inkml:trace contextRef="#ctx0" brushRef="#br0" timeOffset="226015.7648">-21 6973 2188,'0'0'195,"0"0"-156,0 0-31,0 0-8,0 0 76,0 0 13,0 0 3,0 0 1,-4-8-79,4 8-14,4-8 0,1 1-12</inkml:trace>
      </inkml:traceGroup>
      <inkml:traceGroup>
        <inkml:annotationXML>
          <emma:emma xmlns:emma="http://www.w3.org/2003/04/emma" version="1.0">
            <emma:interpretation id="{2C758B15-E31A-4DB3-B2F9-88A33497C190}" emma:medium="tactile" emma:mode="ink">
              <msink:context xmlns:msink="http://schemas.microsoft.com/ink/2010/main" type="line" rotatedBoundingBox="1431,9371 7301,8946 7398,10281 1528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D8A9F2B2-35B6-4F27-8F67-F1DD9B01452D}" emma:medium="tactile" emma:mode="ink">
                <msink:context xmlns:msink="http://schemas.microsoft.com/ink/2010/main" type="inkWord" rotatedBoundingBox="1418,9488 5200,9079 5316,10153 1534,10562"/>
              </emma:interpretation>
              <emma:one-of disjunction-type="recognition" id="oneOf13">
                <emma:interpretation id="interp65" emma:lang="en-AU" emma:confidence="0">
                  <emma:literal>pqisdinisible</emma:literal>
                </emma:interpretation>
                <emma:interpretation id="interp66" emma:lang="en-AU" emma:confidence="0">
                  <emma:literal>pqisdin.sible</emma:literal>
                </emma:interpretation>
                <emma:interpretation id="interp67" emma:lang="en-AU" emma:confidence="0">
                  <emma:literal>pqisdin:sible</emma:literal>
                </emma:interpretation>
                <emma:interpretation id="interp68" emma:lang="en-AU" emma:confidence="0">
                  <emma:literal>pqisolin:sible</emma:literal>
                </emma:interpretation>
                <emma:interpretation id="interp69" emma:lang="en-AU" emma:confidence="0">
                  <emma:literal>periodising</emma:literal>
                </emma:interpretation>
              </emma:one-of>
            </emma:emma>
          </inkml:annotationXML>
          <inkml:trace contextRef="#ctx0" brushRef="#br0" timeOffset="228261.9099">2169 6545 1843,'-9'-12'81,"5"9"18,-1-5-79,-3-4-20,-6 5 0,6-1 0,-1 0 199,0 0 36,-4 5 7,5-1 2,-5 0-142,0 4-28,4 0-6,-8 4 0,4 3-68,0 1-24,0 4 1,4 3 0,0 1 23,1 3 0,-1 0 0,9 4 0,0-4 0,4 5 0,1-1 0,3-4 0,1 0-27,4-3-1,-4-9 0,4 5 0,-5-4-1,5-8-1,-4 3 0,0-3 0,4-7-10,0-1-3,-5 0 0,1-7 0,0-4-30,4-1-7,-9 1 0,5 0-1,0-8-167,-1 0-34</inkml:trace>
          <inkml:trace contextRef="#ctx0" brushRef="#br0" timeOffset="228447.6967">2099 6156 518,'-9'-8'46,"5"0"-37,-5 1-9,9-1 0,-13 4 283,13 4 54,-4-8 11,4 8 3,0 0-150,0 0-29,0 0-7,0 0-1,0 0-73,-4 12-15,-1 3-4,10 5 0,-1 3-34,0 0-7,9 4-2,-8 4 0,3-4 9,5 7 2,-4 1 0,0 0 0,-1-4-40,6 3 0,-1-3 0,-5 0-12,5 0 12,-4-1 0,4-3 0,0-3-8,0-1-37,-4 0-7,-1-8-2,1 1 0,4 3-166,0-8-34,-4 1-6,4-8-2</inkml:trace>
          <inkml:trace contextRef="#ctx0" brushRef="#br0" timeOffset="228606.658">2338 6487 1893,'0'0'41,"0"0"9,0 0 2,0 0 2,0 0-43,0 0-11,0 12 0,0-5 0,-5 5 108,5 0 20,0-1 4,5 1 1,-5 3-81,4-3-16,-4 3-3,9 4-1,-5 1-32,0-5 0,1-3 0,3 3-12,-3-3-160,3-1-32,-3 1-7</inkml:trace>
          <inkml:trace contextRef="#ctx0" brushRef="#br0" timeOffset="228813.8963">2372 6217 576,'0'0'25,"0"0"6,0 0-31,0 0 0,0 0 0,0 0 0,-17-7 344,17 7 64,0 0 12,0 0 2,0 0-369,0 0-73,0 0-16,9 11-857</inkml:trace>
          <inkml:trace contextRef="#ctx0" brushRef="#br0" timeOffset="229116.2831">2563 6464 2113,'0'0'46,"4"4"10,1 4 1,-1-1 3,-4 1-48,4 4-12,1-5 0,3 9 0,-8-5 65,9 9 11,-5-5 1,5 0 1,-5 1-26,1-5-6,-1 1-1,0-1 0,1 1-10,-1-4-3,-4-8 0,0 0 0,9 7-32,-9-7 0,0 0 0,0 0-12,0 0 12,8-7 0,1-5 0,-5 1 0,1-5 12,3-3 4,1-4 2,4 0 0,-4 3-18,-1-3-9,1 4 1,0 4 0,-9 3 8,4-3 0,0 3 0,1 4-8,-5 8 8,0-3 0,4-5 0,-4 8 8,0 0-8,0 0 12,9 8-4,-1-1 0,-3 1 4,-1 0 0,5 3 1,-1 1 0,-3-1-13,3 5 0,-3-1 0,3 1 0,1 3 0,0-4 0,-1 4 0,1-3 0,0-1-22,-1 5-7,1-9-2,-5 5 0,5-5-164,0 1-33</inkml:trace>
          <inkml:trace contextRef="#ctx0" brushRef="#br0" timeOffset="229672.9219">2767 6248 288,'0'0'12,"-5"-4"4,-3 8-16,3-8 0,1 4 0,0-3 0,4-1 485,-9 0 95,9 4 18,0 0 4,0-8-541,0 8-108,9-8-21</inkml:trace>
          <inkml:trace contextRef="#ctx0" brushRef="#br0" timeOffset="229297.8243">2992 6518 864,'0'0'76,"0"0"-60,0 0-16,0 0 0,4 12 101,-4-12 18,0 0 3,5 7 1,-5-7-115</inkml:trace>
          <inkml:trace contextRef="#ctx0" brushRef="#br0" timeOffset="230153.4628">3235 6337 1324,'0'0'118,"-9"-8"-94,1 4-24,3 0 0,-8-3 125,5 3 21,-1 4 4,0-4 1,1-4-7,-1 1-2,0 7 0,0-4 0,1 0-54,-5 4-10,4 4-2,0 0-1,1-4-19,-1 0-4,-4 7-1,4-3 0,1 4-31,-1 0-5,-4-1-2,9 1 0,-1 0-24,1 3-5,0 1 0,-1-1-1,5 1 27,0 0 6,0 3 0,5-3 1,-5-5-65,4 5-12,0-5-4,5 5 0,0-4 52,-1-1 12,5-3 0,0 4 0,-4-8 0,4 4 0,0 0 0,0 0 0,0-1 9,0-3 5,-4 4 1,-9-4 0,9 4-24,-9-4-5,0 0-1,0 0 0,4 8 15,-4-8 0,4 8 0,-8 3 0,-5 1 48,0-5 13,5 5 3,-5-1 0,1 1-74,-5-4-14,0-4-4,4 3 0,0-7-6,-4 0-2,0 0 0,5 0 0,-1-4 36,0 1 0,5-1 0,0-4-792,-1-7-151</inkml:trace>
          <inkml:trace contextRef="#ctx0" brushRef="#br0" timeOffset="230310.3">3252 6244 576,'18'8'51,"-18"-8"-41,0 0-10,0 12 0,4-5 346,0 9 67,5-1 14,-9 1 2,0 3-226,0 0-46,9 0-9,-1 5-1,-3-1-118,-1 0-29,5 0 0,-1 0 0,1-4 0,-5 1 0,5-1 0,4 0 0,-4-4-96,-1-3-26,-3 0-5,3-5-922</inkml:trace>
          <inkml:trace contextRef="#ctx0" brushRef="#br0" timeOffset="230446.1375">3287 6133 1843,'0'0'40,"-9"-8"9,1 0 2,3 1 1,1-1-42,4 8-10,-4-8 0,4 8 0,-9-4 52,9 4 9,0 0 2,0 0 0,0 0-178,0 0-35,17 8-7,5-4-2</inkml:trace>
          <inkml:trace contextRef="#ctx0" brushRef="#br0" timeOffset="230815.4179">3517 5882 2278,'0'0'101,"-9"4"21,9 4-98,-13-1-24,9 5 0,-1 3 0,1 5 68,4 3 9,-4 4 2,4 7 0,0 1-45,4 8-9,5 3-1,-5 4-1,9 0-23,-13-4 9,9 0-9,4 1 0,4-5 0,-4 0 0,9-11 0,-14 0 0,10 0-17,-5-8-4,-5 0-1,5 0 0,0-7-14,-4-5-2,0-7-1,-9-4 0,0 0 28,8-8 11,5-3-8,-8-1 8,-1-3 12,0-4 8,1 3 2,-5 1 0,0-4 10,-5-1 1,1 13 1,0-9 0,-5 5-6,0-1-2,-4 4 0,0-3 0,-4 3-17,4-4-9,-4 12 10,4-3-10,0 3-21,0 0-11,0 3-1,0 5-1,4-4-118,5 4-24,-5-1-5,9 1-795</inkml:trace>
          <inkml:trace contextRef="#ctx0" brushRef="#br0" timeOffset="231365.546">3768 6006 2260,'0'0'100,"0"0"21,0 0-97,0 0-24,0 0 0,0 0 0,0 0 132,0 0 20,0 0 5,-4 7 1,-1 5-87,5 7-18,5 0-3,-1 8-1,0 0-37,-4 8-12,5 3 0,-1 16 0,0-7 0,1 3-16,3-4 2,-3 0 0,3-3-10,5-5-3,-4 1 0,4-5 0,4-3-26,-4-4-6,0 0-1,-4-8 0,4 1 48,0-5 12,0-7 0,0-1 0,4-3-15,-4-4-1,0-7 0,-4-1 0,8-4 16,-8 1 15,0-5-3,4 1-1,-5 0 14,1-1 3,4-3 1,-4-4 0,-1 0 16,1 0 3,-5-4 1,5 7 0,-9-3-11,0 4-2,4 0-1,-4-1 0,0 5-11,-4 3-1,0-3-1,-1 7 0,1 1-12,-5 3-2,1 0-8,-1 4 12,0 8-12,1-1-12,-1 5 3,5 3 0,-5 5 9,5-1 0,8 4 0,-4 0 0,0 4-40,4-4-5,-4 4-2,9 0 0,0-8 13,-1 1 2,1-1 1,4-8 0,-4-3-19,4 0-4,0 0-1,0-5-750,0-3-151</inkml:trace>
          <inkml:trace contextRef="#ctx0" brushRef="#br0" timeOffset="226736.2235">387 6630 1670,'0'0'148,"0"0"-118,-4 4-30,-1-4 0,1 0 80,4 0 9,-9 0 3,9 0 0,0 0 16,0 0 4,0 0 1,0 15 0,0 0-76,0 1-15,0-1-3,0 1-1,0 3-26,5 8-6,3 0-1,-3 0 0,8 4 15,-9-1 0,0 1 0,5 8 0,0-8 12,-1-1 6,1 1 1,-5-8 0,1-3-31,-1-1-5,-4-4-2,0 1 0,4-5 19,-4-3 0,0-8 0,0 0 0,-8 0-40,3-4-5,1-4-1,-9-7 0,4 4 13,1-9 2,-1 1 1,5-4 0,-9-4 10,4 0 3,0 0 0,1-4 0,3 0 17,1 0 0,0 1 0,4-1 0,0 0 19,0 0 1,0 4 0,4 4 0,5 0 12,-1 4 4,1-1 0,0 1 0,4 0-1,-5 7 0,5-3 0,0 7 0,-4-3 23,4 7 5,-4-4 1,4 4 0,-13 4-35,8 0-6,5 0-2,-13 0 0,0 0-9,9 12-1,0-4-1,-9-8 0,0 0-2,4 11-8,-4-11 12,4 12-4,-4-5 0,-4 5-8,0-4 12,-5 3-4,5-3 1,-5 0 0,-4-1 0,4 1 0,-8-4-9,4 4 0,4-1-12,-4-3 12,5 0-46,-1 0-2,9-4 0,-13 0 0,13 0-13,0 0-3,0 0-1,0 0-681,0 0-136</inkml:trace>
          <inkml:trace contextRef="#ctx0" brushRef="#br0" timeOffset="227178.967">903 6530 1324,'0'0'118,"0"0"-94,-5-8-24,5 4 0,-4-4 196,4 8 36,-4-4 6,-5 1 2,5-5-49,-5 4-10,-4 0-1,4 0-1,1-3-100,-10 3-20,5 4-4,0 0-1,-4 0-34,4 0-6,-4 7-2,4 1 0,0 0-12,-9 7 0,13 5 0,-8-1-10,8 0-11,5 8-3,-5-4 0,5 4 0,4-4-1,0 0-1,4 4 0,-4-7 0,9-1-9,0-4-1,-5 1-1,13-9 0,-12 1-7,3-4-2,10-4 0,-5-4 0,0-4 30,4-3 5,-4-5 2,4-3 0,-4 0 9,-4 0 0,4-4 0,-4 3-8,4 1 16,-5 4 4,1-5 1,-5 9 0,1-5 13,-1 5 2,-4-1 1,4 5 0,-4 7-1,0 0-1,0 0 0,0 0 0,0 0-8,0 0-2,0 0 0,5 11 0,-5 8-17,4 1 0,-4 3 0,4 8 0,1-1 0,3 9 0,-8 7 0,5 0 0,-1 1-9,5-1 1,4-4 0,-9 1 0,5-1 8,-1-3-8,1-9 8,4-3-8,-9-4 8,5-3 0,8-1 0,-8-7-8,-5-1 8,5-7 0,4 0 0,-4 0 0,4-8-8,4 0 8,-8 0-8,4-7 8,0-1-20,0-3 0,0-1 1,0-7 0,0 4-155,0-4-31,4-4-7</inkml:trace>
          <inkml:trace contextRef="#ctx0" brushRef="#br0" timeOffset="227376.6804">1393 6603 1497,'-9'7'133,"9"-7"-106,0 0-27,-9 4 0,1 4 195,3-4 33,5 4 8,-4-1 0,0 5-85,4-4-18,0-1-3,0 5-1,0-1-89,0 5-17,0-1-4,0 1-1,0-5-18,4 1 0,0 3 0,1-3 0,3 3-171,1-3-41</inkml:trace>
          <inkml:trace contextRef="#ctx0" brushRef="#br0" timeOffset="227539.8918">1354 6441 2188,'-9'-12'97,"9"12"20,0 0-93,0 0-24,0-3 0,0 3 0,0 0 0,0 0 0,0 0 0,0 0 0,9-4-36,4 4-11,4 0-2,-8 4-570,8-4-113</inkml:trace>
          <inkml:trace contextRef="#ctx0" brushRef="#br0" timeOffset="227822.5993">1614 6468 1958,'0'0'43,"0"0"9,0 0 1,0 0 3,-9 8-45,9-1-11,-9-3 0,1 4 0,-5 0 104,4-5 20,0 5 3,-4 0 1,5 0-52,3-1-9,-8-3-3,5 4 0,3 0-51,1-1-13,4 1 0,0-8 0,0 0-13,0 8-6,0 3-1,0 1 0,4-1 32,5-3 7,0 0 1,-1-1 0,-3 1-20,3 0 0,5 0 0,-4-1 0,0-3 0,4 4 0,-5-4 0,1 3 0,0-3 0,4 0 0,-13-4 0,4 8 0,-4-8-17,9 7-7,-9-7-2,0 0 0,0 8 42,0 0 8,0-8 1,-9 11 1,0 1-26,-4-4 0,0-1 0,0-3 0,-4-4 0,4 0 0,-9 4 0,5 0 0,4-8-148,-9 4-36,-8-11-6,13 3-2</inkml:trace>
        </inkml:traceGroup>
        <inkml:traceGroup>
          <inkml:annotationXML>
            <emma:emma xmlns:emma="http://www.w3.org/2003/04/emma" version="1.0">
              <emma:interpretation id="{C56F4D39-0394-4650-8791-D365C92AC4FD}" emma:medium="tactile" emma:mode="ink">
                <msink:context xmlns:msink="http://schemas.microsoft.com/ink/2010/main" type="inkWord" rotatedBoundingBox="5671,9246 7314,9126 7398,10281 5754,10400"/>
              </emma:interpretation>
              <emma:one-of disjunction-type="recognition" id="oneOf14">
                <emma:interpretation id="interp70" emma:lang="en-AU" emma:confidence="0">
                  <emma:literal>by</emma:literal>
                </emma:interpretation>
                <emma:interpretation id="interp71" emma:lang="en-AU" emma:confidence="0">
                  <emma:literal>buy</emma:literal>
                </emma:interpretation>
                <emma:interpretation id="interp72" emma:lang="en-AU" emma:confidence="0">
                  <emma:literal>boy</emma:literal>
                </emma:interpretation>
                <emma:interpretation id="interp73" emma:lang="en-AU" emma:confidence="0">
                  <emma:literal>bye</emma:literal>
                </emma:interpretation>
                <emma:interpretation id="interp74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231764.4776">4531 5990 1555,'17'4'138,"-4"0"-110,-13-4-28,0 0 0,0 0 248,0 8 45,5 3 9,-5 4 2,-18 9-244,14-1-48,13 4-12,-1 4 0,-8 3 0,0 1 0,0 3 0,13-3 0,9 4 13,-9-5 0,-9-3 0,14 0 0,8 0-13,-9-8 0,0 0 0,-4-4 0,5-3 0,-1-5 0,0 1 0,-4-4 0,-4-1-16,0-7 4,8 0 1,-4-4 0,-13 4 1,9-7 0,4-5 0,-5 1 0,5-1 10,-8 0 0,3-3 8,1 3-8,-5-3 13,1 0-1,-14-1-1,5 5 0,-1-1-3,1-3-8,-9 7 12,0 0-4,0 1-8,0 3 12,0 0-12,0 0 12,-13 8-40,9 0-7,8 0-1,0 3-1,-8 1-111,8 0-23,9-8-4,0 11-794</inkml:trace>
          <inkml:trace contextRef="#ctx0" brushRef="#br0" timeOffset="232220.2356">4982 6256 806,'13'0'72,"-13"0"-58,0 0-14,0 0 0,0 0 321,4 8 62,5-1 12,-9 9 2,0-5-259,0 5-52,8-1-10,1 1-3,-9-1-49,9 0-9,4 1-3,4-1 0,0-7-12,-4 4 0,-4-5 0,8 1 0,9-4 0,-8-4 0,-18 0 0,13 0 0,8-8 21,-3 0 8,-14 1 2,5-1 0,-9-7-31,4 3 0,9-3 0,-13-1 0,-13 1-17,9-1-10,8 1-1,1-4-1,-14 3 29,0 1 0,9-1 0,0 5 0,4-1 8,-4 12-8,0 0 12,0 0-12,14-4 23,-14 4-3,0 0 0,0 0 0,13 12-42,0 3-9,-13 5-1,4 3-1,-8 0 10,8 4 3,9 4 0,-4-4 0,-14 4 1,10-1 1,12 5 0,-8 4 0,-5-5 10,0 1 8,1 3-12,3-7 12,1 4 0,-9 3 16,0 1-2,4 0 0,5-5 34,-5-3 6,-8 0 2,-5 7 0,9-11 12,0-4 2,-8-3 1,-1-1 0,-8-4-57,4-3-14,4 0 0,-4-9 0,-9 5 54,1-4 8,7 0 2,-3-4 0,-9 0-64,4-4-12,-4-4-2,5 1-1,8-5-121,-5 0-24,-8-7-4,13 0-1028</inkml:trace>
        </inkml:traceGroup>
        <inkml:traceGroup>
          <inkml:annotationXML>
            <emma:emma xmlns:emma="http://www.w3.org/2003/04/emma" version="1.0">
              <emma:interpretation id="{CE1CF18A-4B87-4525-A71F-B32EDD25A023}" emma:medium="tactile" emma:mode="ink">
                <msink:context xmlns:msink="http://schemas.microsoft.com/ink/2010/main" type="inkWord" rotatedBoundingBox="6750,9847 6855,9111 7365,9183 7261,9919"/>
              </emma:interpretation>
              <emma:one-of disjunction-type="recognition" id="oneOf15">
                <emma:interpretation id="interp75" emma:lang="en-AU" emma:confidence="0">
                  <emma:literal>is</emma:literal>
                </emma:interpretation>
                <emma:interpretation id="interp76" emma:lang="en-AU" emma:confidence="0">
                  <emma:literal>if</emma:literal>
                </emma:interpretation>
                <emma:interpretation id="interp77" emma:lang="en-AU" emma:confidence="0">
                  <emma:literal>15</emma:literal>
                </emma:interpretation>
                <emma:interpretation id="interp78" emma:lang="en-AU" emma:confidence="0">
                  <emma:literal>If</emma:literal>
                </emma:interpretation>
                <emma:interpretation id="interp79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232533.7089">5654 6287 2671,'0'0'59,"0"0"12,0 0 2,0 0 2,0 0-60,0 0-15,0 11 0,0 1 0,0-1 68,0 5 10,4 3 2,5 0 1,-1 5-51,-3-1-10,-1 0-3,5 0 0,4-8-17,0 5 0,-9-1 0,5-4 0,-5-3-136,5-4-25,-1-1-5,5-3-1008</inkml:trace>
          <inkml:trace contextRef="#ctx0" brushRef="#br0" timeOffset="232750.7523">5857 6032 2401,'-8'4'52,"8"-4"12,0 0 1,0 0 3,0 0-54,13-7-14,-5 3 0,10-4 0,3 0 103,-3 5 17,-1-5 4,0-4 1,1 8-63,-1 1-13,5-5-2,-5 4-1,0-4-27,1 1-6,-1 3-1,0-4 0,1 4-32,-5 0-8,0 0 0,0 1-1,-5-1-157,1 4-31,-9 0-7,0 0-516,0 0-104</inkml:trace>
          <inkml:trace contextRef="#ctx0" brushRef="#br0" timeOffset="233069.2536">6100 5959 806,'0'0'72,"-9"8"-58,1-4-14,-5 4 0,0-5 246,0 1 46,4 0 10,0 4 2,5 0-77,-9-1-15,4 1-4,-4 0 0,9-1-77,-9 5-16,0-1-3,9 1-1,-1 0-59,-3-5-12,3 1-3,1 0 0,0 3-45,4 1-10,0 7-2,8-3 0,5-1 41,-4 4 8,-9 0 2,9 1 0,4-1-50,-5 4-9,1-4-3,0 1 0,-1-5 44,5 0 9,0 5 2,-4-9 0,0 5-39,4-1-7,0-3-2,-5-1 0,1 1 24,0-1 13,-1 5-1,-3-5-1,-1-3-11,0 4 10,1-5-10,-5 1 10,4 4-21,-4-5-4,0-7-1,-4 12 0,4-4 64,0-8 13,-9 7 3,0 1 0,1 0-50,-1-1-14,-4 1 0,0 0 8,-9-1-8,1 1 0,8-4 0,-5 0 0,-8 4 0,5-8 0,3 0 0,10 0 0,8 0-56,-13 0-7,0-4-1,13 4 0,8-4-144,-3-4-28,-10 0-7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4.01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160 362 1900,'0'0'169,"-4"-11"-135,-5 3-34,1-3 0,-6 3 188,1-4 32,5 5 5,-1-1 2,-4 0-102,0 1-20,4 3-4,5 4-1,-9 0-48,4 4-9,1-1-3,-1 9 0,5 0-24,-5 3-6,5 0-1,4 1 0,0-1-9,0 4 0,0-3 0,4-1 0,5 1-14,-1-5 2,1 1 0,0-4 0,-1 3-19,1-3-3,4-4-1,0-4 0,0-4-1,0-4-1,4-3 0,1-5 0,-1 1-21,-4-1-4,-4-3-1,4 4 0,0-1-39,-9-3-8,5 0-2,-5-4 0,5-1-171,-9 1-34,-4 0-7,-1-4-2,-3 0 177,3 0 35,-8 4 7,5-4 2,-5 4 217,4 0 44,0 4 9,5 3 2,-5 5 41,5 3 8,0 0 1,4 8 1,0 0-72,0 16-14,-5-1-4,5 1 0,5 3-36,3 4-8,-8 0-2,5 4 0,-5 0-37,4-4-7,0 4-2,5 0 0,0-8-24,4 4-4,0-3-8,0-5 11,0 1-11,0-1-11,0-4 3,0 1 0,-5-4-37,5-1-7,0-3-2,0 0 0,0-8-160,0 0-32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0:20:34.32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108 0 2066,'0'0'92,"0"0"18,0 0-88,0 0-22,9 4 0,-5 4 0,5 0 92,0 3 13,-5 4 3,0 1 1,9 3-12,0 0-2,0 5-1,0-5 0,0 0-32,-4 8-6,8-4-2,-4 0 0,0 0-23,0 4-5,0 0-1,5-4 0,-5 4-9,0 0-3,-5-3 0,1 6 0,0-3 4,-5 0 1,-4 8 0,-9-4 0,1-4 3,-5 0 1,-5 4 0,-3-1 0,-5 1-10,0 0-1,-5 0-1,-8 0 0,5-4-104,-10-4-21,-8 0-4,9-12-1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1:16.740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792BAB-8DAA-4A68-B012-EA2B53A2E21B}" emma:medium="tactile" emma:mode="ink">
          <msink:context xmlns:msink="http://schemas.microsoft.com/ink/2010/main" type="writingRegion" rotatedBoundingBox="586,3844 7237,3856 7227,9781 576,9770"/>
        </emma:interpretation>
      </emma:emma>
    </inkml:annotationXML>
    <inkml:traceGroup>
      <inkml:annotationXML>
        <emma:emma xmlns:emma="http://www.w3.org/2003/04/emma" version="1.0">
          <emma:interpretation id="{68CF26AC-9CE0-4666-AE72-CD3166293EB8}" emma:medium="tactile" emma:mode="ink">
            <msink:context xmlns:msink="http://schemas.microsoft.com/ink/2010/main" type="paragraph" rotatedBoundingBox="670,3815 4808,3895 4792,4723 654,4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A29FC-652B-44AA-A3BE-9EA0499AFC88}" emma:medium="tactile" emma:mode="ink">
              <msink:context xmlns:msink="http://schemas.microsoft.com/ink/2010/main" type="line" rotatedBoundingBox="670,3815 4808,3895 4792,4723 654,4644"/>
            </emma:interpretation>
          </emma:emma>
        </inkml:annotationXML>
        <inkml:traceGroup>
          <inkml:annotationXML>
            <emma:emma xmlns:emma="http://www.w3.org/2003/04/emma" version="1.0">
              <emma:interpretation id="{93470C1E-466B-4DBC-A365-535C52021233}" emma:medium="tactile" emma:mode="ink">
                <msink:context xmlns:msink="http://schemas.microsoft.com/ink/2010/main" type="inkWord" rotatedBoundingBox="670,3815 2488,3850 2474,4606 655,4571">
                  <msink:destinationLink direction="from" ref="{B88D92CB-5DA2-4322-9326-6BDD434E8DD3}"/>
                  <msink:destinationLink direction="to" ref="{B88D92CB-5DA2-4322-9326-6BDD434E8DD3}"/>
                </msink:context>
              </emma:interpretation>
              <emma:one-of disjunction-type="recognition" id="oneOf0">
                <emma:interpretation id="interp0" emma:lang="en-AU" emma:confidence="0">
                  <emma:literal>tt</emma:literal>
                </emma:interpretation>
                <emma:interpretation id="interp1" emma:lang="en-AU" emma:confidence="0">
                  <emma:literal>tit</emma:literal>
                </emma:interpretation>
                <emma:interpretation id="interp2" emma:lang="en-AU" emma:confidence="0">
                  <emma:literal>29242</emma:literal>
                </emma:interpretation>
                <emma:interpretation id="interp3" emma:lang="en-AU" emma:confidence="0">
                  <emma:literal>tho</emma:literal>
                </emma:interpretation>
                <emma:interpretation id="interp4" emma:lang="en-AU" emma:confidence="0">
                  <emma:literal>Št</emma:literal>
                </emma:interpretation>
              </emma:one-of>
            </emma:emma>
          </inkml:annotationXML>
          <inkml:trace contextRef="#ctx0" brushRef="#br0">244 20 979,'-13'15'43,"13"-11"9,0-8-41,-9 4-11,1-7 0,8 3 0,-9 0 222,5 0 42,4 4 9,-9-4 2,9 0-139,-9 0-27,1 1-5,3-1-2,5 4-34,-8 4-8,-5-4 0,4 3-1,-4 1-12,0 4-3,4 4 0,1-5 0,-5 5-36,4-1-8,0-7 0,1 8 0,3 3-12,-8 1-3,5-1 0,3 4 0,1 1 26,-5-1 5,1 4 0,8 0 1,-5-7-17,5 3 0,0 0 0,5 0 0,-5-3 8,4-1-8,9 1 9,-9-13-9,5 9 12,0-4-4,-1-1-8,5 1 12,0-4-12,5 4 0,-10-5 8,14-3-8,-9 0-8,-4-3-5,4-1-1,0 0 0,4-4-61,5-3-12,-5 3-2</inkml:trace>
          <inkml:trace contextRef="#ctx0" brushRef="#br0" timeOffset="-321.3404">-155 16 403,'0'0'17,"0"0"5,0 0-22,0 0 0,0 0 0,0 0 0,0 0 304,0 0 56,0 0 11,0 0 2,9-4-213,-1 4-44,5-4-8,-4 4-1,0 0-35,4 0-8,-9-4 0,9 4-1,-4 4-14,8-4-2,-8-4-1,4 8 0,-4 4-10,4-4-1,-9 4-1,5-5 0,8 1-10,-13 0-3,1 4 0,3-4 0,-3 3-7,3 5-2,-8 0 0,0-1 0,5 1 0,-10 3-1,5 0 0,-13 5 0,5-1-11,-1 8 10,0-8-10,-4 4 10,-4-3-10,4-1 0,0 4 0,4-4 0,-8 1 0,4-5-12,0 4 2,4-7 1,-4-1-10,4-3-1,1 0-1,-1-4 0,0-1-19,5-3-3,-5 4-1,9-4 0,0 0-38,0-4-8,0-3-2,0-1-610,9 4-122</inkml:trace>
          <inkml:trace contextRef="#ctx0" brushRef="#br0" timeOffset="382.8497">305-200 1936,'0'0'86,"0"0"18,0 0-84,0 0-20,0 0 0,0 0 0,13-4 153,-9 1 27,0-5 4,-4 8 2,0 0-77,13-4-15,-4 4-3,-9 0-1,0 0-42,0 0-8,13 0-1,-13 0-1,0 0-26,0 0-4,0 0-8,0 0 11,4 12-11,1-9 0,-5 9 0,0 0 0,0-1-14,-9 1-5,9-1-1,-13 1 0,13-5-10,-13 1-2,4 0-1,5 0 0,0 3 1,-5 1 1,5-5 0,-5 5 0,5-4 15,-1-1 4,5-7 0,0 0 0,0 0 12,0 0 0,0 0 0,9 8-9,0 0 17,-9-8 3,0 0 1,13 0 0,-5 0 1,5-4 1,0-4 0,5 8 0,-5-4-14,-5 4 8,5-3-8,5 3 0,-14-4-22,9 0-10,0 0-3,0 4-1193</inkml:trace>
          <inkml:trace contextRef="#ctx0" brushRef="#br0" timeOffset="734.6979">621 216 1152,'0'0'102,"0"0"-82,0 0-20,0 0 0,0 0 246,0 0 45,0 0 9,0 0 1,0 0-132,13 4-26,-4-4-6,4-4-1,-5 4-75,5 0-15,-4 0-3,4-3-1,4-1 4,-12 0 1,8 0 0,0 4 0,0 0-33,0 0-6,4 0-8,-8-8 11,4 4-11,0 1-17,-13 3 4,0 0 1,8-4-75,-3 4-14,3-4-3,-8 4-730,9 0-146</inkml:trace>
          <inkml:trace contextRef="#ctx0" brushRef="#br0" timeOffset="983.9391">794 20 2322,'0'0'51,"0"0"10,0 0 3,0 0 1,0 0-52,0 0-13,0 0 0,0 0 0,0 0 90,0 0 15,5 8 3,-5 3 1,0 1-52,0 3-10,0-3-3,4 3 0,0 1-33,-4 3-11,0-4 0,5 4 0,-5 5 0,8-5 0,-3 0 0,3 4 0,-8-7 0,5-1-20,-1 0 2,-4-3 1,4 0-75,5-9-16,0 5-2,-1-4-1,1-4-167,4 0-34,0-12-6,9 1-2</inkml:trace>
          <inkml:trace contextRef="#ctx0" brushRef="#br0" timeOffset="1814.8252">1419-234 1324,'4'-4'118,"5"0"-94,-1-4-24,5 4 0,-8-3 169,3-1 30,10 4 5,-14 0 2,-8-4-57,8 5-11,-4 3-2,0 0-1,0 0-55,0 0-12,0 0-1,26-4-1,-13 0-18,-13 4-3,0 0-1,0 0 0,0 0-35,0 0-9,0 0 0,9 8 0,-1 3 0,-3 1 0,-5-1 0,-9 5 0,5-5-46,-5 9-11,0-17-3,-4 13 0,5-5 2,-1 1 0,9-12 0,0 8 0,0-8 26,0 0 4,0 0 2,0 0 0,0 7 11,0-7 3,0 0 0,0 0 0,0 0 12,0 0 0,9 4 0,-1 4-9,5-4 31,0 0 6,0-1 2,0 1 0,-4 0-30,4-4 0,0 0 0,4-4 0,-4 0-85,0 1-23,5-1-5,-5 0-1</inkml:trace>
        </inkml:traceGroup>
        <inkml:traceGroup>
          <inkml:annotationXML>
            <emma:emma xmlns:emma="http://www.w3.org/2003/04/emma" version="1.0">
              <emma:interpretation id="{9F88A120-19FD-4727-86E0-8EE8B280DA83}" emma:medium="tactile" emma:mode="ink">
                <msink:context xmlns:msink="http://schemas.microsoft.com/ink/2010/main" type="inkWord" rotatedBoundingBox="2924,3956 4806,3992 4792,4723 2909,4687"/>
              </emma:interpretation>
              <emma:one-of disjunction-type="recognition" id="oneOf1">
                <emma:interpretation id="interp5" emma:lang="en-AU" emma:confidence="0">
                  <emma:literal>7/2scy</emma:literal>
                </emma:interpretation>
                <emma:interpretation id="interp6" emma:lang="en-AU" emma:confidence="0">
                  <emma:literal>&gt;/2scy</emma:literal>
                </emma:interpretation>
                <emma:interpretation id="interp7" emma:lang="en-AU" emma:confidence="0">
                  <emma:literal>7/2xy</emma:literal>
                </emma:interpretation>
                <emma:interpretation id="interp8" emma:lang="en-AU" emma:confidence="0">
                  <emma:literal>7/2suy</emma:literal>
                </emma:interpretation>
                <emma:interpretation id="interp9" emma:lang="en-AU" emma:confidence="0">
                  <emma:literal>7/2siy</emma:literal>
                </emma:interpretation>
              </emma:one-of>
            </emma:emma>
          </inkml:annotationXML>
          <inkml:trace contextRef="#ctx0" brushRef="#br0" timeOffset="2446.9085">2104-188 2001,'0'0'44,"0"0"8,0 0 3,0 0 2,0 0-45,0 0-12,0 0 0,0 0 0,4 11 91,0-3 16,9 0 3,0-1 1,-13-7-45,9 12-9,-9-12-1,22 12-1,-1-5-11,1 5-3,0-4 0,-5-1 0,5 5-20,-1-12-4,-3 8-1,-1-5 0,0 5-7,5-4-1,-9-4-8,4 0 12,-8 8 4,0-1 1,-9-7 0,13 4 0,-13-4-1,0 0 0,13 8 0,-13-8 0,0 0-16,0 0 0,0 0 0,0 0 0,0 0 8,0 0 0,0 12 1,0-1 0,0-7-9,-13 4 8,4-5-8,-4 9 8,4 0-8,-12-1 0,3-3 0,-3 3 0,-1-3-13,0 0 1,5 11 1,-5-7 0,1-1-24,8 5-5,-5-1 0,5-3-1,0 3-18,0 0-3,5-3-1,-1 0 0,9-1-26,-9 1-6,1-5-1,8 5 0,0-12-105,4 8-22,0-1-4,-4-7-1</inkml:trace>
          <inkml:trace contextRef="#ctx0" brushRef="#br0" timeOffset="2763.1859">2619-11 1562,'13'-4'69,"-13"4"15,0 0-68,0 0-16,0 0 0,0 0 0,0 0 156,0 0 27,0 0 5,0 0 2,0 0-70,-8 12-13,3-5-3,-3 5-1,-1-4-38,-4-1-7,4 9-2,1-5 0,-5 1-18,0 0-4,4 3-1,-4 0 0,-4 8-33,4-3 0,-5-1 0,1 8-12,0-12 12,-1 5 12,-3 3-3,3-4 0,1 0-39,4 1-8,-4-5-2,4 0 0,4-3-25,-4-4-6,9 3-1,-1-7-716,5-4-143</inkml:trace>
          <inkml:trace contextRef="#ctx0" brushRef="#br0" timeOffset="3270.8467">2853-42 1267,'0'0'56,"0"0"12,0 0-55,-4-7-13,4-5 0,0 4 0,0 1 191,4-1 35,1-4 7,8 8 2,-9-3-99,5 3-19,-1 0-4,1-4-1,4 4-30,-4 1-6,-1 3-2,5 0 0,-4-4-23,4 4-5,-4 4-1,4-1 0,-5 1-25,1 4-6,-9-8-1,4 12 0,5-1-5,-5 5 0,-4-1-8,0 4 12,0 1-24,0-1-6,-4 4-1,-5 0 0,-4 0-30,5 4-7,-1-8 0,0 4-1,-4 1-27,0-1-6,-4 0-1,4-4 0,0 0 3,0-7 0,0 3 0,-4-3 0,-1-4 53,5-5 11,9 1 3,-5 0 0,1 0 33,-1-4 8,5 0 0,4 0 1,-5-4 27,5 4 4,0 0 2,0 0 0,-4-8 6,4 8 2,4-11 0,-4 11 0,0 0 2,5-8 0,3 0 0,1 1 0,4 3-33,4 4-7,-4-4 0,5 4-1,-5-4 8,8 4 1,-3 0 1,3 4 0,-8-4-33,5 4 0,-1 0 0,0 0 0,-4-4-31,5 0-9,-5 3-3,-5-3 0,6 8-107,3-8-22,-8 0-4,-1 0-887</inkml:trace>
          <inkml:trace contextRef="#ctx0" brushRef="#br0" timeOffset="3596.0107">3187 39 1792,'0'-4'40,"0"4"8,0 0 1,0 0 1,0 0-40,9-7-10,0-1 0,-9 8 0,0 0 120,13 0 21,-13 0 5,13 0 1,0 0-30,-5 0-5,5 8-2,-4-1 0,0 1-69,-1-4-13,1 7-4,4-11 0,-13 0-14,0 12-10,9 0 12,-5-1-12,0-3 33,1 3 0,-1-3 0,0 4 0,1-1-25,-5 1-8,-5-5 0,5 1 0,-4 4 0,4-5 0,-9 5 0,1 0 0,-1-1 0,0 1 0,-4-5 0,0 1 0,0 4-32,-4-9-9,8 5-3,-8-4 0,4 0-18,4 0-4,1-4-1,-1 0 0,9 0-37,0 0-7,-4-4-1,4-4-1,0 0-140,0 8-28,8-19-6,-8 19-1</inkml:trace>
          <inkml:trace contextRef="#ctx0" brushRef="#br0" timeOffset="3848.2224">3478 28 1796,'0'0'40,"4"0"8,5-8 1,-9 8 1,0 0-40,0 0-10,0 0 0,0 0 0,0 0 140,0 0 25,0 0 6,0 0 1,0 0-64,0 0-12,-9 0-2,-4 0-1,4 4-56,-8 0-11,8 3-2,1 5-1,-5-1-23,4-3 0,0 0 0,1 7 0,8 1 0,-13-1-8,8 0 0,5 1 0,-4 3 8,4 0-8,0-3 8,0-1-8,4 1 8,1-5 0,8 1 0,-9-1 0,5-3 0,-1 4-12,10-9 12,-5 5-12,0-8-1,4 0-1,0-4 0,-4 0 0,5-3-34,-1-1-6,0-4-2,5 1 0,-5-4-176,1-1-35,12-19-7,-8 8-568</inkml:trace>
          <inkml:trace contextRef="#ctx0" brushRef="#br0" timeOffset="4302.5069">3699-15 1623,'0'0'72,"0"0"15,0 4-70,-5 4-17,5-1 0,0 5 0,0 0 112,0-5 20,0 5 3,5 3 1,-1-3-48,0-1-10,1 1-2,3 3 0,1 1-16,4-5-4,0 5-1,-4-1 0,4-7-16,0 3-3,-5 1-1,5-8 0,5 0-17,-14 0-3,9-1-1,0-3 0,-4 0-3,4-3-1,0-5 0,-5 4 0,1-8 4,0 1 1,-1-5 0,-3 5 0,3-1 9,-8-3 1,9 3 1,-5 1 0,-4-8-26,0 3 0,0-3 0,-4 0 0,0 3 0,4 1-9,-5-4 9,1 3-13,0 5 13,4-5 0,-5 5 0,1 3 0,4 8 0,0 0 0,0 0-10,0 0 10,0 0-11,0 0 3,0 0 0,-4 15 0,-1-3 8,1 3-10,4 1 10,4 3-10,-4 4 10,5-4 0,-1 4-9,-4 4 9,4 0 0,1 0-11,3 4 11,-3 0-8,-1-8 8,5 0 0,-5 4-9,0 0 9,1-4 0,-1 0 0,-4 1 0,0-1 0,0 0 0,-4-4 0,4 0 0,-5-3 0,-3-1 11,3 1 0,-3-5 0,3 1 0,-3-5 1,3 5 0,-8-4 0,0-1 0,5-7-12,-5 4 12,-5-4-12,1 4 12,0-4-28,-5 4-6,0-4-1,-8 4-833,4-4-166</inkml:trace>
        </inkml:traceGroup>
      </inkml:traceGroup>
    </inkml:traceGroup>
    <inkml:traceGroup>
      <inkml:annotationXML>
        <emma:emma xmlns:emma="http://www.w3.org/2003/04/emma" version="1.0">
          <emma:interpretation id="{4705257B-6C98-4DA8-8EE4-D385332716FA}" emma:medium="tactile" emma:mode="ink">
            <msink:context xmlns:msink="http://schemas.microsoft.com/ink/2010/main" type="paragraph" rotatedBoundingBox="583,5669 5711,5678 5709,6821 581,6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BD46A7-03F2-4394-A3F5-27CC8BB123E6}" emma:medium="tactile" emma:mode="ink">
              <msink:context xmlns:msink="http://schemas.microsoft.com/ink/2010/main" type="line" rotatedBoundingBox="583,5669 5711,5678 5709,6821 581,6812"/>
            </emma:interpretation>
          </emma:emma>
        </inkml:annotationXML>
        <inkml:traceGroup>
          <inkml:annotationXML>
            <emma:emma xmlns:emma="http://www.w3.org/2003/04/emma" version="1.0">
              <emma:interpretation id="{0A54235E-E049-44BF-B7DB-A72F9432C51B}" emma:medium="tactile" emma:mode="ink">
                <msink:context xmlns:msink="http://schemas.microsoft.com/ink/2010/main" type="inkWord" rotatedBoundingBox="583,5669 5711,5678 5709,6821 581,6812"/>
              </emma:interpretation>
              <emma:one-of disjunction-type="recognition" id="oneOf2">
                <emma:interpretation id="interp10" emma:lang="en-AU" emma:confidence="0">
                  <emma:literal>sorry-Zoey's,</emma:literal>
                </emma:interpretation>
                <emma:interpretation id="interp11" emma:lang="en-AU" emma:confidence="0">
                  <emma:literal>sorry-Zoey', 0</emma:literal>
                </emma:interpretation>
                <emma:interpretation id="interp12" emma:lang="en-AU" emma:confidence="0">
                  <emma:literal>sorry-Zoey's</emma:literal>
                </emma:interpretation>
                <emma:interpretation id="interp13" emma:lang="en-AU" emma:confidence="0">
                  <emma:literal>sorry-Zoey', O</emma:literal>
                </emma:interpretation>
                <emma:interpretation id="interp14" emma:lang="en-AU" emma:confidence="0">
                  <emma:literal>sorry-Zoey'. 0</emma:literal>
                </emma:interpretation>
              </emma:one-of>
            </emma:emma>
          </inkml:annotationXML>
          <inkml:trace contextRef="#ctx0" brushRef="#br0" timeOffset="7491.7987">1410 1577 1152,'0'0'51,"0"0"10,0 0-49,0 0-12,0 0 0,9-4 0,-1 0 260,1 0 48,0 0 11,-1 0 1,1 4-158,0-4-32,4 4-6,-13 0-2,0 0-49,4 0-9,-4 0-3,9 4 0,-1 4-35,1-4-7,-9-4-2,0 0 0,13 15-17,-13-3 0,0-1 8,0 5-8,0-9 0,-9 5 0,5 3-11,4 1 11,0-5-23,-9 5 3,5-8 0,4 3 0,-4 1 43,4-1 9,0-11 1,0 8 1,0-8-85,0 0-17,0 11-3,0-11-1,8 4 58,5 0 14,-4-4 0,4 4 0,4-4 0,-8 0 10,4-4-2,0 0 0,0-3-8,4 3 0,-4-4 0,5 4 0,-5-3-84,4-1-20,-4 0-3,4 4-1044</inkml:trace>
          <inkml:trace contextRef="#ctx0" brushRef="#br0" timeOffset="7795.4541">1930 2120 2188,'9'-4'48,"-9"4"11,0 0 1,4 0 1,9 0-49,-9-8-12,5 4 0,4 1 0,4-1 95,-8-4 16,4 8 3,0-4 1,0 4-67,0-4-12,0 4-4,0 4 0,5-4-32,-5 4 0,4-4 0,0 0 0,-4 0-198,5 0-46,3-8-10,5 4-2</inkml:trace>
          <inkml:trace contextRef="#ctx0" brushRef="#br0" timeOffset="7198.0407">1159 1831 1818,'0'0'80,"0"0"17,0 0-77,0 0-20,0 0 0,-13 8 0,8-1 100,1 5 17,0-1 3,4 1 1,-5 3-57,5 5-12,5-5-3,-1 8 0,0-4-23,1 1-5,8 3-1,-9-4 0,9-4-8,0 5-1,-4-9-1,4 1 0,0-4-10,-5-1 0,5-3 0,5 0 8,-10-4-8,5-4 0,-4 0 0,4-7 0,-9 3 12,1-4-4,3-3 0,-3 3 0,3-3-8,-3 0 12,-5-1-12,4 1 12,-4-1-12,0 1 0,0 0 0,4-1 0,-4-3 0,0 3 8,-4 1-8,0 4 12,4 3-12,0 8 0,0 0-12,0 0 12,0 0 0,0 0 0,0 0 0,0 0 0,0 0-10,0 11 10,4 1 0,0 7-9,1 4 9,-1 0-12,5 1 12,4 3-12,-5 3 12,-3 1 0,3-4 0,1 4 0,-5 4 0,5-5 0,-5 1 0,1 0 0,3 0 22,-3 0 0,3 0 0,-8-4 0,0 3-22,0-3 0,5 4 0,-5-4 0,-5 0 0,5-8 0,0 5 0,-8-1 0,3-4 56,1-4 6,-5 1 2,1-5 0,3 1-52,-8-1-12,5-7 0,8-4 0,-13 4 0,0-4 0,0 0 0,0-4 0,0 0 16,0-3 1,4-1 0,-8-7 0,-1-1-34,10-3-7,-10-4-2,10 0 0,3 0-74,-8-1-16,5-3-2,-1 0-654,5-3-132</inkml:trace>
          <inkml:trace contextRef="#ctx0" brushRef="#br0" timeOffset="5410.7516">-237 1846 748,'0'0'67,"0"0"-54,0 0-13,0 0 0,0 0 240,0 0 46,0 0 9,0 0 1,0 0-131,0 0-26,0 0-6,8 4-1,-3-4-47,3 4-9,1-4-3,0 4 0,-1 0-21,1 3-5,4-3-1,0 4 0,-4 0-22,4-5-5,-5 5-1,1 0 0,-5 0-10,5-1-8,0 1 9,4 0-9,-13-8 8,0 11-8,0 1 0,0-1 9,0 1-9,0-4 8,0 3-8,-9 5 8,5-5-8,-5-3 0,0 3-10,1 1 10,3-4-20,-8-1 1,5 1 1,-1 0 0,0-4-7,5-4-2,-9 4 0,4-4 0,1-4-17,-5 4-4,4 0-1,9 0 0,0 0-43,0 0-8,0 0-1,0 0-571,0-8-113</inkml:trace>
          <inkml:trace contextRef="#ctx0" brushRef="#br0" timeOffset="5682.284">127 1850 748,'0'0'67,"0"0"-54,0 0-13,0 0 0,0 0 185,0 0 35,0 0 6,-13 0 2,0 0-76,0 4-14,0 0-3,4 0-1,-4 0-77,0-1-15,5 5-3,-1 0-1,-4-1 9,4 1 1,1 4 1,-1-5 0,5 5-31,-5 0-6,0-1-2,5 1 0,-1 3-10,5-3 0,-4-1 0,4 5 8,4-1-8,-4 0 0,5-3 0,-1 3 8,5-3-8,0 3 0,-5-3 0,5-4 0,-1-1 9,5-3-9,-4 0 10,4 0-10,4-4 0,-4 0 0,0-4 0,9 0 0,-9-3-21,4-5-4,-4 0-1,5 1 0,-5-5-114,-5-3-24</inkml:trace>
          <inkml:trace contextRef="#ctx0" brushRef="#br0" timeOffset="6028.7032">266 1596 2098,'0'0'46,"0"0"10,0 0 1,0 0 3,8-4-48,5 0-12,-13 0 0,9 0 0,0 1 124,-9 3 22,0 0 5,13 0 1,-5 0-60,-8 0-12,0 0-3,0 0 0,0 0-41,0 0-9,5 7-2,-1 5 0,0-1-17,-8 5-8,4-5 0,-4 5 8,-5-5-24,5 5-4,-5-5-2,5 5 0,4-5-17,-9 1-3,5-1-1,-1-3 0,5 4 5,0-5 1,0-7 0,0 0 0,0 0 19,0 0 4,0 0 1,0 0 0,0 0 13,0 0 10,0 0-2,0 0 0,0 0 14,9 4 2,4-4 1,0 0 0,0-4-1,0 4 0,0 0 0,4-4 0,-12 1-9,8-1-3,0 4 0,0-4 0,0 0-30,4 0-6,-13-3-2,5 7-806,4 0-160</inkml:trace>
          <inkml:trace contextRef="#ctx0" brushRef="#br0" timeOffset="6305.5568">526 2012 2293,'0'0'50,"0"0"10,0 0 3,0 0 2,0 0-52,0 0-13,0 0 0,0 0 0,13 4 96,-9 0 16,5-4 3,8 0 1,-13 0-59,9-4-11,0 4-2,0 0-1,0 0-20,5 0-4,-10-4-1,5 4 0,0 0-18,0-4 10,0 4-10,0-4 8,0 0-28,5 1-5,-14-5-2,5 4 0,-1-4-130,5 4-27,-4 1-4,0-1-888</inkml:trace>
          <inkml:trace contextRef="#ctx0" brushRef="#br0" timeOffset="6538.8341">760 1812 1720,'0'0'76,"0"0"16,0 0-73,0 0-19,0 0 0,0 0 0,0 0 150,0 0 26,0 0 6,0 0 1,0 0-65,4 11-13,-4 1-2,0 3-1,-4 4-67,4-3-14,0 3-2,0 4-1,4 0-18,-4 0 0,4 4 0,1-7-9,-1-1-26,0 0-5,5 0 0,-5 1-1,9-5-189,0 1-38,0 7-7,0-4-1</inkml:trace>
          <inkml:trace contextRef="#ctx0" brushRef="#br0" timeOffset="8265.9725">2481 1812 2106,'0'0'93,"0"0"19,4-8-89,0 4-23,1-4 0,-1 4 0,5 1 140,-1-1 23,-8 4 5,9-8 0,0 8-77,4-4-16,-9 4-3,5 0-1,-1 0-30,5 4-5,-4 0-2,0 4 0,-5-8-20,5 7-4,-1 5-1,-3 3 0,-1-3-9,0 7 0,1-3 0,-1 3-11,-4 0-17,0 4-4,-9 0-1,9 0 0,-4 1-31,4-1-5,-9-4-2,1 8 0,3 0-45,-3-4-10,-1 0-2,0 0 0,1-4-26,-1-3-6,0-5 0,1 1-1,-1 0 88,0-9 17,5 1 4,4-4 1,-4 0 97,4 0 19,0 0 4,0 0 1,0 0 28,4-7 6,-4-5 0,0 12 1,9-8-7,4 1-2,-5-1 0,1 4 0,8-4-21,-8 1-5,4 3-1,4-4 0,-4 4-30,0 0-7,5 0 0,-5 4-1,-5-3-31,5 3-10,5-4 0,-5 0 0,0 4-142,0 0-29,0-4-6,-9 4-1</inkml:trace>
          <inkml:trace contextRef="#ctx0" brushRef="#br0" timeOffset="8554.1074">2897 1896 979,'0'0'43,"0"0"9,0 0-41,0 0-11,0 0 0,0 0 0,17-4 284,-4 1 54,-13 3 11,17 0 3,-4 0-189,-13 0-38,18 3-7,-18-3-2,13 4-48,0 4-9,4 0-3,-13-1 0,-4-7-28,0 0-5,9 12-2,-5 0 0,1-1-8,-1 1-1,-4-5-1,0 5 0,0-4-11,-4 3 12,-5 1-12,0 3 12,-4-7-12,0 3 0,5 1-10,-5 0 10,-5 3-32,5-3-1,-4 3 0,4-7 0,-4-1-36,4-3-7,0 0-2,4 0 0,9-4-114,0 0-22,0 0-5</inkml:trace>
          <inkml:trace contextRef="#ctx0" brushRef="#br0" timeOffset="8804.302">3179 1858 2170,'0'0'48,"0"0"9,0 0 3,0 0 1,0 0-49,0 0-12,-9 0 0,5 0 0,-5 4 100,0-4 16,1 4 4,3 3 1,-8 1-73,5 3-14,-1 5-3,0-5-1,5 1-21,-5 3-9,1 5 8,3-5-8,5-3 0,-4 3 0,4 0 0,4 1 0,-4-1 0,5 1 0,3 3 8,1-7-8,-5 3 0,5-3 0,0-5 0,-1 5 0,5-5 0,-4-3 0,0-4 0,4 0 0,0 4-18,0-8-9,0 0-1,4-3-1,0-1-99,-4-3-19,0-1-4,0 4-866</inkml:trace>
          <inkml:trace contextRef="#ctx0" brushRef="#br0" timeOffset="9368.7131">3413 1896 1036,'0'0'46,"-5"0"10,-3 8-45,3 0-11,5-1 0,-4 1 0,0 4 280,4-1 53,0 1 11,0-1 3,4 5-207,-4-5-42,4 5-8,5-5-2,0 1-26,-1 3-6,5-3 0,0-4-1,0-1-14,-4 1-2,4-4-1,0 0 0,-4-4-18,4 0-4,4 0-1,-8-4 0,-5 0-7,9-8-8,-4 5 11,4-1-11,-5 0 8,1 1-8,0-9 0,-1 1 0,-3 3 8,3 1-8,-3-5 0,3-3 0,-3 0 0,-1-1 0,0 1 0,1 4 0,-5-1 0,0 1 0,0 3 0,0-3 0,0 3 0,0 5 0,0 7 0,0 0 0,-5-8 0,5 8 0,0 0 0,0 0 0,0 0 0,0 12-12,0 3 3,0 4 1,5 1 8,-5 3 0,4 7 0,0 1 0,1-4-9,3 0 9,-8 8-10,9-4 10,-5 7 0,5-3 0,-5 0 0,1-1 0,-1 1 0,0-4 0,1 3 0,3 1 0,-8 0 0,5-4 0,-1-4-9,0 3 9,-4-3 0,0 0 0,0-7 0,0 3 0,0 0 0,0-8 9,0 1-9,-4-5 0,0-3 18,-1-4-3,-8 4-1,5-1 0,-5-3 18,-5 0 4,-3-4 1,-5 4 0,0-4-28,-5 4-9,10-4 0,-10-4 0,1 0-44,-5 0-16,5 0-4,0 0 0,4-3-146,4-5-30,5-3-5,4-1-2</inkml:trace>
          <inkml:trace contextRef="#ctx0" brushRef="#br0" timeOffset="9756.9807">3972 1681 806,'0'0'72,"0"0"-58,-5-8-14,1 4 0,4 4 254,-4-8 48,-1 4 10,5 4 1,0 0-113,0 0-22,0 0-5,0 0-1,0 0-56,0 0-11,0 0-2,0 0-1,9 4-38,0 0-8,-1 0-2,1 0 0,0 4-20,4-5-4,4 5-1,0 4 0,-8-5-9,4 1-3,9-4 0,-5 4 0,-4-1-8,0 1-1,0 0-8,-4-1 12,8-3-12,1 0 8,-10 0-8,10 0 0,-5 0 0,-9 0 0,5-1-11,-5 1 11,5 0 0,-9-4 0,0 0 12,0 0-4,0 0-8,0 0 0,0 0 0,-5 12 0,-8-5 0,5 5 0,-10-4 0,5-1-11,9 1 3,-9 0 0,4 0 0,-4-1 0,0 1-10,0 0-2,-4-5 0,4 5 0,4 0-19,-4-4-4,4 3-1,1 1 0,-1-4-26,9-4-6,0 0 0,0 0-1,-9 8-113,9-8-22,0 0-5,0 0-797</inkml:trace>
          <inkml:trace contextRef="#ctx0" brushRef="#br0" timeOffset="9999.221">4345 1935 288,'0'0'12,"0"0"4,0 0-16,-5 0 0,1 0 0,0 0 0,-5-4 463,9 4 89,-4 4 19,-5-4 3,5 0-364,-1 4-73,-8-4-14,5 7-3,-10-3-60,5 4-12,0 0-3,5 3 0,-10 1-29,5 3-7,5-3-1,-5 3 0,0-3-8,4 3 0,-8 1 0,8-1 0,0 0-8,5-7-1,-5 0 0,5 0 0,4-8-31,0 11-5,0-3-2,0-8 0,0 0-141,9 7-28,-1 1-5,1-4-2</inkml:trace>
          <inkml:trace contextRef="#ctx0" brushRef="#br0" timeOffset="10369.7628">4622 1719 2300,'-13'4'102,"13"-4"21,0 0-99,0 0-24,-4 0 0,4 0 0,0 0 108,-9 4 16,0 4 3,1-1 1,3 5-84,-3-1-16,3 1-3,-3 7-1,3 0-16,-3 8-8,3-3 0,5 2 8,5 1-8,-1 0 0,0 0 0,5 0 0,0-4-15,-1 1 5,-3-9 1,8 0 0,-5 5-14,5-9-2,0-3-1,0 0 0,0-4 14,5-4 2,-5-4 1,4-4 0,0-4 9,1-3 9,-1 0-1,0-5-8,1 5 33,-5-4 0,0-4 0,0-1 0,0-3 16,0-3 3,0 3 1,-5 0 0,-8-4-2,9 4-1,-5 0 0,1-4 0,-10 4-20,5 0-4,-4 0-1,-5 4 0,1 0-12,-1 0-2,-4 7-1,0 1 0,-4 0-10,-5 3-11,5 8 3,-1 4 0,1 4-31,-5 0-5,1 4-2,-1 7 0,0 0-181,5 5-36</inkml:trace>
        </inkml:traceGroup>
      </inkml:traceGroup>
    </inkml:traceGroup>
    <inkml:traceGroup>
      <inkml:annotationXML>
        <emma:emma xmlns:emma="http://www.w3.org/2003/04/emma" version="1.0">
          <emma:interpretation id="{25EA2F10-E600-42CE-9B55-646225F17149}" emma:medium="tactile" emma:mode="ink">
            <msink:context xmlns:msink="http://schemas.microsoft.com/ink/2010/main" type="paragraph" rotatedBoundingBox="724,7501 4153,7382 4193,8534 764,8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37BB7F-606D-4E94-8623-81C21A2861FF}" emma:medium="tactile" emma:mode="ink">
              <msink:context xmlns:msink="http://schemas.microsoft.com/ink/2010/main" type="line" rotatedBoundingBox="724,7501 4153,7382 4193,8534 764,8653">
                <msink:destinationLink direction="with" ref="{4C46EA96-0CD2-4597-B83B-54D1588E67E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4C2AA86-A32C-414F-AB7B-22F9BDDA15A0}" emma:medium="tactile" emma:mode="ink">
                <msink:context xmlns:msink="http://schemas.microsoft.com/ink/2010/main" type="inkWord" rotatedBoundingBox="724,7501 4153,7382 4193,8534 764,8653"/>
              </emma:interpretation>
              <emma:one-of disjunction-type="recognition" id="oneOf3">
                <emma:interpretation id="interp15" emma:lang="en-AU" emma:confidence="0">
                  <emma:literal>(x-yoyo</emma:literal>
                </emma:interpretation>
                <emma:interpretation id="interp16" emma:lang="en-AU" emma:confidence="0">
                  <emma:literal>(se-yoyo</emma:literal>
                </emma:interpretation>
                <emma:interpretation id="interp17" emma:lang="en-AU" emma:confidence="0">
                  <emma:literal>(x-ys 270</emma:literal>
                </emma:interpretation>
                <emma:interpretation id="interp18" emma:lang="en-AU" emma:confidence="0">
                  <emma:literal>(x-yo-yo</emma:literal>
                </emma:interpretation>
                <emma:interpretation id="interp19" emma:lang="en-AU" emma:confidence="0">
                  <emma:literal>(x-ys 27/0</emma:literal>
                </emma:interpretation>
              </emma:one-of>
            </emma:emma>
          </inkml:annotationXML>
          <inkml:trace contextRef="#ctx0" brushRef="#br0" timeOffset="11680.654">53 3484 1515,'0'27'67,"0"-27"14,0 0-65,0-8-16,-8 0 0,3 5 0,1-5 139,4 8 24,0-8 5,-4 4 0,4 4-17,-5-4-4,1 1-1,4 3 0,-13 0-90,13 0-17,-9 3-4,9-3-1,-8 8-20,8 4-4,-13 3-1,4 4 0,-4 1-9,4 3 0,0 4-10,1 4 10,3-1-24,1-7 0,4 8 1,-4 4 0,4-4-3,4 3-1,-4 5 0,4 0 0,5-5-6,4 9-2,-4-9 0,-1 1 0,6-8-4,-1-4-1,0-4 0,4 1 0,-8-5-17,4-7-4,8-1-1,-12-3 0,4-8-138,0 4-28,17-11-6,-17-1-1</inkml:trace>
          <inkml:trace contextRef="#ctx0" brushRef="#br0" timeOffset="11986.3715">201 3688 345,'0'0'31,"0"0"-31,0 0 0,0 0 0,0 0 262,0 0 46,13-4 10,-9 0 2,0 0-121,-4 4-24,9-3-5,4 3-1,-4 0-85,4 0-18,-5 0-3,5 0-1,-4 0-22,4 3-5,0 5-1,-4-4 0,-1 4-19,1-1-4,-5 1-1,5 4 0,-5-5-2,1 5 0,3 3 0,-8-3 0,0 3 0,0 1 0,0-5 0,-8 5 0,3-1-8,1 1 10,-9-1-10,4 4 10,1-7-10,-5 7 0,0-4 0,0 5 0,8-9-31,-8-3-1,-8 4-1,12-5 0,0 5-29,5-4-6,-9-8 0,13 0-613,-4 7-123</inkml:trace>
          <inkml:trace contextRef="#ctx0" brushRef="#br0" timeOffset="12246.0319">543 3684 1641,'0'0'72,"0"0"16,0 0-70,0 0-18,0 0 0,-4 0 0,-5 4 141,5 0 25,-9 0 5,4 3 1,5 1-68,-1 0-12,-12 3-4,8 1 0,5 0-32,-9 3-8,4-3 0,1-1-1,-1 4-23,5 5-5,-9-1-1,8 0 0,1-3-8,4 3-2,0 0 0,0 0 0,4-3-8,1-1 0,-1 5 0,5-5 8,-1 0-8,5 1 0,0-5 0,0-3 0,5 0-16,-1-4 2,5-1 0,-9 1 0,8-4-53,1-4-10,0-3-3</inkml:trace>
          <inkml:trace contextRef="#ctx0" brushRef="#br0" timeOffset="12738.4564">842 3858 633,'0'0'28,"0"0"6,0 0-34,0 0 0,0 0 0,0 0 0,0 0 338,0 0 61,0 0 12,0 0 2,0 0-233,13 3-46,0 1-10,4 0-1,-4-4-51,5 4-9,-5 0-3,4 0 0,5 0-40,-9-4-9,-5 3-2,14 1 0,-9-4-29,5 4-7,-5 4-1,-5-8-788,5 0-157</inkml:trace>
          <inkml:trace contextRef="#ctx0" brushRef="#br0" timeOffset="13869.5015">1388 3680 1918,'0'0'85,"0"0"18,0 0-83,0 0-20,-8-7 0,8 7 0,0 0 129,-9 0 22,0-4 4,1 4 1,3 4-83,-3 7-16,3 1-3,5 3-1,-8-3-42,8 3-11,0 1 0,0 3 0,8 0 0,-8 0 0,5 4 0,3-3-11,1-5 11,4 4 0,4-3 0,-4-5-8,5 1 8,-1-8 0,0 3-9,-4-3 9,5-4 0,-10-7 0,5-1 0,0-4 0,0 1 0,0-1 0,0-3 0,-4-1 0,0-3 0,-5 0 8,5 0-8,-5 3 0,5-3 0,-9 4 0,0-1 0,0 1 0,0-1 0,0 5-9,0 3 9,-9-4-10,9 5 10,0-1-13,-4 0 5,4 8 8,0 0-12,0 0 12,0 0-12,0 0 12,0 0-14,0 0 5,4 8 1,5 4 0,-9 3 8,4 0 0,5 5-9,-1-1 9,1 0 0,-5 4-11,5 4 11,0 4-8,4 0 8,-5 0 0,-3-4 0,3 7 0,1-3 0,0 0 9,-9 0-9,4 0 0,-4 0 16,0-1-3,4-3-1,-4 4 0,-4-8 0,4 0-1,-4 4 0,-5-3 0,0-1-11,1-4 10,3-4-10,-8 1 10,0-1 0,0-3 0,-8-1 0,8 1 0,0-4 2,-13-1 0,4 1 0,0-4 0,5-4 24,0 0 4,-5 0 2,5-4 0,-5-4-62,9 4-12,-9-3-2,14-5-1,-10 1-9,5-1-3,5-3 0,3-1 0,-8 1-105,13-5-20,0 1-5,5 0-794</inkml:trace>
          <inkml:trace contextRef="#ctx0" brushRef="#br0" timeOffset="14156.1552">1726 3503 921,'0'0'82,"0"0"-66,9 4-16,4-4 0,-13 0 208,9-4 39,-1 4 7,5 4 2,-4 0-77,0 0-15,4 3-4,-5 1 0,5 4-72,0-5-14,-4 9-3,4-1-1,4-3-18,-8 3-4,0-3-1,-1 7 0,1-4-17,0 1-3,-1-1-1,-3 4 0,-5-3-10,4-1-1,-4 1-1,-4 3 0,4 0-6,-5-3-8,-3 3 11,-1 0-11,0 4-12,-4 0-8,5-3-3,-5-1 0,0-4-37,4-3-8,-8-1-2,8 1 0,0-4-155,1-1-31,8-7-7</inkml:trace>
          <inkml:trace contextRef="#ctx0" brushRef="#br0" timeOffset="14488.2877">1978 3314 1497,'0'0'133,"0"0"-106,0 0-27,0 0 0,8-7 118,5 3 18,-13 4 4,5-4 1,8 0 10,0 0 1,-5 0 1,-3 0 0,8 4-73,-4 0-14,-1 0-3,-8 0-1,0 0-38,9 8-8,-5-4-2,5 4 0,-9-8-14,9 11 0,-9-3 0,0 7 0,0-3 0,-9 3 0,0 5 0,5-1 0,4-4-30,-9 1-2,9-5-1,0 5 0,-8-1-11,8-3-1,0-5-1,0-7 0,0 0 10,8 12 3,-8-12 0,5 8 0,-5-8 43,8 0 9,10 0 1,-10 0 1,5-4 11,0 0 1,-4 0 1,4 0 0,4 0-22,-4-3-12,0 3 12,5-4-12,-5 0-80,4 5-24,-4-5-4</inkml:trace>
          <inkml:trace contextRef="#ctx0" brushRef="#br0" timeOffset="14998.8045">2602 3453 1911,'0'0'42,"0"0"9,0 0 1,0 0 2,0 12-43,0-12-11,0 11 0,0-11 0,0 0 109,4 8 20,1 3 4,3-3 1,1-4-44,0 4-9,-5-1-1,9-3-1,4 0-18,-4 0-3,-4 0-1,8 0 0,-4-4-19,0 7-4,0-3-1,5 0 0,-10 0-14,5 0-3,0 0-1,-4-4 0,-9 0-15,0 0 0,9 3 0,-1 5 0,-8-8 0,5 4 0,3 8 0,-8-12 0,0 0 0,0 0 0,0 11 8,0 1-8,0-12 8,0 7 0,-8 5-8,3-1 12,1 1-12,0-4-13,-9 3 2,4 1 1,-8-4 10,4 3 0,0 1 0,-5-1 0,1 5-18,0-5 2,-1 5 0,5-5 0,-4 1-13,4 3-3,0 1 0,4-1 0,-4-3-30,5-5-6,-5 1-2,13-8 0,-5 8-114,5-8-22,0 0-5,0 0-743</inkml:trace>
          <inkml:trace contextRef="#ctx0" brushRef="#br0" timeOffset="15280.1186">2988 3703 1936,'0'0'86,"0"0"18,0 0-84,-9 4-20,0 4 0,1 0 0,-1-4 144,5 3 24,-1 1 4,-8 0 2,5 3-54,-1-7-12,-4 4-1,4 0-1,-4-1-66,5 5-14,8-5-2,-13 9-1,0-5-13,0 5-2,0-1-8,0 1 12,0-5-12,-5 5 8,10-1-8,-14 0 0,13-3 10,-4 7-10,0-7 10,5 3-10,-1-3-18,0-1-10,1-3-1,3 0-1,5-8-29,-4 8-5,4-8-2,0 0 0,0 0-222,0 0-45,0 0-9,0 0-2</inkml:trace>
          <inkml:trace contextRef="#ctx0" brushRef="#br0" timeOffset="15658.1198">3153 3630 1555,'0'0'138,"0"0"-110,0 0-28,0 0 0,0 0 187,0 0 32,0 0 6,0 0 2,-9 4-78,5 0-15,-1 4-3,-3-1-1,3 1-80,1 4-16,0-1-3,-1 5-1,1-1-30,4 4 0,0 1 0,0 7 0,0-4 0,4 7 0,1 1 0,-1-4 0,5-4-29,-1 4-12,-3-4-3,3 1 0,10-1 4,-14-4 1,5-4 0,4-3 0,0 3 11,0-3 1,0-4 1,-5-5 0,-8-3 42,13-3 8,0-1 1,-4-4 1,0-4-26,-1 1 0,1-1 0,4-3 0,-9-8 46,1 4 4,3-1 1,1-3 0,-5-8 9,1 4 1,-5 4 1,4-8 0,-4 4-14,0 1-2,-4 2-1,-5 1 0,0 0-20,1 0-4,-1 0-1,-4 4 0,-4 3-20,4 5 0,0-1 0,0 4 0,0 5 0,0 3-12,-5 3 12,5 5-12,0 0-40,5 3-9,-10 5-2,5-1 0,0 4-149,-4 5-31,4-1-5,4 4-2</inkml:trace>
        </inkml:traceGroup>
      </inkml:traceGroup>
    </inkml:traceGroup>
    <inkml:traceGroup>
      <inkml:annotationXML>
        <emma:emma xmlns:emma="http://www.w3.org/2003/04/emma" version="1.0">
          <emma:interpretation id="{35E4E0AA-8B7A-462F-9D6A-14AD122661D6}" emma:medium="tactile" emma:mode="ink">
            <msink:context xmlns:msink="http://schemas.microsoft.com/ink/2010/main" type="paragraph" rotatedBoundingBox="3282,8800 7253,9013 7206,9891 3235,96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5E8D24-0B74-4EEA-B017-A3C0DF143320}" emma:medium="tactile" emma:mode="ink">
              <msink:context xmlns:msink="http://schemas.microsoft.com/ink/2010/main" type="line" rotatedBoundingBox="3282,8800 7253,9013 7206,9891 3235,9679"/>
            </emma:interpretation>
          </emma:emma>
        </inkml:annotationXML>
        <inkml:traceGroup>
          <inkml:annotationXML>
            <emma:emma xmlns:emma="http://www.w3.org/2003/04/emma" version="1.0">
              <emma:interpretation id="{95505B46-76C0-4404-AEFB-284B7D6F17EF}" emma:medium="tactile" emma:mode="ink">
                <msink:context xmlns:msink="http://schemas.microsoft.com/ink/2010/main" type="inkWord" rotatedBoundingBox="3279,8850 4770,8930 4730,9666 3240,9586"/>
              </emma:interpretation>
              <emma:one-of disjunction-type="recognition" id="oneOf4">
                <emma:interpretation id="interp20" emma:lang="en-AU" emma:confidence="0">
                  <emma:literal>start</emma:literal>
                </emma:interpretation>
                <emma:interpretation id="interp21" emma:lang="en-AU" emma:confidence="0">
                  <emma:literal>L start</emma:literal>
                </emma:interpretation>
                <emma:interpretation id="interp22" emma:lang="en-AU" emma:confidence="0">
                  <emma:literal>[start</emma:literal>
                </emma:interpretation>
                <emma:interpretation id="interp23" emma:lang="en-AU" emma:confidence="0">
                  <emma:literal>l start</emma:literal>
                </emma:interpretation>
                <emma:interpretation id="interp24" emma:lang="en-AU" emma:confidence="0">
                  <emma:literal>L Start</emma:literal>
                </emma:interpretation>
              </emma:one-of>
            </emma:emma>
          </inkml:annotationXML>
          <inkml:trace contextRef="#ctx0" brushRef="#br1" timeOffset="26855.0805">3101 5044 1785,'0'0'159,"-9"-4"-127,9 4-32,-9-7 0,1 3 124,-1 0 18,4 4 4,-8-4 1,0 4-43,0-4-9,0 8-2,0-4 0,5 4-23,-14 0-5,5 0-1,4 0 0,-5 3-51,5 1-13,5-4 0,-5 4 0,4 3-48,5-3-13,4 3-3,0 1 0,0-4 48,0 3 16,8 1-12,5-1 12,-4 1 0,4 3 0,0-3 0,4-4 10,-4-1-10,5 5 0,-5-4 0,4 3 0,-4-3 0,0 3 0,0-3 0,-4 4 0,-1-1 0,1 1 0,-4 3 0,-1-3 0,0 3 0,-4 4 0,-4 1 0,0-5 0,-1 1 0,1-1 0,-1-7 0,-3 3 0,-1-3 0,0 0 0,-4-1 0,0-3 0,0 0 0,5-4 0,-14 0 0,5-4 0,4 0 0,0 0 0,-5-3 0,5-5 0,0 4-203,5-3-42,-1-1-9,5 1-2</inkml:trace>
          <inkml:trace contextRef="#ctx0" brushRef="#br1" timeOffset="27023.9571">3092 5129 1976,'0'0'44,"0"0"8,4 4 3,5 0 0,4 0-44,4-4-11,-8 3 0,4-3 0,0 4 108,0-8 19,0 4 4,0-3 1,0 3-73,4 3-15,-8-3-2,4 0-1,-4 0-41,-1-3 0,1-1 0,-9 4 0,0 0-115,9 0-25,8-4-4,-13 0-862</inkml:trace>
          <inkml:trace contextRef="#ctx0" brushRef="#br1" timeOffset="27254.5665">3244 4817 288,'0'0'25,"0"0"-25,-5 4 0,5-4 0,0 0 408,0 0 76,0 0 15,0 11 3,-8 1-302,8 3-61,-5 1-12,5 3-3,0-4-64,0 9-12,0-1-4,0 8 0,0-5-18,0 5-4,5-4-1,-5 12 0,8-5-21,-8 1 9,0 4-9,0-1 0,9 1 0,-5-8 0,-4-1-12,9-3 3,-5-3-73,5-5-14,-5-4-4,1 1-658,-5-16-132</inkml:trace>
          <inkml:trace contextRef="#ctx0" brushRef="#br1" timeOffset="27670.9153">3486 5187 1728,'0'0'76,"0"0"16,-8-8-73,-1 4-19,0 0 0,9 1 0,-8-1 157,-1 4 28,0 4 6,5-1 1,-5-3-108,1 4-22,-1 8-4,0-4-1,5 7-40,0-3-8,-5-1-1,5 5-8,-1-1 0,5 0 0,0 5 0,0-5 0,5-3 0,-1-1 0,5 5 0,-9-1 0,4 0-13,5-3-7,4-4 0,0-4-1,-5 3-17,1-7-3,-9 0-1,9 0 0,-1-7 30,1 3 12,-5-4-11,5-4 11,-5-3 0,5 0-9,-9-1 9,4 1 0,1-5 0,-5 1 0,4 0 0,-4 0 0,0 3 12,-4 1 2,4 3 0,0 5 0,-5-5 12,1 4 2,4 1 1,0 7 0,0 0-2,0 0-1,0 0 0,0 0 0,0 0 6,0 11 2,0 1 0,0-1 0,0 5-23,4 3-11,1 4 10,3 0-10,1 4 0,4-8 0,-13-3 0,9 3 0,-5 4-24,0-3-8,5-5-2,4 0 0,0 1-47,-4-5-10,4 1-1,-13-1-642,8 1-128</inkml:trace>
          <inkml:trace contextRef="#ctx0" brushRef="#br1" timeOffset="27997.9778">3647 5249 806,'0'0'72,"0"0"-58,0 0-14,0 0 0,0 0 229,0 11 43,0 1 9,0-1 2,4 1-148,-4-1-30,0 5-5,4-5-2,-4 1-46,0-1-10,5 1-2,-1 0 0,-4-12-14,0 11-3,0 1-1,0-12 0,0 0-13,0 0-9,0 0 12,0 0-12,0 0 18,0 0-3,0 0-1,0 0 0,4-12 3,-4 4 1,5-3 0,-5-1 0,-5-3 1,1 3 0,4 12 0,0-11 0,0-5 12,0 1 2,0 3 1,0 5 0,4-5-5,1 4-1,-5-3 0,8 3 0,-8 0-4,0 8 0,0 0-1,9-3 0,4-5-3,-4 4-1,4-4 0,-5 4 0,5 1-3,-4 3 0,4 0 0,0 0 0,0 0-6,-4-4-2,-1 4 0,10 0 0,-14 0-8,5 0 0,-1 0 0,1 0 0,4-4-39,-4 4-3,4 4-1,-5-4 0,-8 0-176,0 0-35,5-4-7,-5 4-2</inkml:trace>
          <inkml:trace contextRef="#ctx0" brushRef="#br1" timeOffset="28195.4276">3803 4867 1936,'-5'0'86,"5"0"18,0 0-84,0 0-20,0 0 0,0 0 0,-4 12 150,0-1 26,4 5 4,4 3 2,-4-4-78,4 8-15,1 4-3,-1 0-1,5 4-52,4 4-10,-13 3-3,4 1 0,5-1-20,-1 1 0,1 0 0,0-1 8,-1-7-107,5 4-21,0-1-4,0-7-1072</inkml:trace>
          <inkml:trace contextRef="#ctx0" brushRef="#br1" timeOffset="26483.1859">2528 4755 1728,'0'0'76,"-4"4"16,0-8-73,-1 0-19,1 1 0,4-5 0,-4 0 112,4 4 20,0-3 3,0-1 1,-5 4-26,5 4-5,0 0-1,0 0 0,0 0-37,0 0-8,0 0-2,0 0 0,-4 12-32,4-1-6,-4 5-2,-5 3 0,5 0-17,-1 4 0,1 4-13,4 0 5,-9-4-14,5 0-2,0 4-1,-1-3 0,5 3-3,-4-4-1,0 4 0,4-4 0,4-4 11,-4 0 2,4-3 1,-4-1 0,5 4 15,-1-3 0,0-5 0,5 1 0,-9-8 0,9 0 0,-5 3 0,-4-7 0,13 0 0,0 4 0,0-4 12,0 0-12,-4-4 8,4 4-8,0 0 0,4 0 0,-4-7 0,4 3 0,-8-4-8,4 0 8,4 4-50,-4 1-4,0-5-1,0 4-680,0 0-136</inkml:trace>
        </inkml:traceGroup>
        <inkml:traceGroup>
          <inkml:annotationXML>
            <emma:emma xmlns:emma="http://www.w3.org/2003/04/emma" version="1.0">
              <emma:interpretation id="{77DCA249-67E7-46E7-A2F4-407B73FD975E}" emma:medium="tactile" emma:mode="ink">
                <msink:context xmlns:msink="http://schemas.microsoft.com/ink/2010/main" type="inkWord" rotatedBoundingBox="4984,8890 6082,9184 5867,9988 4769,9694"/>
              </emma:interpretation>
              <emma:one-of disjunction-type="recognition" id="oneOf5">
                <emma:interpretation id="interp25" emma:lang="en-AU" emma:confidence="0">
                  <emma:literal>from</emma:literal>
                </emma:interpretation>
                <emma:interpretation id="interp26" emma:lang="en-AU" emma:confidence="0">
                  <emma:literal>From</emma:literal>
                </emma:interpretation>
                <emma:interpretation id="interp27" emma:lang="en-AU" emma:confidence="0">
                  <emma:literal>Prom</emma:literal>
                </emma:interpretation>
                <emma:interpretation id="interp28" emma:lang="en-AU" emma:confidence="0">
                  <emma:literal>prom</emma:literal>
                </emma:interpretation>
                <emma:interpretation id="interp29" emma:lang="en-AU" emma:confidence="0">
                  <emma:literal>frown</emma:literal>
                </emma:interpretation>
              </emma:one-of>
            </emma:emma>
          </inkml:annotationXML>
          <inkml:trace contextRef="#ctx0" brushRef="#br1" timeOffset="28659.2738">4310 4921 2617,'0'0'57,"-9"0"12,1-8 3,-1 1 2,-4-9-59,4 5-15,1-5 0,-5 1 0,4-4 94,-4-5 16,-4 9 3,8 3 1,5 5-73,-1-5-14,-3 4-3,3 5-1,5 3-23,0 0 0,-8 3 0,8-3 0,0 0 0,0 16 0,0 3 0,-5 4 0,1 4 0,4 4 0,4 4 0,1 3 0,-1 5 13,0 3-1,5 0-1,0 4 0,-1-7-11,5 3-16,-8 0 4,8 4 1,-9-4-14,0 1-3,1-5-1,3 0 0,1-11-92,-5 0-19,-4 0-3,0-8-1,0-4-104,0-7-22</inkml:trace>
          <inkml:trace contextRef="#ctx0" brushRef="#br1" timeOffset="29112.4748">4163 5287 1958,'0'0'43,"0"0"9,4-11 1,-4-1 3,0 12-45,0 0-11,0 0 0,0 0 0,9-12 156,-1 1 28,1 3 7,4 0 1,-4 1-112,4 3-21,0-8-5,0 5-1,4-1-13,-4 4-2,4-4-1,-4 4 0,-4 1-29,4-1-8,4 0 0,-4 4 0,-4 4-20,0 0-4,4-1-2,-5 1 0,1 4-14,0 4-4,-1-5 0,-3 5 0,-1-1-4,5 5 0,-9-1-1,0 1 0,4-1 26,-4 0 6,-4 1 1,4-5 0,0-11 16,0 8 0,0 0-8,0-8 8,0 0-17,0 0 0,0 0 0,0 8 0,0-8 57,0 0 12,0 0 3,0 0 0,0 0-21,0 0-4,-9-12-1,5 4 0,4 8-3,0-11-1,-5-1 0,5 1 0,5-5-1,-5 1-1,4-1 0,-4 5 0,9-1-23,-9 1 0,0-1 0,8 4-8,-3-3 57,-1 3 12,0 4 3,1-3 0,3 3-52,-3-4-12,3 8 0,-8 0 0,9 0 0,-9 0 0,0 0 0,9 8 0,4 3-11,-5 1 11,1-1-10,-5 5 10,1-8-21,3 11 1,-3-4 1,-1 5 0,0-5-14,1 0-3,-1 5-1,5-5 0,-5-7 8,5-1 1,-5 5 1,5-4 0,-9-8-8,0 0-1,0 0-1,8 0 0,-8 0 37,0 0 16,0 0 0,9-12-1,0 1-24,-5-5-5,0 5-1,-4-5 0,0 1 56,0-1 11,5 1 3,-10 0 0,1-1-37,0 1-7,-1-1-2,1 1 0,0 3-9,-5 1 0,5-1 0,-5 8 0,0 0 0,1 1 0,3 3 0,-3 0 0,-1 7-52,0 1-12,5-4-2,0 7-1,4 1-198,0 3-40</inkml:trace>
          <inkml:trace contextRef="#ctx0" brushRef="#br1" timeOffset="29597.5686">4774 5164 403,'0'0'36,"0"0"-36,0 0 0,0 0 0,0 0 420,0 0 76,0 0 16,4 7 4,-4-7-327,0 8-65,0 4-12,0-1-4,4 1-35,1-1-7,-5 1-2,4 0 0,-4-1-64,4 5-16,-4-1-1,5 4-1,-5-7 29,4 3 5,0 4 2,1 1 0,-5-13-18,0 5 0,4-4 0,-4-8 0,0 0 0,0 0 0,0 0 0,0 0 0,0 0 0,0 0 0,0 0 0,0-8 0,0-4 0,4-3 0,5 3 0,-5-7 0,5 8 0,-5-5 0,-4 8 0,9-3 0,0 3 0,-1-3 0,-3 3 0,3 0 0,1 1 0,0-1 0,-9 8 0,0 0 0,0 0 0,0 0 0,8 0 0,-8 0 0,0 0 0,9 8 0,4-5 0,-9 5 0,1 4 0,-5-12 0,0 0 0,0 0 0,13 4 20,-9 3 0,0 1 0,5 0 0,-9-8-32,0 0-7,0 0-1,9 3 0,-9-3 32,8-3 7,-8 3 1,5-8 0,-5 8-20,8-4 0,1-4 0,0 1 0,-9-5 10,8 1-10,1-5 8,0 5-8,-5-1 0,5 0 0,-5 5 8,5-1-8,-1 0 8,1 4 0,-5 1 0,-4 3 0,9 3 1,0 5 0,-5 4 0,0-1 0,1 5-9,-1-1 0,0 4 0,5 5 0,-9 2-21,9 1-7,0-7 0,-5 3-854,0 0-170</inkml:trace>
        </inkml:traceGroup>
        <inkml:traceGroup>
          <inkml:annotationXML>
            <emma:emma xmlns:emma="http://www.w3.org/2003/04/emma" version="1.0">
              <emma:interpretation id="{CB0675BE-3B06-4856-8DA5-071D4B4FEAA0}" emma:medium="tactile" emma:mode="ink">
                <msink:context xmlns:msink="http://schemas.microsoft.com/ink/2010/main" type="inkWord" rotatedBoundingBox="6027,9080 7237,9108 7224,9640 6014,9612"/>
              </emma:interpretation>
              <emma:one-of disjunction-type="recognition" id="oneOf6">
                <emma:interpretation id="interp30" emma:lang="en-AU" emma:confidence="0">
                  <emma:literal>here</emma:literal>
                </emma:interpretation>
                <emma:interpretation id="interp31" emma:lang="en-AU" emma:confidence="0">
                  <emma:literal>were</emma:literal>
                </emma:interpretation>
                <emma:interpretation id="interp32" emma:lang="en-AU" emma:confidence="0">
                  <emma:literal>Here</emma:literal>
                </emma:interpretation>
                <emma:interpretation id="interp33" emma:lang="en-AU" emma:confidence="0">
                  <emma:literal>Were</emma:literal>
                </emma:interpretation>
                <emma:interpretation id="interp34" emma:lang="en-AU" emma:confidence="0">
                  <emma:literal>mere</emma:literal>
                </emma:interpretation>
              </emma:one-of>
            </emma:emma>
          </inkml:annotationXML>
          <inkml:trace contextRef="#ctx0" brushRef="#br1" timeOffset="30793.4879">5207 4936 1612,'0'0'144,"0"0"-116,0 0-28,0 0 0,0 0 183,0 0 30,0 0 7,0 12 0,0 3-95,0 1-19,0-1-4,9 4-1,-5 1-60,1 3-12,-1 8-2,0 0-1,5-1-17,-5 1-9,-4 4 10,9-4-10,-5-4 0,1-4 0,-1 0 0,5-4 0,-9-7 0,4-1 0,0-3 0,-4-8 0,0 0-17,0 0 3,9 4 1,-9-4 0,0 0-1,0 0 0,4-8 0,5 0 0,0-3 14,-5-1 0,-4-3 0,4-1 0,5 5 0,0-4 0,-5-5 0,-4 5 10,9-1-10,-5 5 0,0-1 9,-4 5-9,0-1 12,0 8-3,0 0 0,0 0 0,0 0-9,0 0 10,0 0-10,5 8 10,3 7-10,-3 0 0,-1 1 0,5 3 0,8-3-9,-4 3 9,-9-4-12,5 4 12,13-3-44,-9 3-3,0-3 0,-9-1 0,0-3 31,5-1 5,8-3 2,-4 3 0,-17-3-7,13 0 0,12-4-1,-3-4 0,-18 0 17,0 0 0,8-4 0,5-4 9,5 4 8,-5-4 2,-5-3 0,-3-1 0,12-3 17,-8 0 4,-14-1 1,5 1 0,0-5-4,5 5-1,-5 0 0,-5-5 0,-3 9-9,-1-5-3,5 1 0,-1 3 0,-8 5-9,0-1-3,9 0 0,4 8 0,0 0-12,0 0 0,-13 0 0,13 0 0,4 12 0,-4 3-16,-4 1 3,0 3 1,12 0 2,-3 0 1,-5 1 0,0-5 0,4 4-1,5 1 0,4-5 0,-5 1 0,-8-1 0,5-4 0,12 1 0,-8 0 0,-1-1 10,1-3-12,0-4 12,4-4-12,0 0 0,-5 0 0,-8 0 0,13-8 0,5 4 12,-5-4 0,-9 1-9,0-5 9,5-3 0,0 3 0,-5 1-9,0-5 9,-4 1 0,0 3-12,9 1 12,-5 3-10,-12-4 10,8 12 0,0 0 0,0 0-8,0 0 8,0 0 0,0 0 0,0 0 0,13 8 0,-9 0 0,-4 0 0,4 3 0,5-7 0,-5 4 0,-4 3 12,5 1-4,-5-4-8,0 3 11,0-11-11,0 0 12,0 0-12,0 0 0,8 8 0,-8-8 8,0 0 0,0 0 0,0 0 0,0 0 0,0 0 6,0 0 1,0 0 0,5-8 0,8 0-2,-5-3 0,-12 3 0,4 0 0,0-3 2,4-5 0,-4 5 0,0-1 0,-4 1-2,4 3 0,9-7 0,-5 7 0,-8 0-3,4 8-1,8-4 0,1-3 0,0-1-9,-1 4 0,-3-4 9,8 5-9,4-1 0,-8 0 0,-9 4 0,13 0 0,8 0 0,-8 0 0,0 0 0,0 0 0,5 0 0,-5 0 0,4 0 0,-8 0 0,-9 0 0,13 0 0,4 0 0,0 0 0,-17 0 0,0-8 0,9 0 0,-9 1 0,0-1 0,0-4 9,0 12-9,9-7 0,13-5 11,-18 4-11,-8-3 10,4 3-10,8-3 15,-3 7-3,-10-4-1,1 0 0,0 5-11,-1-5 12,1 0-12,-5 4 12,-13 0-12,9 4 0,9 4 0,-5 0 0,-8 4 0,4 3 0,9 5 0,-1 3-11,5-4 11,-4 9-13,-5-1 5,9 0 8,13 0-8,-8 0 8,-5 0 0,4 0 0,13-3 0,1 3-9,-5-8 9,4 1 0,-4-9-16,9 1 4,4-4 1,-4 0 0,-5-4 11,5 0 9,4-8-1,4 0-8,-8 1-23,-1-9-11,-3-3-2,-1 0-1321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1:18.18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8D92CB-5DA2-4322-9326-6BDD434E8DD3}" emma:medium="tactile" emma:mode="ink">
          <msink:context xmlns:msink="http://schemas.microsoft.com/ink/2010/main" type="inkDrawing" rotatedBoundingBox="2110,4064 2291,5049 2033,5096 1852,4111" semanticType="callout" shapeName="Other">
            <msink:sourceLink direction="from" ref="{93470C1E-466B-4DBC-A365-535C52021233}"/>
            <msink:sourceLink direction="to" ref="{93470C1E-466B-4DBC-A365-535C52021233}"/>
          </msink:context>
        </emma:interpretation>
      </emma:emma>
    </inkml:annotationXML>
    <inkml:trace contextRef="#ctx0" brushRef="#br0">1085-42 1450,'0'0'64,"0"0"14,0 0-62,0 0-16,4 8 0,-4 4 0,0-1 129,0 4 23,5 1 5,-5-5 1,4 1-74,0 3-16,1 1-2,3-1-1,-8 1-35,9-1-7,0 0-2,-1-3 0,10 0-7,-14 3-2,5-3 0,-1 3 0,5-15-12,-8 4 9,3 0-9,1-4 8,8 0-8,-12-4 8,-1 0-8,5-8 8,4 9-8,-9-5 10,0 0-10,1-3 10,-1-1-10,0-3 0,-4 3 0,0 1 0,0-5 28,5 1 4,-5 3 1,4 4 0,-4 8-17,0 0-3,0 0-1,0 0 0,0-11-4,0 11-8,0 0 11,0 0-11,0 0 10,4 11-10,5 1 8,-9 0-8,4-1 0,1 5 0,-5 3 0,4 0 0,0 4 0,9 0 0,-8 4 0,-1 4 0,0-4 0,1 4 0,-1 4 0,5-5 0,4 5 0,-13 0 0,4-1 0,0 5 0,5-8 0,-5 7 0,5-3 0,-5 0 0,1-5 0,-5 1 0,0 0 0,0 0 0,-5-8 12,5 0-4,-4-7 0,4 3 0,-9-4 7,5-3 1,0-1 0,-5-3 0,5 0 5,-14 0 2,10-5 0,-5 1 0,8-8-15,-12-3-8,4 3 10,-9-4-10,9-3-28,5-5-12,-14-3-3,13-4 0,-8-4-37,4 4-7,0-4-1,0 0-644,4-4-128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1:42.76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46EA96-0CD2-4597-B83B-54D1588E67EF}" emma:medium="tactile" emma:mode="ink">
          <msink:context xmlns:msink="http://schemas.microsoft.com/ink/2010/main" type="inkDrawing" rotatedBoundingBox="1051,9023 4286,8548 4303,8662 1067,9137" semanticType="underline" shapeName="Other">
            <msink:sourceLink direction="with" ref="{A437BB7F-606D-4E94-8623-81C21A2861FF}"/>
          </msink:context>
        </emma:interpretation>
      </emma:emma>
    </inkml:annotationXML>
    <inkml:trace contextRef="#ctx0" brushRef="#br0">0 412 1382,'0'0'61,"0"0"13,0 0-59,0 0-15,0 0 0,0 0 0,4 3 80,9 1 12,-13-4 4,13 4 0,0-8 35,0 4 7,-4 4 2,4-4 0,4 0-54,-4 4-10,9-4-3,-5 4 0,-4-4-19,9 4-4,0 0-1,8-1 0,-13-6-19,9 6-4,5-3-1,-1 0 0,0 0-9,5 0-1,4 0-1,-4-3 0,4-1 4,4 4 1,0-4 0,5-4 0,8 4-1,-8 0 0,9-3 0,-1-1 0,5 0 1,-9 1 0,8-5 0,5 1 0,0-5-6,0 1-1,9 3 0,4 1 0,-4-5-4,-1 1-8,5 3 11,-4-3-11,-5 3 12,1-3-12,4 3 12,8-3-12,-13 3 11,1 5-11,-10-9 10,10 5-10,-5-1 10,-5 1-10,-3 3 10,3-8-10,1 5 9,0-5-9,-1 1 8,-3 7-8,-1-3 0,-13 3-12,1 0 0,-1 4 1,-4-3 22,0 3 4,-4 0 1,0 4 0,-5-4-16,-4 0 0,0 4 8,0 0-8,-4 0 0,-5 4-12,0 0 3,-8-4 0,-9 0-21,0 0-4,9 8-1,-9-8 0,0 0-156,-5 11-31,1-3-6,-5 0-883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3:00.13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C4A50F-76F2-494C-9E84-1BF8A8E843E6}" emma:medium="tactile" emma:mode="ink">
          <msink:context xmlns:msink="http://schemas.microsoft.com/ink/2010/main" type="writingRegion" rotatedBoundingBox="13165,3469 23205,3107 23377,7887 13338,8250"/>
        </emma:interpretation>
      </emma:emma>
    </inkml:annotationXML>
    <inkml:traceGroup>
      <inkml:annotationXML>
        <emma:emma xmlns:emma="http://www.w3.org/2003/04/emma" version="1.0">
          <emma:interpretation id="{4F13ED29-3FD8-4182-B7B3-1CB48B24BF53}" emma:medium="tactile" emma:mode="ink">
            <msink:context xmlns:msink="http://schemas.microsoft.com/ink/2010/main" type="paragraph" rotatedBoundingBox="13286,3465 22451,3134 22495,4366 13331,4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6F7FC-C473-41C9-81C4-BF8CA6A1D6F1}" emma:medium="tactile" emma:mode="ink">
              <msink:context xmlns:msink="http://schemas.microsoft.com/ink/2010/main" type="line" rotatedBoundingBox="13286,3465 22451,3134 22495,4366 13331,4697"/>
            </emma:interpretation>
          </emma:emma>
        </inkml:annotationXML>
        <inkml:traceGroup>
          <inkml:annotationXML>
            <emma:emma xmlns:emma="http://www.w3.org/2003/04/emma" version="1.0">
              <emma:interpretation id="{AB8B67CF-1065-47CD-888A-206DF323146C}" emma:medium="tactile" emma:mode="ink">
                <msink:context xmlns:msink="http://schemas.microsoft.com/ink/2010/main" type="inkWord" rotatedBoundingBox="13286,3465 16550,3347 16595,4579 13331,4697"/>
              </emma:interpretation>
              <emma:one-of disjunction-type="recognition" id="oneOf0">
                <emma:interpretation id="interp0" emma:lang="en-AU" emma:confidence="0">
                  <emma:literal>(x-yoyo</emma:literal>
                </emma:interpretation>
                <emma:interpretation id="interp1" emma:lang="en-AU" emma:confidence="0">
                  <emma:literal>(a-yoyo</emma:literal>
                </emma:interpretation>
                <emma:interpretation id="interp2" emma:lang="en-AU" emma:confidence="0">
                  <emma:literal>(so-yoyo</emma:literal>
                </emma:interpretation>
                <emma:interpretation id="interp3" emma:lang="en-AU" emma:confidence="0">
                  <emma:literal>(xy '90</emma:literal>
                </emma:interpretation>
                <emma:interpretation id="interp4" emma:lang="en-AU" emma:confidence="0">
                  <emma:literal>(se-yoyo</emma:literal>
                </emma:interpretation>
              </emma:one-of>
            </emma:emma>
          </inkml:annotationXML>
          <inkml:trace contextRef="#ctx0" brushRef="#br0">19 15 633,'0'0'56,"0"0"-44,9-4-12,-9 4 0,0 0 148,0 0 27,0 0 5,4 0 2,5 0-59,0-4-12,-9 4-3,0 0 0,0 0-32,8 0-8,1-4 0,4 0-1,-4 4-7,-1 0 0,1 0-1,4 0 0,0 0-15,0 0-2,-13 0-1,13 4 0,0-4-17,-4 4-3,-1 0-1,5 7 0,-13-11-3,5 4-1,-5-4 0,8 8 0,-8 0 0,5 3 0,-5 1 0,4-1 0,-8 1 2,-1-1 0,-3 1 0,-1 3 0,0 1-6,1-1 0,-5 1-1,-5-1 0,5 4-11,0-3 0,-4-1 0,4 0 0,0-3 0,0-4-16,0-4 4,0-1 1,4 1-26,1 0-6,-1-4-1,0 0 0,1 0-20,8 0-4,0 0 0,4-4-594,5-3-118</inkml:trace>
          <inkml:trace contextRef="#ctx0" brushRef="#br0" timeOffset="283.2832">349-5 1324,'0'0'118,"0"0"-94,0 0-24,0 0 0,0 0 125,0 0 21,0 0 4,0 0 1,-9-4-20,0 4-4,9 0-1,-8 0 0,-5 0-56,8 4-11,-3 0-3,3 8 0,-3-1-25,-1-3-6,0 4-1,1-1 0,-1 1-11,0 3-2,1 0-1,-1 5 0,0-9-10,5 5 0,-5 7 0,5-4 0,0 0 0,-1 1 8,5 3-8,0-8 0,0 1 8,5-9-8,-1 5 8,5-1-8,-5-3 9,5 0-9,4 0 10,0-1-10,0-7 0,0 0 0,4-4 0,0 1 0,5 3-38,-5-4-10,1-4-3,3-4-714,1 1-143</inkml:trace>
          <inkml:trace contextRef="#ctx0" brushRef="#br0" timeOffset="532.8443">492 142 1926,'0'0'85,"0"0"18,0 0-83,0 0-20,0 0 0,0 0 0,8 0 152,1 0 27,-5 4 5,5-1 0,0 1-77,-1-4-16,-8 0-3,9 0-1,4 4-43,0-4-8,-4 8-1,-9-8-1,0 0-22,13 0-12,0 0 12,0-8-12,0 4 0,0 4-22,0-7 3,4 3 1,-4 0-190,5-4-37</inkml:trace>
          <inkml:trace contextRef="#ctx0" brushRef="#br0" timeOffset="1143.7006">865-20 2282,'0'0'50,"0"0"10,0 0 3,0 0 1,0 0-51,0 0-13,0 0 0,0 0 0,0 0 61,0 0 10,0 0 1,4 11 1,0-3-41,1 4-8,-5-1-1,4 9-1,-4-13-14,4 9-8,1-5 8,-1 8-8,0-3 0,-4-1 0,9 1 0,-5-5 0,1 1 0,3-4 0,-3 3 0,3-3-8,1-4-4,-9-4-1,13 4 0,0-4 0,0-4-10,-4 0-1,4 0-1,-5-4 0,5-3-6,0-1-1,-4 1 0,0-1 0,-1 0 13,1 1 3,-5-1 0,5 1 0,-5-1 16,1-3 0,-1 3-8,-4 5 8,0-5 0,0 8 0,-4-7 0,4 3 0,0 8 11,0 0-1,0 0 0,0 0 0,0 0 6,0 0 2,0 0 0,0 0 0,0 0-8,0 0-2,-5 15 0,1-7 0,4 4-8,0-1 0,0 1 0,4 7 0,-4 0 0,0 0 0,5 5 0,-1 3 0,5-8 0,-5 8 0,5 0 0,-5 0 8,5 7-8,-1-3 8,-3 0-8,-1 4 8,5-1-8,-9-7 0,4 4 0,0-4 8,-4 0-8,0 0 12,0-4-12,-4 0 12,4-3 5,-4-5 2,-1 0 0,1 1 0,-5-5 9,1 1 1,-1 0 1,-4-1 0,0-11-11,-4 4-3,-1 4 0,-3-4 0,3-4-16,-3 3 10,-5-3-10,0 0 8,0-3-43,-5-1-9,1-4-1,0-4-740,-9 1-148</inkml:trace>
          <inkml:trace contextRef="#ctx0" brushRef="#br0" timeOffset="1557.4509">-236-255 230,'0'0'20,"0"0"-20,0 0 0,-5 4 0,5-4 322,-8 7 60,3-3 12,-3 4 2,-1 0-240,0 7-49,1-3-10,-1 3-1,-4 4-26,0 4-5,9 4-1,-5 0 0,0 4-32,5 4-8,-5 7 0,9 5-1,5-1-23,-1 4 0,0 4 0,9 0 0,5-8 0,-1 0-10,9-3 1,4-1-671,1-7-135</inkml:trace>
          <inkml:trace contextRef="#ctx0" brushRef="#br0" timeOffset="2093.4528">1216-217 1677,'0'0'74,"0"0"16,0 0-72,0 0-18,0 0 0,8-3 0,-8 3 137,0 0 24,13 0 5,-4-4 1,4 8-57,-4-4-11,-9 0-3,4 7 0,5 1-31,-1 0-6,1 3-2,4 1 0,0-1-21,-4 5-4,4-1 0,-5 1-1,1-1-31,0 4 8,-1 1-8,-3 3 0,-1 0 8,0 4 0,-4-4-8,-4 4 12,0 0-12,-1 0 0,1 0 0,-5 7 0,-4-3-20,0-4-6,5 0-2,-5-4 0,0 0-92,4 1-20,5-9-3,-1 0-621,-3-7-124</inkml:trace>
          <inkml:trace contextRef="#ctx0" brushRef="#br0" timeOffset="2376.1536">1484-486 2124,'0'0'47,"0"0"9,5-8 3,-5 8 0,0 0-47,0 0-12,13 0 0,-13 0 0,0 0 108,13-4 19,-13 4 4,0 0 1,13 0-76,-13 0-14,0 0-3,8 12-1,1-5-25,-9 5-5,4 0 0,-4 3-8,0-4 0,0 5 0,-4-5 0,0 5 0,-1-5 0,1 1 0,4-4-10,0 3 10,-4-3-11,4 0 11,0-8-8,0 0 8,4 7 0,-4 1-8,0-8 8,0 0 0,13 8 0,-9-8 0,5 4 0,-9-4 0,9 0 0,4 0 0,0 0 0,-5-4 0,1 4-83,0 0-11,4-4-2</inkml:trace>
          <inkml:trace contextRef="#ctx0" brushRef="#br0" timeOffset="2803.6821">1914-244 921,'0'0'82,"0"0"-66,0 0-16,0 0 0,0 4 281,4 4 53,-4-8 10,4 8 3,-4-8-166,5 7-33,-5 1-6,8 0-2,5 0-76,0-1-16,-4 1-4,0 0 0,4-1-4,0-3-2,0 4 0,0 0 0,4-1-22,-4-3-5,0-4-1,-4 12 0,4-12-10,-5 4 0,5-1 0,-13-3 8,13 4-8,-13-4 0,9 8 0,-9-8 0,0 0 0,9 4 0,-9-4 0,0 0 0,0 0 8,0 0-8,0 0 0,0 11 8,-5 1-8,1 0 0,-5-5 0,1 5 0,-5 3 0,-5-3 0,1 3 0,0-3 0,-1 3 0,-3 1-17,3-1 4,1-3 1,0 3 0,-1-4 0,5 5 0,0-1 0,-4-3-35,8-1-6,-4 5-2,5-8 0,-1-1-30,9-7-7,0 0 0,0 0-1,0 0-159,0 0-32</inkml:trace>
          <inkml:trace contextRef="#ctx0" brushRef="#br0" timeOffset="3071.9736">2282-9 864,'0'0'38,"0"0"8,0 0-37,0 0-9,-4 8 0,-5 0 0,9-8 308,-4 8 59,-5-1 12,0 5 2,5-4-229,-5 3-47,-4 1-9,0 3-1,0-3-39,0 3-8,-4 0-2,4 5 0,-4 3-17,-1-8-3,1 12-1,0-7 0,-1-1-25,5-4 0,-4 1 0,4-5 0,0 8 0,4-7 0,-4 0 0,5-1 0,3-3 0,5-8 0,0 0-14,0 0 5,0 0-63,0 0-13,9-4-3,4 0-1070</inkml:trace>
          <inkml:trace contextRef="#ctx0" brushRef="#br0" timeOffset="3416.5185">2529-97 1324,'0'0'59,"0"0"12,0 0-57,0 0-14,0 0 0,0 0 0,0 0 285,-9 4 55,5 3 10,-5 1 2,1 0-208,-1 3-43,5 1-8,-1-1-1,1 5-56,0 7-12,4 0-1,0 4-1,0 4-22,0-4 0,4 4 0,0 0 0,5-4 0,0-4-10,8 0 1,-4-4 0,4 0 9,-4 4-12,0-7 12,5-8-12,-1-1-16,5-3-4,0-4-1,4-4 0,-5-3 33,5-9 0,-4 1 0,4-5 0,-9-3 19,9 0 10,-8-4 3,-1 0 0,0-4 16,-8-3 4,4 3 1,-4 4 0,-5 0-1,0 4 0,-4 0 0,0 0 0,-4 3-20,-5 1-5,-4 0-1,0 3 0,-8 1-26,3 7 8,-8-3-8,5 7 0,-5 4-24,-5 8-9,1-1-3,0 9 0,-5 3-176,4 4-35,5 0-7</inkml:trace>
        </inkml:traceGroup>
        <inkml:traceGroup>
          <inkml:annotationXML>
            <emma:emma xmlns:emma="http://www.w3.org/2003/04/emma" version="1.0">
              <emma:interpretation id="{54DACDDD-5042-4B80-9854-14949D304F66}" emma:medium="tactile" emma:mode="ink">
                <msink:context xmlns:msink="http://schemas.microsoft.com/ink/2010/main" type="inkWord" rotatedBoundingBox="17455,3726 17791,3714 17802,3997 17465,4009"/>
              </emma:interpretation>
              <emma:one-of disjunction-type="recognition" id="oneOf1">
                <emma:interpretation id="interp5" emma:lang="en-AU" emma:confidence="0">
                  <emma:literal>is</emma:literal>
                </emma:interpretation>
                <emma:interpretation id="interp6" emma:lang="en-AU" emma:confidence="0">
                  <emma:literal>TS</emma:literal>
                </emma:interpretation>
                <emma:interpretation id="interp7" emma:lang="en-AU" emma:confidence="0">
                  <emma:literal>Ts</emma:literal>
                </emma:interpretation>
                <emma:interpretation id="interp8" emma:lang="en-AU" emma:confidence="0">
                  <emma:literal>rs</emma:literal>
                </emma:interpretation>
                <emma:interpretation id="interp9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10341.3002">3795-89 1440,'0'0'128,"0"0"-103,0 0-25,0 0 0,0-8 164,0 4 27,4-11 5,-4 3 2,-4-3-86,8 7-16,1 0-4,3 4-1,-8 4-91,0 0-20,5-4-4,3 1 0,1 6-49,4 1-11,-4 0-1,4 4-573,-5-4-114</inkml:trace>
          <inkml:trace contextRef="#ctx0" brushRef="#br0" timeOffset="10148.5718">3873-9 1904,'0'0'84,"0"0"18,4-7-82,-4 7-20,0 0 0,0 0 0,0 0 110,0 0 18,0 0 3,0 0 1,0 0-53,0 0-11,5 11-1,-5-3-1,0 4-30,0-1-7,0-11-1,4 16 0,-8-5-28,8 1 0,0-1 0,-4-3 0,0-8-45,0 0-15,0 0-4,5 15-703,-5-3-141</inkml:trace>
          <inkml:trace contextRef="#ctx0" brushRef="#br0" timeOffset="10665.8198">4133-70 1094,'0'0'48,"0"0"11,0 0-47,0 0-12,-4-8 0,-1 0 0,5 8 267,0-7 51,-8-1 10,3 8 3,1-12-167,0 5-32,-5-1-8,0 4 0,1 0-55,-1-3-10,0 3-3,5 0 0,-9 0-35,0 4-7,4 0-2,1 4 0,8-4-12,-9 8 0,0-8-9,1 7 9,8 1-17,0 0 2,0-8 1,4 11 0,-4 1-10,4 3-1,-4-3-1,5-1 0,-1 1 8,0-4 2,5 3 0,0 1 0,-9-12 7,8 11 9,-8-11-13,9 12 5,4 3 8,-4-11 0,-1 12 0,1-13-8,-9-3 8,9 4 9,-9-4-1,8 8-8,-3 0 22,-5-8-2,0 0-1,0 0 0,4 11 0,-4-11 0,0 0 0,0 0 0,0 0-3,-4 8 0,4-8 0,-9 0 0,0 4-5,-4-4-2,-4 0 0,0 0 0,4 0-9,-5 0-16,-3-4 4,8 4 1,4-4-130,0 0-27,-4 4-4,13 0-958</inkml:trace>
        </inkml:traceGroup>
        <inkml:traceGroup>
          <inkml:annotationXML>
            <emma:emma xmlns:emma="http://www.w3.org/2003/04/emma" version="1.0">
              <emma:interpretation id="{4D500E56-14E4-474E-958B-9747C60D24E0}" emma:medium="tactile" emma:mode="ink">
                <msink:context xmlns:msink="http://schemas.microsoft.com/ink/2010/main" type="inkWord" rotatedBoundingBox="18332,3600 20218,3532 20247,4343 18361,4411"/>
              </emma:interpretation>
              <emma:one-of disjunction-type="recognition" id="oneOf2">
                <emma:interpretation id="interp10" emma:lang="en-AU" emma:confidence="0">
                  <emma:literal>always</emma:literal>
                </emma:interpretation>
                <emma:interpretation id="interp11" emma:lang="en-AU" emma:confidence="0">
                  <emma:literal>oilways</emma:literal>
                </emma:interpretation>
                <emma:interpretation id="interp12" emma:lang="en-AU" emma:confidence="0">
                  <emma:literal>alwayS</emma:literal>
                </emma:interpretation>
              </emma:one-of>
            </emma:emma>
          </inkml:annotationXML>
          <inkml:trace contextRef="#ctx0" brushRef="#br0" timeOffset="11193.5182">4883 30 1782,'0'-19'79,"0"19"16,-4-12-76,4 4-19,-5-3 0,1-1 0,4-3 135,-4 3 23,-5 5 5,5-5 1,-1 1-56,-3-1-12,3 12-1,-3-12-1,-1 9-41,0-1-8,-4-4-1,5 8-1,-1 0-26,-4 8-5,0-1 0,4 5-1,-4-4-11,5 3 0,-1 5-12,0 3 12,5 0-25,-5 0 2,5 1 1,4-1 0,-5 4 6,5 0 0,5-7 1,-5-1 0,4-3-14,5-1-3,-1-3-1,1 3 0,-4-3 13,3 0 2,1-16 1,0 4 0,-1 4 17,1-7 0,4-1 0,-4-4 0,-1-3 0,1-1 0,0-3 11,-1 4-11,1-1 17,0 1-3,-1 7-1,-3-11 0,-1 4 7,0 3 2,1 4 0,-5 8 0,0 0-10,0 0-1,0 0-1,0 0 0,0 0-1,0 0 0,0 0 0,8 8 0,-3 4-9,-1-1 0,0 1 9,1-1-9,3 1 0,-3-1 0,-1 1 0,0 0 0,1-5-16,-1 5-8,0-5-2,1 1 0,3 0-32,-3 0-6,-5-8-2,0 0 0,0 0-144,0 0-29</inkml:trace>
          <inkml:trace contextRef="#ctx0" brushRef="#br0" timeOffset="11417.617">4961-305 1623,'0'0'72,"0"0"15,0 0-70,0 0-17,0 0 0,0 0 0,0 0 151,0 0 26,0 0 6,0 0 1,9 7-58,-5 5-11,0 11-3,1-11 0,-1 3-40,0 4-8,-4 1-1,5 7-1,-5 0-40,0 0-8,4-4-2,-4 4 0,4-8-12,-4 4 0,9-4 0,-5 1 0,5-5-36,0 0-8,-1-3 0,1 0-1,0-5-143,-1 1-28,1-4-5,0-4-796</inkml:trace>
          <inkml:trace contextRef="#ctx0" brushRef="#br0" timeOffset="11818.0313">5165-128 1094,'0'0'97,"0"0"-77,0 0-20,0 0 0,0 0 209,0 0 39,0 0 7,-5 8 1,-3-1-92,8 5-20,0-8-3,-5 11-1,5-7-63,0 4-13,0 3-2,5-4-1,-1 5-31,0-5-6,-4 5-2,5-1 0,3-3-12,1-1-2,0 1-8,-5 0 12,5-5-12,-5 1 0,-4-8 0,4 8 0,5-5 0,0-3 0,-1 0 0,-8 0-10,0 0 0,0-11 0,5-1 0,-5 1 0,-9-1 10,9 5 0,13-9-9,-4 5 9,-1-1-12,1 4 3,-5-3 0,1 7 0,-5 4 9,0 0 0,0 0 0,0 0 0,8 0 0,-8 0 0,0 0 0,9 8 0,4-5 0,-9 5 0,-4-8 0,0 0 0,9 8 0,0-4 11,4 7-3,-5-11 0,5 4 5,-4-4 1,4-4 0,0 4 0,-4-7 16,4 3 3,-5 0 1,1 0 0,-5-4-10,5 1-1,-5-5-1,1 4 0,-1 1-13,0-5-9,-8 4 12,4-3-12,0-1 0,0 1-17,0 3 1,-4 8 1,-1-12-91,5 12-18,5-7-4,-5 7-1,0 0-104,0 0-21</inkml:trace>
          <inkml:trace contextRef="#ctx0" brushRef="#br0" timeOffset="12215.445">5693-78 633,'0'0'28,"0"0"6,0 0-34,0 0 0,0 0 0,0 0 0,5-8 387,-5 1 70,0-1 15,0 0 2,0-3-270,0 3-55,0 0-10,-5 1-3,5 7-68,-4-8-15,0 4-2,-1-4-1,-8 8-22,5 0-5,8 0-1,-9 0 0,5 0-14,-5 8-8,-4-4 10,9 7-10,-1 9 0,-3-9 0,3 5-13,1-1 4,4 4-3,0-3 0,-4-1 0,4 4 0,4-3-4,0-1-2,-4-11 0,5 12 0,-5-13 1,0-3 0,8 8 0,-8-8 0,0 0 7,9 0 2,-9 0 0,13-4 0,-13 4 8,4-7 0,5 7 0,-5-12 0,9 4 0,-4-3 0,-5-5 8,5 5-8,0-1 8,-1-3-8,-3 3 10,-1 5-10,0-1 14,1 0-3,-5 8-1,0 0 0,0 0-1,0 0 0,0 0 0,0 0 0,8 0 0,-8 0 0,5 4 0,-1 4 0,0-1-9,1 5 0,-5-4 9,9-1-9,-1 1 0,-3-4-15,3 4 3,-3-1 0,3 1-40,-3 0-7,3 3-1,1-11-1,0 4-162,4-4-32,-5-4-6</inkml:trace>
          <inkml:trace contextRef="#ctx0" brushRef="#br0" timeOffset="12670.8022">5910-140 1688,'0'0'75,"0"0"15,0 0-72,0 0-18,0 0 0,0 0 0,0 0 152,0 0 28,0 0 4,-4 8 2,0 4-70,4-5-13,4 5-3,0-4-1,1 3-69,-1 5-14,9-5-2,0 1-1,0 3-13,0-7 0,0 3 8,0-3-8,0 4 0,0-1 0,0-11 0,0 0 0,0 4 0,0-4 0,-4 0 0,-1-4 0,1-3 0,-5 3 0,5-8 0,0 4 0,-5-3 0,0 3 9,1-7-1,-1-1 0,0-3-8,-4 4 8,0-5-8,5 5 8,-5 0 0,0-1 0,0 5 0,-5-5 0,5 9 20,0-1 3,0 8 1,0 0 0,0 0-32,0 0 0,0 0 0,0 0 0,0 11 0,0 1 0,5 3 0,-1 8 0,-4-3 0,4 3 0,1 0 0,-1 4 0,0-4 0,-4 0 0,5 4 0,-1-4 0,0 4 0,1 0 0,-1 0 0,0 8 0,1-12 0,-1 4 0,-4 0 0,0 0 0,-4 4 0,8-4 0,-4-4 0,-4 0 0,-1 0 0,1-8 0,0-3 0,-1 0 0,1 3 10,-5-15-1,5 4 0,-9 4 0,4-8 4,-4 3 1,-4-3 0,0-3 0,-1-5-14,1 4 0,-9-8 0,4-3 0,1 3-19,-1-3-3,5-4-1,8 3 0,5 5-136,-5-5-27,9 5-6,0-5-563,0-7-113</inkml:trace>
          <inkml:trace contextRef="#ctx0" brushRef="#br0" timeOffset="13006.0023">6521-190 979,'-13'-7'87,"9"-1"-70,4 0-17,0-3 0,0-1 329,-4 4 63,-5-11 12,5 8 2,4-1-254,-5 4-50,-8 1-10,0-1-3,5 0-66,3 4-14,-8 1-9,0 3 12,0 0-12,5 0-12,3 11 2,1-3 1,0-1-7,4 5-2,0 3 0,0 1 0,0-1 5,4-3 1,5 3 0,-1-3 0,10-1 3,-10 1 1,5-4 0,0 3 0,5-3 8,-1 0-8,-13 3 8,9-7-8,0 4 29,-4-4 7,0-1 0,-9-3 1,0 0 4,0 0 1,17 12 0,-13-8 0,-4-4 4,0 0 1,5 11 0,-5-11 0,-5 12-11,-3-4-3,-5-1 0,0 1 0,0 0-10,-5-1-3,-8 1 0,0-4 0,5 4-12,-1-1 0,-8-7 0,4 4 0,0 0-60,4-4-11,0 0-2,5-4-1,4 4-172,4-4-34</inkml:trace>
        </inkml:traceGroup>
        <inkml:traceGroup>
          <inkml:annotationXML>
            <emma:emma xmlns:emma="http://www.w3.org/2003/04/emma" version="1.0">
              <emma:interpretation id="{851DF31C-E523-4439-8084-C8859EFCB52B}" emma:medium="tactile" emma:mode="ink">
                <msink:context xmlns:msink="http://schemas.microsoft.com/ink/2010/main" type="inkWord" rotatedBoundingBox="20744,3342 22456,3280 22477,3865 20765,3927"/>
              </emma:interpretation>
              <emma:one-of disjunction-type="recognition" id="oneOf3">
                <emma:interpretation id="interp13" emma:lang="en-AU" emma:confidence="0">
                  <emma:literal>true</emma:literal>
                </emma:interpretation>
                <emma:interpretation id="interp14" emma:lang="en-AU" emma:confidence="0">
                  <emma:literal>tme</emma:literal>
                </emma:interpretation>
                <emma:interpretation id="interp15" emma:lang="en-AU" emma:confidence="0">
                  <emma:literal>trine</emma:literal>
                </emma:interpretation>
                <emma:interpretation id="interp16" emma:lang="en-AU" emma:confidence="0">
                  <emma:literal>trove</emma:literal>
                </emma:interpretation>
                <emma:interpretation id="interp17" emma:lang="en-AU" emma:confidence="0">
                  <emma:literal>trire</emma:literal>
                </emma:interpretation>
              </emma:one-of>
            </emma:emma>
          </inkml:annotationXML>
          <inkml:trace contextRef="#ctx0" brushRef="#br0" timeOffset="13410.5954">7115-205 1882,'-21'4'84,"21"-4"16,8 0-80,-8 0-20,0 0 0,0 0 0,13-4 150,0 4 26,5-4 4,-5 4 2,-5-4-67,5 0-14,5 4-2,-5-3-1,-5 3-42,5-4-8,18 4-1,-5 0-1,-9 0-26,5 0-6,-9 4-1,4-4 0,9 0-24,-9 0-5,-8 0 0,0 0-1,8-4-207,-4 0-40,0-4-9,-13 8-2</inkml:trace>
          <inkml:trace contextRef="#ctx0" brushRef="#br0" timeOffset="13644.9552">7293-548 460,'0'0'41,"0"0"-33,-4 0-8,4 0 0,8-8 384,-8 8 74,-8-4 15,8 4 3,8 12-271,-8-12-54,0 0-11,0 8-3,0 7-73,0 1-16,9 3-2,-13 4-1,-9 8-11,8 0-2,14-4-1,0 7 0,-14 5-19,5 3-3,5-7-1,-1 3 0,9-7-8,-4 0-9,-9-4 9,4 0-13,13 0-121,-8-8-24,-5 0-5,5-3-612,0-1-122</inkml:trace>
          <inkml:trace contextRef="#ctx0" brushRef="#br0" timeOffset="14527.3345">7531-151 1605,'-13'8'35,"13"-8"7,0 0 2,0 0 2,0 7-37,5 9-9,-1-12 0,5 11 0,-5-11 120,0 7 23,-8-3 4,4 4 1,0-1-48,-4-3-8,4 3-3,4-3 0,5-4-31,-9-4-6,0 0-2,0 0 0,0 0-6,0 0-2,0 0 0,0 0 0,0 0 2,0-8 0,8-3 0,-3-1 0,-5-3-31,4-1-5,0 1-8,5-4 11,-5-1-11,1 5 0,-1 0 0,0-1 0,9 1 0,-8-4 0,-5 7 0,4 0 0,5 1 0,-5 3 0,5-3-12,-5 3 12,0 0-60,5 0-4,4 1 0,-9 3-1,-4 4-47,13-8-10,0 4-2,5 4 0,-10 4-10,1 0-2,-9-4-1,13 4 0,0 0 49,-4 3 11,-14 1 1,5-8 1,9 4 95,-5 0 18,-4-4 4,0 8 1,-4 3 73,4-11 16,0 0 2,-4 4 1,-9 4-19,13-8-4,0 0-1,0 0 0,-5 7-44,1 5-9,4 0-2,0-1 0,9 1-24,-9-1-4,0 1-2,0 3 0,4 1-14,0-1-4,-8 0 0,4 1 0,0-5 10,4 1 2,5 0 0,-5-5 0,-4-7-29,13 8-6,-13-8-1,0 0 0,0 0 25,0 0 5,9 4 1,4-4 0,-4-4-15,4 4 0,-4-4 0,4-4 0,8 5 0,-8-9 0,-13 0 0,5 1 0,12-5 0,-4 9 8,-9-16-8,5 3 0,0 1 8,-1 0-8,5 0 11,-4-1-11,-13 9 15,8-1-4,9-3-1,-4 3 0,-9 12 4,0-8 1,8 1 0,-8 7 0,0 0-15,0 0 0,0 0 0,5 0 0,8 11 0,-9-3 0,-8 4 0,8 3 9,5 0-9,-5 1 0,-4-1 0,0 1 0,0-1 0,4-3 0,5-5 0,-5 5 0,-4-1-14,5 1 2,8 3 0,0-3 0,-9-8 0,5 4 0,4-1 0,-5 1 0,5-4 12,-4 0-12,0-4 12,-1 0-12,5 0 12,0 0 0,-4-4 0,0 0 0,4-8 0,0 1 0,-5 7 0,-3-11 0,8 3 0,-5-3 0,1-1 0,0 1 0,-1-1 0,-3-3 15,3 4-2,-3-1 0,-1 1-5,0-1 0,-4 1-8,0 3 12,-4 5-12,0-1 11,-1 0-11,5 8 10,0 0-10,0 0 0,-13 0 0,9 4 0,-5 0 0,1 4 12,-1 7-12,5 1 12,-5 3-12,9-4 0,0 8 0,0-3 0,0-5 0,4 4 0,5-3 0,0 3 8,4-4-8,0-3 0,0 3 0,4-3 0,5 3 0,-5-3 0,5-1 0,-1-3 0,1 0 25,4-8 3,0 0 1,4-4 0,1-4-21,-1-3-8,5-5 0,-1 5 0,-3-5-133,-1 5-33,31-24-6,-18 8-2</inkml:trace>
        </inkml:traceGroup>
      </inkml:traceGroup>
    </inkml:traceGroup>
    <inkml:traceGroup>
      <inkml:annotationXML>
        <emma:emma xmlns:emma="http://www.w3.org/2003/04/emma" version="1.0">
          <emma:interpretation id="{2FD26392-1A0C-4428-ACD9-31B72A10DB7C}" emma:medium="tactile" emma:mode="ink">
            <msink:context xmlns:msink="http://schemas.microsoft.com/ink/2010/main" type="paragraph" rotatedBoundingBox="13231,4989 18485,4932 18498,6125 13244,6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9CD5F0-971C-47C0-A593-ED389AC1177E}" emma:medium="tactile" emma:mode="ink">
              <msink:context xmlns:msink="http://schemas.microsoft.com/ink/2010/main" type="line" rotatedBoundingBox="13231,4989 18485,4932 18498,6125 13244,6181"/>
            </emma:interpretation>
          </emma:emma>
        </inkml:annotationXML>
        <inkml:traceGroup>
          <inkml:annotationXML>
            <emma:emma xmlns:emma="http://www.w3.org/2003/04/emma" version="1.0">
              <emma:interpretation id="{9379CF9D-999C-4076-89F7-3ADDE68C284F}" emma:medium="tactile" emma:mode="ink">
                <msink:context xmlns:msink="http://schemas.microsoft.com/ink/2010/main" type="inkWord" rotatedBoundingBox="13231,4989 17091,4947 17104,6140 13244,6181"/>
              </emma:interpretation>
              <emma:one-of disjunction-type="recognition" id="oneOf4">
                <emma:interpretation id="interp18" emma:lang="en-AU" emma:confidence="0">
                  <emma:literal>si-2scyty'</emma:literal>
                </emma:interpretation>
                <emma:interpretation id="interp19" emma:lang="en-AU" emma:confidence="0">
                  <emma:literal>x-mayfly</emma:literal>
                </emma:interpretation>
                <emma:interpretation id="interp20" emma:lang="en-AU" emma:confidence="0">
                  <emma:literal>si-2scyty"</emma:literal>
                </emma:interpretation>
                <emma:interpretation id="interp21" emma:lang="en-AU" emma:confidence="0">
                  <emma:literal>&gt;i-2scyty'</emma:literal>
                </emma:interpretation>
                <emma:interpretation id="interp22" emma:lang="en-AU" emma:confidence="0">
                  <emma:literal>&gt;i-2scyty"</emma:literal>
                </emma:interpretation>
              </emma:one-of>
            </emma:emma>
          </inkml:annotationXML>
          <inkml:trace contextRef="#ctx0" brushRef="#br0" timeOffset="102489.2387">-93 1548 1764,'0'0'39,"0"0"8,0 0 1,0 0 1,0 0-39,0 0-10,0 0 0,0 0 0,0 0 120,-9-4 21,5 0 5,4 4 1,-9-7-51,9 7-11,0 0-1,-9 0-1,-4 4-38,5-1-7,-1 1-2,0 0 0,1 4-21,-1-4-5,5 3-1,-5 9 0,0-5-9,1 5 0,-1 3 0,5 0 8,-1 1-8,5-5 0,-8 0 9,8 1-9,0-1 12,0-3-3,4 3 0,0-3 0,1-1-1,3-3-8,1 0 12,4-1-4,-4-3-8,4 0 10,4 0-10,5 4 10,-1-12-10,-8 0-17,-4 0 4,8 0 1,1-7-136,3-1-26,-3-3-6</inkml:trace>
          <inkml:trace contextRef="#ctx0" brushRef="#br0" timeOffset="102244.7267">-427 1525 230,'0'0'20,"0"0"-20,0 0 0,0 0 0,0 0 45,0 0 5,0 0 1,0 0 0,0 0 27,0 0 6,0 0 0,0 0 1,0 0 11,13 0 1,-13 0 1,0 0 0,13-4-26,-13 4-6,0 0-1,0 0 0,9 0-20,-9 0-4,0 0-1,0 0 0,0 0 24,0 0 5,0 0 1,0 0 0,0 0 25,0 0 5,0 0 0,0 0 1,8 0-13,1 4-2,-9-4-1,9 4 0,4-4-29,-5 4-5,1 3-2,0-7 0,-9 0-15,8 8-3,1-4-1,-9-4 0,4 8-5,5 3-1,-5 1 0,5-5 0,-9-7-4,0 0 0,0 12-1,0 0 0,0-1 5,0 1 2,-9 3 0,5-3 0,0-5-8,-1 5-2,-3-4 0,-1 3 0,0-3-16,1 0 8,-1 3-8,0-3 0,-4-4 0,9 3 0,-5-3 0,9-4-9,-8 4-16,8-4-3,0 0-1,0 0 0,0 0-31,0 0-5,0 0-2,0 0 0,0 0-53,4-8-10,0-3-2,5 3-1,4-3-144,-4 3-29</inkml:trace>
          <inkml:trace contextRef="#ctx0" brushRef="#br0" timeOffset="103217.7321">162 1321 1393,'-4'-4'61,"4"4"14,0 0-60,0 0-15,0 0 0,13-12 0,-13 12 118,9-7 21,-1-5 4,-8 12 1,0 0-24,9-8-5,4 1-1,-4-1 0,-9 8-33,0 0-6,0 0-2,0 0 0,0 0-35,0 0-7,0 0-2,0 0 0,13 0-17,-13 0-4,0 0-8,0 0 12,0 0-12,0 0 0,0 0 8,4 12-8,-4-5-13,-4 1-6,4 4-1,-9-5 0,5 5-8,4-1-3,-5 1 0,5-1 0,0-11 12,0 8 3,-4 4 0,4-12 0,0 0 16,0 0 0,4 7-8,-4-7 8,0 0 11,0 0 5,9 8 2,-9-8 0,9 4-2,-1 0-1,5-4 0,-4-4 0,0 4-15,-1-4-18,5 0 4,0 4 1,0-4-184,-4 8-37</inkml:trace>
          <inkml:trace contextRef="#ctx0" brushRef="#br0" timeOffset="103441.7515">401 1691 1612,'0'0'144,"0"0"-116,0 0-28,0 0 0,0 0 148,13-4 24,-5 0 5,5-4 1,-4 4-58,4 1-12,-4-1-3,8 0 0,0 4-75,1-4-15,-1 4-3,5 0-1,0-4-43,-1 0-9,1 0-2,4 4-722,-4 0-145</inkml:trace>
          <inkml:trace contextRef="#ctx0" brushRef="#br0" timeOffset="103910.1892">843 1402 2188,'0'0'195,"0"0"-156,0 0-31,9-8-8,4 4 50,-5 0 9,1-3 1,0 3 1,4 0 41,0 0 8,0 4 2,-5-4 0,5 4-49,0 4-10,-4-4-1,4 8-1,0-4-27,-4-1-6,-1 5-1,-3 4 0,-1-5-17,0 5 0,1 0 0,-1 3 0,-8 0 0,4 1-12,-5-1 0,1 4 0,0 1-8,-5-5 0,0 4-1,1-3 0,-1 3-34,-4-4-6,4 1-2,1-1 0,-1 1 15,0-5 4,1 1 0,3-1 0,-3-3 18,3-4 4,5-4 1,0 8 0,0-8 21,-4 11 8,4-11 0,0 0 0,0 0 16,0 0 2,9 4 1,4 0 0,-5-4 9,5 0 1,0 0 1,0 0 0,-4 0-17,4 0-3,0 0-1,4-4 0,-4 0-29,0-3-7,0 3-1,0 0 0,0 0-195,0 4-39</inkml:trace>
          <inkml:trace contextRef="#ctx0" brushRef="#br0" timeOffset="104164.35">1242 1506 1890,'0'0'84,"0"0"16,0 0-80,0 0-20,8-4 0,5 0 0,-4 4 148,-9 0 26,0 0 5,0 0 1,9-4-67,4 0-13,-5 0-2,5 1-1,-4 6-40,4 1-8,-4-4-1,4 4-1,-5 0-23,5 0-4,-4 0 0,4 0-1,-13-4-19,9 11 0,-5-3 0,5 0 0,-9-8 0,4 7 0,0 5 0,-4-1 0,0-11 0,-4 12 0,4-4 0,-9 3 0,1 1-18,-5-1 2,0 1 1,-5-1 0,5 1-1,-4-4 0,4 3 0,4 1 0,1-4-36,8-8-7,0 0-1,-9 3-1,5-3-137,4 0-27,0 0-6,0 0-773</inkml:trace>
          <inkml:trace contextRef="#ctx0" brushRef="#br0" timeOffset="104422.069">1528 1513 576,'0'0'51,"0"0"-41,0 0-10,0 0 0,0 0 352,0 0 69,0 0 14,0 0 2,0 0-223,0 0-45,0 0-9,0 0-1,0 0-81,0 0-16,0 0-3,0 0-1,-9 8-32,0 4-6,1-5-2,3 5 0,1 0-8,-5-1-2,5 1 0,0-1 0,-1 5-8,5-1 0,-4-3 0,4 3 0,0-3 0,0-1 0,4 1 0,1-1 0,-5-3-10,4 0 10,5 3 0,-5-7-9,-4-4 0,13 4 0,-4 0 0,-1 0 0,5-8-12,0 0-3,0-4 0,5-3 0,-5-1-31,4 1-6,1 3-2,-1-8-753,0 5-152</inkml:trace>
          <inkml:trace contextRef="#ctx0" brushRef="#br0" timeOffset="104984.4162">1810 1560 1440,'0'0'128,"0"0"-103,0 0-25,0 0 0,0 0 204,0 0 36,0 0 8,-5 11 0,1-7-122,4-4-25,0 15-5,4 1 0,1-1-56,-1 1-12,0-1-1,5-3-1,-5 3-14,5-3-4,4-5 0,-4 1 0,8 0 0,0 0-8,-8-8 12,4 0-4,0 0-8,0-4 0,0-4 0,0 4 0,0-7 31,-4-1 1,4-3 0,-5 3 0,1 4-32,0-3 0,-5-1 0,0 1 0,1-5 13,-1 1-3,-4-1-1,0 5 0,0-1-9,0 5 0,-4-1 0,4 8 0,0 0 0,0 0 0,0 0 0,0 0 0,0 0-9,0 0 9,0 15-12,0 1 12,0 3 0,4 4-8,-4 0 8,4 4 0,1 0 0,3 0 0,-3 0 0,3 4 0,-3-8-18,3 4-3,-3 0-1,-1 0 0,5 0 9,-5-4 1,-4 4 1,0 0 0,4 0 11,-4-4 0,-4 4 0,4-4 0,0 4 0,0 0 0,-4-8 0,-1 4 0,1-7 27,0-1 4,-1-7 1,1 0 0,-5 3-7,1-3-1,-5 0 0,4-1 0,-4-3 12,-4 0 3,-9-4 0,8 4 0,1-8-15,4 4-2,-13 0-1,4-4 0,1 4-21,-5-4 0,0 1 0,4-1 0,-4-4-50,9-4-14,-1 5-4,10-5 0,-5 1-123,8 3-25,1-8-4,4 5-894</inkml:trace>
          <inkml:trace contextRef="#ctx0" brushRef="#br0" timeOffset="105357.7619">2230 1633 2239,'0'0'99,"0"0"21,0 0-96,0-8-24,4 4 0,1 0 0,-1 1 115,5 3 18,-5 0 4,5-4 1,-1 0-54,5 4-10,-4 0-2,8 0-1,-4-4-32,5 0-7,-5 4 0,0-4-1,4 8-11,0 0-1,1 0-1,-1-4 0,0 0-42,1 0-9,-5-4-2,0 4 0,4-4-138,-8 4-28,-1-4-6</inkml:trace>
          <inkml:trace contextRef="#ctx0" brushRef="#br0" timeOffset="105536.7984">2451 1421 576,'0'0'51,"0"0"-41,0 0-10,0 0 0,0 0 355,0 0 69,0 0 13,0 12 3,0-12-222,-4 11-45,4 1-9,-5 3-1,5 0-81,0 9-16,-4 6-3,0-3-1,8-4-40,-8 1-8,4 3-2,-5-4 0,5 0-12,5 0-12,-1-4 3,5 0 0,-1-7-127,1 0-24,8-1-6,-4-3-992</inkml:trace>
          <inkml:trace contextRef="#ctx0" brushRef="#br0" timeOffset="105996.957">2807 1413 345,'-5'4'31,"-3"0"-31,3-4 0,-3 8 0,-1-4 390,5 7 72,-1-3 14,1 3 4,4 5-310,0-5-62,4 5-12,-4-1-2,5 4-50,-1 1-9,5-5-3,-1-3 0,5 3-10,0-3-2,0-1-1,0 5 0,0-9 10,5-3 3,-5 4 0,0-8 0,0 4-17,0-8-3,0-4-1,0 4 0,0-7 8,0-1 1,-5 1 1,1 3 0,4-4 0,-4 1 0,-5-5 0,5 1 0,-5 0-13,0-1-8,1 1 10,-1-1-10,0 5 11,-4-1-11,5 1 12,-5 3-12,0 8-12,0 0-10,0 0-2,0 0 0,0 0 8,0 0 0,4 11 1,-4 1 0,4 7 1,-4 4 0,0 1 0,5-1 0,-1 0-2,-4 4 0,0 0 0,0 4 0,0 3-1,0-3-1,0 4 0,4 3 0,-8-3-13,4 0-2,0-1-1,-4 5 0,4-8-6,0 3-2,4-7 0,-4 0 0,0-4 29,-4 1 13,4-5-12,0-4 12,-5 4 26,5-3 13,-8-1 2,3-7 1,1 0 24,-5-1 5,1-3 1,-1 0 0,-4 0-26,0-4-5,0 4-1,-4-8 0,4 0-16,-5-4-4,5 5-1,-4-5 0,0-4-38,-1-3-7,5 3-2,0-3 0,0-1-146,5 1-30,-5-4-5</inkml:trace>
          <inkml:trace contextRef="#ctx0" brushRef="#br0" timeOffset="106414.3598">3214 1093 1324,'0'0'118,"-4"-11"-94,4 3-24,0 8 0,0 0 178,0 0 31,0 0 7,4-8 0,-4 8-69,9-3-15,-9 3-2,0 0-1,8-4-54,-8 4-11,0 0-3,0 0 0,9-4-13,0 8-4,-9-4 0,13 4 0,-13-4-28,13 3-7,-5 5-1,1-4 0,0 4-8,-5-1 0,0 1 0,1 4 0,-1-5 0,-4 5 0,0-4 0,-4 3 0,4 5-25,-9-5-1,5-3 0,-5 3 0,5 1 10,-1-4 1,-3-1 1,3 5 0,-3-8 1,8-4 0,0 0 0,0 0 0,0 0 13,0 0-11,8 11 11,-3-7-10,8 0 10,0-4 0,0 4-9,0-4 9,4-4-12,0 0 3,1-3 0,-5 3 0,4 0-161,5 4-32</inkml:trace>
        </inkml:traceGroup>
        <inkml:traceGroup>
          <inkml:annotationXML>
            <emma:emma xmlns:emma="http://www.w3.org/2003/04/emma" version="1.0">
              <emma:interpretation id="{A68AC6DD-1501-474C-BAD0-06082A92F115}" emma:medium="tactile" emma:mode="ink">
                <msink:context xmlns:msink="http://schemas.microsoft.com/ink/2010/main" type="inkWord" rotatedBoundingBox="17465,5140 18487,5129 18493,5745 17472,5756"/>
              </emma:interpretation>
              <emma:one-of disjunction-type="recognition" id="oneOf5">
                <emma:interpretation id="interp23" emma:lang="en-AU" emma:confidence="0">
                  <emma:literal>200</emma:literal>
                </emma:interpretation>
                <emma:interpretation id="interp24" emma:lang="en-AU" emma:confidence="0">
                  <emma:literal>to</emma:literal>
                </emma:interpretation>
                <emma:interpretation id="interp25" emma:lang="en-AU" emma:confidence="0">
                  <emma:literal>&gt;,0</emma:literal>
                </emma:interpretation>
                <emma:interpretation id="interp26" emma:lang="en-AU" emma:confidence="0">
                  <emma:literal>300</emma:literal>
                </emma:interpretation>
                <emma:interpretation id="interp27" emma:lang="en-AU" emma:confidence="0">
                  <emma:literal>900</emma:literal>
                </emma:interpretation>
              </emma:one-of>
            </emma:emma>
          </inkml:annotationXML>
          <inkml:trace contextRef="#ctx0" brushRef="#br0" timeOffset="106900.4654">3938 1244 1926,'-9'0'85,"9"0"18,0 0-83,0 0-20,0 0 0,-4 11 0,4-3 104,-4 0 16,4-8 3,0 7 1,-5 1-51,5 0-9,0-8-3,9 11 0,4 1-46,-4-1-15,-1 1 8,5-4-8,0 3 29,0-3 3,0 4 0,0-5 0,5-3-20,-5 4-3,-5-4-1,5 0 0,0 3-8,0-3 8,0 4-8,-8-8 8,-5 0 0,13 4 0,-5-4 0,-8 0 0,0 0-8,0 0 0,9 4 0,-9-4 0,0 0 0,0 0 8,0 0-8,0 0 8,0 7 0,-4 1 0,-5 0 0,0 3 0,-8 5-8,0-1 0,-1-3 0,-3 7 0,-1-4 0,-4 1-12,0-1 4,4 0 8,1 5-29,-1-1 1,5 0 1,-1 4 0,1-3-30,4-1-7,0-4 0,4 1-1,1-5-31,8-3-7,-9 0-1,9-8-891</inkml:trace>
          <inkml:trace contextRef="#ctx0" brushRef="#br0" timeOffset="107075.5119">4241 1594 1962,'0'0'87,"0"0"17,0 0-83,0 0-21,0 0 0,0 0 0,0 0 148,0 0 26,-8 4 5,-5 0 1,0 4-69,0 3-14,-5 1-2,5-1-1,-4 5-69,0-1-13,-1 1-4,-3 7 0,-1-4-8,5 0 0,-1 1 0,1-5 0,0 4-29,4-3-5,8-1-1,1 1 0,4-16-121,9 3-24,-1 1-4</inkml:trace>
          <inkml:trace contextRef="#ctx0" brushRef="#br0" timeOffset="107433.4481">4532 1456 1324,'0'0'59,"0"0"12,0 0-57,0 0-14,-5-4 0,-3 0 0,-1 0 261,0 4 50,1 0 9,-1 4 3,-4 0-209,4 7-42,1 5-8,-1-1-1,0 8-41,1 0-8,-1-3-2,5 3 0,-1 4-12,5 7 8,0-7-8,5 0 0,-1-3 8,5-1-8,-1-4 0,5 0 0,0-7 0,5-1 0,-5-3 0,8-4 0,1-4 10,0-4-10,-5 4 10,0-8-10,5-3 16,0-5-4,4 1 0,0-4 0,-9-1 32,5 1 5,0 0 2,-5-4 0,0 0-7,-4-4 0,0 0-1,0 4 0,-8-4-27,-5 0-4,0 3-2,-5 5 0,1 0-10,-5 4 0,-4-1 0,0 1 0,-8 7-36,-1 0-10,-4 4-2,0 4 0,0 8-157,-5 0-32,-8 7-7</inkml:trace>
        </inkml:traceGroup>
      </inkml:traceGroup>
    </inkml:traceGroup>
    <inkml:traceGroup>
      <inkml:annotationXML>
        <emma:emma xmlns:emma="http://www.w3.org/2003/04/emma" version="1.0">
          <emma:interpretation id="{D8E5E220-E8C6-445A-B783-EEEAE9C6323B}" emma:medium="tactile" emma:mode="ink">
            <msink:context xmlns:msink="http://schemas.microsoft.com/ink/2010/main" type="paragraph" rotatedBoundingBox="14020,6865 23308,6318 23392,7740 14104,8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65D122-9F13-4433-8F9A-4DE15F81B9F6}" emma:medium="tactile" emma:mode="ink">
              <msink:context xmlns:msink="http://schemas.microsoft.com/ink/2010/main" type="inkBullet" rotatedBoundingBox="14033,7085 14443,7061 14462,7399 14053,7424"/>
            </emma:interpretation>
            <emma:one-of disjunction-type="recognition" id="oneOf6">
              <emma:interpretation id="interp28" emma:lang="en-AU" emma:confidence="0">
                <emma:literal>;</emma:literal>
              </emma:interpretation>
              <emma:interpretation id="interp29" emma:lang="en-AU" emma:confidence="0">
                <emma:literal>:</emma:literal>
              </emma:interpretation>
              <emma:interpretation id="interp30" emma:lang="en-AU" emma:confidence="0">
                <emma:literal>i</emma:literal>
              </emma:interpretation>
              <emma:interpretation id="interp31" emma:lang="en-AU" emma:confidence="0">
                <emma:literal>=</emma:literal>
              </emma:interpretation>
              <emma:interpretation id="interp32" emma:lang="en-AU" emma:confidence="0">
                <emma:literal>#</emma:literal>
              </emma:interpretation>
            </emma:one-of>
          </emma:emma>
        </inkml:annotationXML>
        <inkml:trace contextRef="#ctx0" brushRef="#br0" timeOffset="108126.0572">388 3490 691,'0'0'61,"0"0"-49,0 0-12,0 0 0,0 0 308,0 0 60,0 0 11,0 0 2,0 0-211,8-4-42,-3 0-9,3 1-2,1-1-106,0 4-22,-1-4-4,1 0-712,4 4-142</inkml:trace>
        <inkml:trace contextRef="#ctx0" brushRef="#br0" timeOffset="107967.147">518 3193 1958,'0'0'174,"0"0"-139,0 0-35,-5-3 0,1-1 134,4 4 20,0-4 4,0 4 1,0 0-91,0 0-17,0 0-4,0 0-1,0 0-62,0 0-12,0 0-2,0 0-750,0 0-151</inkml:trace>
        <inkml:trace contextRef="#ctx0" brushRef="#br0" timeOffset="108242.4725">800 3505 921,'0'0'40,"0"0"10,-5 0-40,1 0-10,4 0 0,-9-3 0,5-1 321,4 0 63,0 4 12,0 0 2,-4-8-320,4 8-64,0-4-14</inkml:trace>
      </inkml:traceGroup>
      <inkml:traceGroup>
        <inkml:annotationXML>
          <emma:emma xmlns:emma="http://www.w3.org/2003/04/emma" version="1.0">
            <emma:interpretation id="{80F16661-DF9C-4A82-A78D-072B336C5DF0}" emma:medium="tactile" emma:mode="ink">
              <msink:context xmlns:msink="http://schemas.microsoft.com/ink/2010/main" type="line" rotatedBoundingBox="15101,6801 23308,6318 23392,7740 15185,8222"/>
            </emma:interpretation>
          </emma:emma>
        </inkml:annotationXML>
        <inkml:traceGroup>
          <inkml:annotationXML>
            <emma:emma xmlns:emma="http://www.w3.org/2003/04/emma" version="1.0">
              <emma:interpretation id="{B1C13CAE-99E3-4164-8A59-F3178B55F839}" emma:medium="tactile" emma:mode="ink">
                <msink:context xmlns:msink="http://schemas.microsoft.com/ink/2010/main" type="inkWord" rotatedBoundingBox="15240,6795 17190,7235 16985,8140 15036,7701"/>
              </emma:interpretation>
              <emma:one-of disjunction-type="recognition" id="oneOf7">
                <emma:interpretation id="interp33" emma:lang="en-AU" emma:confidence="0">
                  <emma:literal>say</emma:literal>
                </emma:interpretation>
                <emma:interpretation id="interp34" emma:lang="en-AU" emma:confidence="0">
                  <emma:literal>sorry</emma:literal>
                </emma:interpretation>
                <emma:interpretation id="interp35" emma:lang="en-AU" emma:confidence="0">
                  <emma:literal>Forty</emma:literal>
                </emma:interpretation>
                <emma:interpretation id="interp36" emma:lang="en-AU" emma:confidence="0">
                  <emma:literal>icty</emma:literal>
                </emma:interpretation>
                <emma:interpretation id="interp37" emma:lang="en-AU" emma:confidence="0">
                  <emma:literal>softy</emma:literal>
                </emma:interpretation>
              </emma:one-of>
            </emma:emma>
          </inkml:annotationXML>
          <inkml:trace contextRef="#ctx0" brushRef="#br0" timeOffset="108662.7027">1476 3351 1976,'0'0'88,"0"0"17,13-7-84,-5 3-21,-8 4 0,9-4 0,4 0 135,0-4 22,-4 8 5,4-3 1,-5 3-61,5 0-12,-4 0-2,0 3-1,-1 5-47,-3 0-8,4 0-3,-5 3 0,0 1-13,-4-1-2,5 1-1,-1 3 0,-4 1-4,0-1-1,0 4 0,-4 1 0,-1-1-8,-3 0 8,-1 4-8,0 0 8,0-3-16,-4-1-4,0-8-1,0 5 0,0 3-25,0-11-5,0-1-1,5 1 0,-5-4-44,8 0-8,5-4-3,0 0-690,0 0-139</inkml:trace>
          <inkml:trace contextRef="#ctx0" brushRef="#br0" timeOffset="108907.0909">1849 3305 864,'0'0'38,"0"0"8,0 0-37,-9 0-9,0 0 0,1 0 0,-1 0 292,-4 0 57,0 4 11,0 0 3,0 0-220,-4 3-44,-1 1-9,5 4-2,-4-1-56,4 5-12,4-5-3,-4 8 0,5 1-7,3-1-2,-3-4 0,8 5 0,-5-5-8,5 0 10,0 5-10,5-1 10,-1-4 22,5-3 4,-1 0 0,5-1 1,5 1-13,-5-1-2,8-3-1,1-4 0,4-4-21,0 0-10,4-4 1,-4 0-817,5-4-163</inkml:trace>
          <inkml:trace contextRef="#ctx0" brushRef="#br0" timeOffset="109462.1086">2031 3155 1670,'4'-4'148,"5"0"-118,-1 0-30,1-3 0,4 3 148,0-4 23,4 0 5,-4 1 0,0 3-44,5 0-8,-5 0-3,0 0 0,-5 4-63,1-4-13,0 4-2,-9 0-1,0 0-25,0 0-5,0 0 0,8 12-1,-3-4-11,-5 3 0,0 5 0,-5-5 0,-3 1-26,3 3 2,1-3 1,0-1 0,4 1-3,-5-1-1,1-3 0,4 4 0,0-5 7,0-7 2,0 0 0,0 0 0,0 0 8,0 0 2,4 4 0,9 0 0,0-4 8,0 0-13,0 0 5,5-4 8,-1 0-52,-4 4-4,4-4 0,1 1-1054</inkml:trace>
          <inkml:trace contextRef="#ctx0" brushRef="#br0" timeOffset="109676.1218">2390 3552 2134,'0'0'95,"0"0"19,9 0-91,0 0-23,-1-4 0,1 0 0,4 4 149,0-8 26,0 4 5,0 4 0,0-3-87,4-1-17,-4 4-4,0 0-1,0 0-51,-4 0-9,8 4-3,-4-1 0,0-3-28,0 0-7,5 0-1,-5 0 0,0 0-136,4 0-28,-4 0-6</inkml:trace>
          <inkml:trace contextRef="#ctx0" brushRef="#br0" timeOffset="109885.366">2594 3321 230,'0'0'10,"0"0"2,0 0-12,0 0 0,0 0 0,0 11 0,0-3 485,-4 0 95,-1 3 18,1 1 4,0-1-402,4 8-80,0 1-16,4 3-3,-4 0-69,0 0-15,0 0-2,4 8-1,5-4-24,-5-4-5,5 4-1,4 0 0,4-8-156,1-3-31,-1-5-6</inkml:trace>
          <inkml:trace contextRef="#ctx0" brushRef="#br0" timeOffset="110409.6184">2958 3270 979,'0'0'87,"0"0"-70,0 0-17,0 0 0,0 0 232,5 12 44,-1 3 8,0-3 1,1 3-165,-1 5-32,5-1-8,-1 4 0,1 0-56,0 4-12,4-4-1,-5-3-1,5 3-10,0-8 0,0 0 0,5-3 8,-5 0-8,4-5 0,-4-3 0,9 0 0,-9-4 0,4-4 8,-4-4-8,0 1 8,-4-5-8,-1-3 0,1 3 0,0-3 8,4-4 2,-5-1 0,-3 5 0,-1-4 0,5 3 19,-5-3 4,-4 0 1,4 3 0,-4-3-9,5 7-1,-5-3-1,4 7 0,-4-3-23,0 11 0,0 0 0,0 0 8,0 0-8,0 0 0,0 0 0,9 15 0,-5 1 0,0 3 0,-4 4 0,5 4 8,-1 4-8,0 3-13,5 1 3,-5 0 1,1 7-7,-1-3 0,0-1-1,5 5 0,-5-5-3,-4 1 0,0-5 0,5 5 0,-5-8 20,0-1 0,0 1-8,-5 0 8,5-8 14,0 4 6,-4 0 2,-5 0 0,5 0-1,-9 0 0,0-4 0,0-3 0,9-5 11,-5 0 3,-4-7 0,9 4 0,-5-5-22,0-3-4,1-4-1,-1 4 0,0-4-8,1 0-12,-5-8 2,0 4 1,0-3-56,0-1-11,-5-7-3,5-1 0,0 1-19,5-8-4,-1 0-1</inkml:trace>
        </inkml:traceGroup>
        <inkml:traceGroup>
          <inkml:annotationXML>
            <emma:emma xmlns:emma="http://www.w3.org/2003/04/emma" version="1.0">
              <emma:interpretation id="{E488724E-66AF-4C30-B74D-0539463BF003}" emma:medium="tactile" emma:mode="ink">
                <msink:context xmlns:msink="http://schemas.microsoft.com/ink/2010/main" type="inkWord" rotatedBoundingBox="17171,6416 20101,7008 19903,7984 16973,7392"/>
              </emma:interpretation>
              <emma:one-of disjunction-type="recognition" id="oneOf8">
                <emma:interpretation id="interp38" emma:lang="en-AU" emma:confidence="0">
                  <emma:literal>tiny</emma:literal>
                </emma:interpretation>
                <emma:interpretation id="interp39" emma:lang="en-AU" emma:confidence="0">
                  <emma:literal>ck2sy</emma:literal>
                </emma:interpretation>
                <emma:interpretation id="interp40" emma:lang="en-AU" emma:confidence="0">
                  <emma:literal>ck2,y</emma:literal>
                </emma:interpretation>
                <emma:interpretation id="interp41" emma:lang="en-AU" emma:confidence="0">
                  <emma:literal>ck2&gt;y</emma:literal>
                </emma:interpretation>
                <emma:interpretation id="interp42" emma:lang="en-AU" emma:confidence="0">
                  <emma:literal>ek2&gt;y</emma:literal>
                </emma:interpretation>
              </emma:one-of>
            </emma:emma>
          </inkml:annotationXML>
          <inkml:trace contextRef="#ctx0" brushRef="#br0" timeOffset="111121.8672">4233 3078 2300,'0'0'102,"0"0"21,0 0-99,0 0-24,0 0 0,0 0 0,0 0 104,0 0 16,0 0 4,13 0 0,-13 0-52,13-4-9,-5 8-3,10-4 0,-5 4-27,0-1-5,0 5-2,4-4 0,-4 0-7,4 0-2,-8 3 0,8-3 0,-4 4-6,0-4-2,-4 4 0,0-1 0,4-3-9,-9 0 0,-4-4 0,0 0 0,0 0 8,0 0-8,0 0 8,4 8-8,1 3 8,-5-3-8,-5 0 0,1-1 8,4-7-8,-9 12 8,-4 0-8,0-1 8,0 1-8,0-1 0,-4 5-10,-5-1 10,5 0-25,-5 5 1,5-5 0,0 4 0,-1-3-20,1-1-3,0 1-1,4-1 0,4-3-43,0-1-9,1-3-1,3 0-702,5-1-140</inkml:trace>
          <inkml:trace contextRef="#ctx0" brushRef="#br0" timeOffset="111324.1821">4579 3294 1497,'0'0'66,"0"0"14,0 0-64,0 0-16,0 0 0,0 0 0,-8 3 268,-1-3 49,0 4 11,1 0 1,-5 4-171,0-4-34,0 3-8,-5 1 0,1 4-56,-5 3-12,9-3-1,-4 3-1,0 0-30,-1 5-7,1-1-1,8 0 0,1-3-8,-1-1-11,0 0 3,1 1 0,3-5-40,1 1-8,4-12-2,0 0 0,0 0-218,0 0-43</inkml:trace>
          <inkml:trace contextRef="#ctx0" brushRef="#br0" timeOffset="111981.9585">4866 3143 1728,'8'-4'153,"-3"1"-122,-1-5-31,0 0 0,5 0 186,0 1 31,-1-1 7,1 0 0,0 4-88,4 1-19,0-1-3,0 0-1,0 0-50,-5 4-11,5 0-1,0 0-1,0 8-22,0-4-4,0 3 0,0 1-1,0 4-15,-4 3-8,4-3 10,-9 7-10,1-4 0,-1 5-10,-8-1 0,-1 4 0,-3 0-23,-5 0-5,4 4-1,-4 0 0,-4 0-26,-1 4-6,1 0-1,4-4 0,-4 0-3,4-4-1,0-8 0,0 4 0,0-7 47,8 0 9,-3-5 1,8-7 1,0 0 29,0 0 5,0 0 2,0 0 0,0 0 23,0 0 5,0 0 1,0 0 0,0 0-5,0 0-1,8-4 0,1 4 0,4-3-8,0-1-1,4 0-1,1 0 0,-1 0-12,0-4-3,1 5 0,3-5 0,1 0-46,-5 0-10,5 1-1,0-1-823,-1 0-165</inkml:trace>
          <inkml:trace contextRef="#ctx0" brushRef="#br0" timeOffset="112232.7211">5407 3201 2026,'0'0'44,"0"0"10,0 0 2,13 0 1,5 0-45,-5 0-12,0 0 0,0 0 0,0 0 156,0 0 28,0 4 7,0 0 1,-5 0-90,1 0-18,-9-4-3,13 3-1,-4 5-26,-9-8-6,4 4 0,-4-4-1,4 8-28,1-1-6,-5 5-1,-5-1 0,5 5-12,-8-5 9,-1 1-9,-4 3 8,4 5-17,-8-5-4,4 0-1,-4 1 0,-1-1-26,5 1-4,0-5-2,0 1 0,5-1-124,-5-3-25,4-4-5,9-4-940</inkml:trace>
          <inkml:trace contextRef="#ctx0" brushRef="#br0" timeOffset="157935.5496">5893 3151 1630,'0'0'72,"0"0"16,0 0-71,0 0-17,0 0 0,0 0 0,0 0 152,0 0 28,0 0 4,0 0 2,0 0-54,0 0-10,0 0-2,0 0-1,0 0-56,0 0-11,0 0-3,0 15 0,0 1-37,0 3-12,4 0 0,1 4 0,-1-3 0,5 3 0,-9-4 0,4 0 0,0 1-22,5-1 2,-5 0 0,5-7 0,-5-1 20,5-3 0,4 0 0,0-8 0,0 4 0,-13-4-11,17-4 3,-4-4 0,5-4 8,-1-3 0,-4-4 0,4 0 0,-4-5 0,0 5-8,0-4 8,-4-4-8,0 0 8,-1 4 0,-3 0 0,-1 0 0,0 0 0,-4 3 0,5 5 0,-5 3 0,-5 1 0,5-1 8,0 5-8,0 7 0,0 0 0,0 0 9,0 0-9,0 11 0,0 1 8,0 3-8,0 8 0,0 0 0,5 0 0,-1 4 0,0 4 0,5 0 0,-5 4 0,1-1 0,-1-3 0,5 8 0,-5-5 8,0 5-8,9-4 0,-8 7 0,-1 0 9,0 1-9,1-5 0,3 1 9,-3-1 5,-1-7 1,0 0 0,-4-4 0,5-4 14,-1-4 3,-8 1 1,-1-5 0,5 0 7,-4-3 0,0 0 1,-9-5 0,0 1-8,0 0-1,-5-4-1,1-1 0,-5 5-17,-4-4-3,0 0-1,-4 0 0,-5-4-10,1 4-16,-1-1 4,0-3 1,9 4-118,0-4-24,0 0-5,0 0-1136</inkml:trace>
          <inkml:trace contextRef="#ctx0" brushRef="#br0" timeOffset="112451.2791">5780 3186 2106,'0'0'93,"0"0"19,0 0-89,-8-4-23,3 0 0,-8 4 0,4-4 124,-4 4 21,0 0 4,0 8 1,-4-4-79,4 3-16,0 1-3,0 4-1,0 3-26,4-3-5,1 3 0,3-3-1,5 3-7,-4 0 0,4-3-1,4 3 0,5-3-24,0 3-5,-5-3-1,9-4 0,0 3 7,0-3 2,0-8 0,4 4 0,1-4-34,-1-4-6,5-4-2,4-3-756,-4 3-151</inkml:trace>
          <inkml:trace contextRef="#ctx0" brushRef="#br0" timeOffset="110709.7624">3448 2820 1969,'0'0'87,"0"0"18,4-4-84,5-4-21,-5 0 0,1 5 0,3-1 141,1 0 24,-9 4 5,9 0 1,-1-4-55,1 4-12,0 0-1,-1 0-1,1 0-40,-5 0-8,-4 0-2,9 4 0,0 0-30,-9-4-6,4 7-2,0 1 0,1 0-14,-5 3 0,0-3 0,0 7 0,-5 1 0,5-5-12,-4 1 1,4 0 0,-4-5-5,-1 9-2,5-5 0,-4-3 0,4 0 5,0-1 1,0-7 0,0 8 0,0 0 12,4-1 0,-4-7-10,5 12 10,-5-12 0,8 0 0,-3 4 12,8 0-4,0-4 1,-5 0 0,1 0 0,4-4 0,0 4-33,4-4-8,-4 0 0,5 4-864,4-4-173</inkml:trace>
        </inkml:traceGroup>
        <inkml:traceGroup>
          <inkml:annotationXML>
            <emma:emma xmlns:emma="http://www.w3.org/2003/04/emma" version="1.0">
              <emma:interpretation id="{348FBC12-DA28-413F-9D4E-B135ADE38325}" emma:medium="tactile" emma:mode="ink">
                <msink:context xmlns:msink="http://schemas.microsoft.com/ink/2010/main" type="inkWord" rotatedBoundingBox="20710,6537 23312,6384 23372,7404 20770,7557"/>
              </emma:interpretation>
              <emma:one-of disjunction-type="recognition" id="oneOf9">
                <emma:interpretation id="interp43" emma:lang="en-AU" emma:confidence="0">
                  <emma:literal>(proved)</emma:literal>
                </emma:interpretation>
                <emma:interpretation id="interp44" emma:lang="en-AU" emma:confidence="0">
                  <emma:literal>(proved,</emma:literal>
                </emma:interpretation>
                <emma:interpretation id="interp45" emma:lang="en-AU" emma:confidence="0">
                  <emma:literal>(proved</emma:literal>
                </emma:interpretation>
                <emma:interpretation id="interp46" emma:lang="en-AU" emma:confidence="0">
                  <emma:literal>proved)</emma:literal>
                </emma:interpretation>
                <emma:interpretation id="interp47" emma:lang="en-AU" emma:confidence="0">
                  <emma:literal>proved,</emma:literal>
                </emma:interpretation>
              </emma:one-of>
            </emma:emma>
          </inkml:annotationXML>
          <inkml:trace contextRef="#ctx0" brushRef="#br0" timeOffset="158454.7779">7133 2743 1969,'0'0'87,"4"-8"18,5 4-84,-9 4-21,-5-8 0,5 8 0,9-7 132,-9 7 23,-9-8 4,5 8 1,4 0-67,0 0-13,0 0-2,-9 8-1,-4-1-34,5 5-7,3 3-2,-3 5 0,-1 3-22,0 4-4,14-4 0,-5 11-8,-5 1 0,1 4 0,0 3 0,8-3-9,5-1 9,-1-3-10,1-1 10,0 1-10,8-4-30,-4 0-5,4-8-2,1 4 0,-5-8-149,4-3-29,5-9-7</inkml:trace>
          <inkml:trace contextRef="#ctx0" brushRef="#br0" timeOffset="158952.7559">7414 3051 1152,'0'0'102,"0"0"-82,0 0-20,5 11 0,-10 1 188,1-1 32,0 5 8,4-1 0,0 5-110,4 3-22,-8 0-5,8 8-1,5-4-46,-5 3-10,-4 5-2,0 4 0,9-1-16,-9-3-3,0 0-1,0-1 0,-5-7-12,10 0 0,-1-4 8,0 0-8,-4-7 0,0-1 0,0-7 0,5 0 0,-5-8 0,0 0 0,0 0 0,0 0 0,4-12 0,-4-7 0,-9 0 0,5-1 0,4-7 11,0 4-1,-4-8 0,-1 1 0,-3-1 6,-1 0 0,9 0 1,0 0 0,-4 4 5,8 0 1,0 0 0,5 4 0,-5 0 1,1 4 1,-1 0 0,9 3 0,0 5-6,-4-1-2,-1 4 0,5 1 0,0 3-17,-4 0 0,4 4 8,-4 4-8,4 0 0,-5 3 0,1 1 8,-5 0-8,1-1 0,-1 5 8,0-4-8,5 3 0,-9 1 11,0-1-11,0-3 10,0 4-10,0-5 12,0 5-4,-4-4-8,-1-1 12,5-7-4,-8 12-8,-10-8 11,10 0-11,-5-1 0,0 1 0,0-4 0,-5-4-9,1 1-17,-5-1-3,9-4-1,0 0 0,-4 4-32,8-3-6,9-1-2,-4 0-706,-5 1-142</inkml:trace>
          <inkml:trace contextRef="#ctx0" brushRef="#br0" timeOffset="159368.9565">7674 3093 806,'0'0'72,"0"0"-58,0 0-14,0 0 0,9 8 243,-9-8 45,0 0 10,9 11 2,4 1-134,-5 0-26,-8-1-6,5 5-1,3-9-74,-3 5-15,-5-4-4,0 3 0,0-3-25,0-8-6,0 0-1,0 8 0,-5-5 12,5-3 1,0 0 1,0 0 0,0 0 4,0 0 1,0 0 0,0-7 0,5-5-7,-5 1-2,0-5 0,4 1 0,9-1-6,-4-3 0,-5 0-1,5 3 0,-1-3-11,5 4 8,-8-1-8,3 1 8,1-1 4,4 1 0,-4 3 0,0 5 0,-9 7 6,0 0 2,13-8 0,-13 8 0,0 0-20,0 0-11,8 4 2,1 4 0,0-1 9,-5 5 0,0 3 8,1 1-8,12-1 0,-13 1 0,-17 3 0,13-4 0,9 1 0,0-1 0,-5 0-12,-4 1 4,-4-5 8,12 5-8,14-5 8,-9-3-8,-4 0 8,-1 0-8,10-5 8,-1 1-8,-4-4 8,-4 0 0,4-4 0,0 1 0,4-5 18,-8 0-1,-5-3 0,5-1 0,-1 0 14,-3-3 2,-5 0 1,-5-1 0,5 1-10,-4-1-3,0 5 0,-9-5 0,-9 1-11,9 3-2,-4-3-8,-1 7 12,-8 1-12,0 3 0,5 0 0,8 4 0,4 4-40,0 3-5,-8 5-1,8-4 0,9-8-46,0 11-8,-8 1-3,3-1-722,1 1-145</inkml:trace>
          <inkml:trace contextRef="#ctx0" brushRef="#br0" timeOffset="160289.7903">8199 2985 633,'0'0'56,"0"0"-44,0 0-12,0 0 0,-9-7 387,5 3 75,4 4 15,0 0 3,-9-4-268,9 4-55,0 0-10,0 0-3,0 11-88,0 1-17,0 0-4,5 3-1,3 4-20,1 1-4,-9-5-1,4 8 0,5-4-9,0 1 0,-5-1 0,5 0 0,-5-7 0,5-1 0,-1-3 0,1 0 0,-9-8 0,9 7 0,-1-3 0,1 0 8,0-4-8,-5-4 0,5 0 9,-1 1-9,-3-9 10,-1 0-2,0 1-8,1-5 12,3 1-12,-3 0 11,-1-1-11,0 1 10,1-5-10,-5 1 8,4 4-8,0-1 8,1 1-8,-5 7 8,8-3-8,-3-1 8,-1 4-8,0 5 0,5-1 0,0 0 8,4-4-8,0 4 0,0 4 0,0-4 0,4 4 0,0-3 0,1 6 0,-1-6 0,0-1 0,1 0 0,3 4 0,1-4 0,-5 0 0,1-3 0,3-1 0,-8 4 8,0-4-8,0 4 10,-4 1-10,0-1 10,-1-4-1,-3 0 0,-5 8 0,4-4 0,-4 4-1,0 0-8,-9-7 12,5 3-4,-5 0-8,1 4 10,-5 4-10,0 4 10,0-5-10,-5 5 0,5 0 0,-4 7 0,8 1 0,-4 7 0,5 0 0,-1 0 0,5-4-8,4 4 8,0-7 0,0 3 0,0-4 0,4-3-11,5 3 11,4-3-8,0 0 0,4-5 0,0 5 0,1-8 0,3 0-21,-3-4-4,3-4-1,1 0 0,0 4-23,-1-8-5,1 0-1,0 1 0,0-1-16,-1-4-3,1 5-1,4-5 0,-4-3 15,-1 3 4,1-3 0,-5-1 0,1 1 36,-5 7 7,0-3 1,-5 3 1,1-4 50,-5 1 9,-4 3 3,0 0 0,0 1 49,0 7 11,-13-4 1,5 0 1,-5 0-14,0 0-3,0 4-1,0-3 0,0-1-34,0 4-6,0 4-2,4 3 0,0 5-22,1 3-5,-1 1-1,0 3 0,5-4-17,-5 5 0,9-1 0,0-4 0,0 4 0,5-3 0,-1-1 0,0-3 0,5 3 0,-5-3-9,9-4 9,-4-1-8,0-3-1,4 0 0,0 0 0,0-4 0,-5-4-7,5 0-2,0 0 0,5-3 0,-5-5-2,0 0 0,0 5 0,-9-5 0,5-3 4,-1-5 1,-3 1 0,-1 0 0,0-4 5,-4 4 1,0-5 0,-4 1 0,4-7 9,-9-1-12,1-4 12,-1 0-12,5 1 12,-9 3 0,4-4 0,0 0 0,1 5 18,-5-1 2,8 8 1,-3 0 0,-1 7 8,5 1 2,-1 3 0,5 5 0,-4-1-6,4 8-1,0 0 0,0 0 0,0 0-12,4 19-2,5 0-1,0 1 0,-1 7-9,1 3 0,0 5 0,4 0 8,-5 3-8,5 1 0,5-5 0,-5 1 0,4-4 0,5-4-12,-5 4 2,0 0 1,1-8-111,-5 0-21,4 0-5,0-8-1,5 1-89,-5-9-19,1 1-3</inkml:trace>
          <inkml:trace contextRef="#ctx0" brushRef="#br0" timeOffset="160545.3708">9521 2573 1749,'0'0'77,"0"0"17,9-4-75,-9 4-19,0 0 0,8 0 0,1 4 116,4 0 19,-4 4 4,-1-1 1,1 9-24,4-1-5,-4 4-1,-1 5 0,1-1-16,-5 0-3,5 4-1,-5 4 0,5-4-24,-5-1-5,5 1-1,-5 4 0,1 4-24,-1 0-6,-4-1-1,0 1 0,0 0-3,-4-1-1,-1-3 0,-3 4 0,-1-8-3,-4 4-1,4-4 0,-8 0 0,4 3-9,-9-6-1,1-1-1,-1 4 0,0 0-30,-4 0-5,5-4-2,-5-4 0,4-4-181,5-3-36,-27 11-7,10-8-1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6:24.73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E0EC5E-4FA4-4185-A782-4AD2986A583B}" emma:medium="tactile" emma:mode="ink">
          <msink:context xmlns:msink="http://schemas.microsoft.com/ink/2010/main" type="writingRegion" rotatedBoundingBox="369,4299 7923,3872 8424,12718 869,13145"/>
        </emma:interpretation>
      </emma:emma>
    </inkml:annotationXML>
    <inkml:traceGroup>
      <inkml:annotationXML>
        <emma:emma xmlns:emma="http://www.w3.org/2003/04/emma" version="1.0">
          <emma:interpretation id="{EE9BC17F-6744-477C-9A21-3861722B777F}" emma:medium="tactile" emma:mode="ink">
            <msink:context xmlns:msink="http://schemas.microsoft.com/ink/2010/main" type="paragraph" rotatedBoundingBox="661,4191 2202,4265 2169,4941 629,4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8B4A6-1F2C-4A95-8FBC-073E9C34B846}" emma:medium="tactile" emma:mode="ink">
              <msink:context xmlns:msink="http://schemas.microsoft.com/ink/2010/main" type="line" rotatedBoundingBox="661,4191 2202,4265 2169,4941 629,4867"/>
            </emma:interpretation>
          </emma:emma>
        </inkml:annotationXML>
        <inkml:traceGroup>
          <inkml:annotationXML>
            <emma:emma xmlns:emma="http://www.w3.org/2003/04/emma" version="1.0">
              <emma:interpretation id="{CF24CC9E-0FFF-4C51-96DF-E6297201067F}" emma:medium="tactile" emma:mode="ink">
                <msink:context xmlns:msink="http://schemas.microsoft.com/ink/2010/main" type="inkWord" rotatedBoundingBox="661,4191 2202,4265 2169,4941 629,4867"/>
              </emma:interpretation>
              <emma:one-of disjunction-type="recognition" id="oneOf0">
                <emma:interpretation id="interp0" emma:lang="en-AU" emma:confidence="0">
                  <emma:literal>Casel.</emma:literal>
                </emma:interpretation>
                <emma:interpretation id="interp1" emma:lang="en-AU" emma:confidence="0">
                  <emma:literal>Case.</emma:literal>
                </emma:interpretation>
                <emma:interpretation id="interp2" emma:lang="en-AU" emma:confidence="0">
                  <emma:literal>Cases.</emma:literal>
                </emma:interpretation>
                <emma:interpretation id="interp3" emma:lang="en-AU" emma:confidence="0">
                  <emma:literal>case.</emma:literal>
                </emma:interpretation>
                <emma:interpretation id="interp4" emma:lang="en-AU" emma:confidence="0">
                  <emma:literal>Case'.</emma:literal>
                </emma:interpretation>
              </emma:one-of>
            </emma:emma>
          </inkml:annotationXML>
          <inkml:trace contextRef="#ctx0" brushRef="#br0">274 157 1670,'-9'-20'74,"9"13"15,-9-5-71,5 4-18,0-3 0,-1-1 0,-3 1 156,3-5 28,-3 1 6,-1 3 1,0 5-55,5-1-12,-5 0-1,1 0-1,-5 5-51,4 3-11,-4 0-1,4 7-1,-4-3-35,0 4-7,0 0-2,0 7 0,-4 0-14,8 5 8,0 7-8,-8 0 0,4-4 0,13 4 0,-13 4 0,13-4 0,0 3 0,-9 5-10,18-4 2,-9 0 0,4-4 8,5 0 0,-5 0 0,9-4 0,0 0-11,0-8-3,5 1-1,-5-1 0,0 0-28,4-3-5,-8-4-2,13-4 0,-9-1-126,0 1-24,4-8-6,-4 1-834</inkml:trace>
          <inkml:trace contextRef="#ctx0" brushRef="#br0" timeOffset="397.0605">360 380 806,'0'0'72,"0"0"-58,0-4-14,0 4 0,-4-7 245,4 7 47,0 0 8,-9-4 3,1 0-129,3 0-26,5 4-4,0 0-2,-17 8-79,8-4-16,5 3-3,4 1-1,-9 3-27,9 1-4,-4 3-2,0 1 0,4-1-10,0 5 0,0-9 0,4 5 0,9 3 0,-13-4 0,13-3 0,-13-1-11,9-7 11,-1 0-12,5 0 12,-4-4-12,-9 0 12,13-4 8,-4-4-8,4 4 11,-5 1-3,5-9-8,-4 0 12,0 1-4,-5-4-8,0-1 12,1-3-12,3 0 12,-8 3-12,0 1 10,0-5-10,0 5 10,-8 4 6,3-5 2,1 5 0,0 3 0,-1 0 2,1 0 0,4 1 0,0 7 0,0 0-2,0 0 0,0 0 0,0 0 0,-9 11-9,9-3-1,0 7-8,0 1 12,9-1 5,-9 1 1,0-1 0,4 4 0,1 1-27,-1-5-6,5-3-1,-1 3 0,5 4 16,-8-3 0,-1-5 0,5 1-9,4-5-11,-9-3-1,5 4-1,-1 0 0,-8-8-62,13 0-13,-4 0-3,8 0 0,-4 0-185,-8 0-38</inkml:trace>
          <inkml:trace contextRef="#ctx0" brushRef="#br0" timeOffset="739.3529">737 334 1702,'0'0'76,"0"-8"15,0 0-73,0 1-18,-8 3 0,3-4 0,1-3 176,0 3 32,-5 0 7,5 4 1,-5 0-92,0 4-17,-4 0-4,5 0-1,-5 0-54,4 0-10,-4 0-2,0 4-1,0 0-24,9 4-11,-14 0 10,14 3-10,-5-3 0,9 3 0,-8 1 0,3 0 0,5-1 0,5 1-12,-5-1 12,8 1-10,-8-1 1,9 5 0,-5-5 0,5 5 0,0-5 9,-1 5-8,5-1 8,0-3-8,-4-5 8,0 1 0,-1 0 0,5 3 0,-8 1 0,3-4 0,-3-1 0,8 1 0,-13-8 0,4 4 0,-4-4 0,0 0 0,0 0 0,0 0 11,0 8-3,0 3 0,-4-7 3,-9 0 0,4 4 0,0-5 0,1 5-11,-1-8 10,-4 0-10,0 0 10,0 0-10,0 4 0,0-4 0,0 0 0,4-4-29,-4 0-2,5 4 0,8 0 0,0 0-109,0 0-23,0-7-4,0 7-586,8-8-118</inkml:trace>
          <inkml:trace contextRef="#ctx0" brushRef="#br0" timeOffset="1044.674">802 422 864,'0'0'38,"0"0"8,0 0-37,0 0-9,9 4 0,0-4 0,-1 0 314,1-4 61,4-3 12,-9 3 2,5 0-205,-5 0-42,5-4-8,0 5-2,-1-5-71,-3 0-14,-1 4-3,5-3-1,-5-1-20,5 4-4,-5-4-1,-4 8 0,9-7-6,-9 7 0,0-8-1,0 8 0,-9-8-11,9 8 8,0 0-8,-4-4 8,-9 1-8,4 3 0,0 3 0,-8 1 0,4 0-12,4 4-7,5 0-1,-9 3-1,4 1 6,1-1 2,-1 5 0,5-1 0,-1 0 13,1 1-9,4-1 9,0 5-8,4-5 8,1 0-10,-1 1 10,9-1-10,-9 1 10,9-5 0,0-3 0,5 0 0,3-5 0,-8 1 9,18-4-1,-14-4-8,0 1 0,1 3 0,3-4 0,-3 0 0,-1-8-161,9 5-27,-13-1-4</inkml:trace>
          <inkml:trace contextRef="#ctx0" brushRef="#br0" timeOffset="1290.1821">1223-21 806,'0'0'36,"0"0"7,0 0-35,0 0-8,-4-7 0,4 7 0,0 0 397,0 0 78,0 0 15,0 0 3,-9 11-319,0 5-64,5-1-13,4 4-2,0 4-55,0 4-12,0 0-1,0 4-1,4-4-14,-4 4-4,5-4 0,-1 4 0,5-4-8,-5 0 0,5-4 0,-1 4 0,-3 0-14,3-4-5,1 4-1,0-4 0,-5-4-122,13-3-25,-12-1-5,3 0-976</inkml:trace>
          <inkml:trace contextRef="#ctx0" brushRef="#br0" timeOffset="1565.8272">1539 407 2293,'0'0'101,"0"0"22,0 0-99,0 0-24,-8 0 0,8 0 0,0 0 133,-5-8 22,-3 4 4,8 4 1,0 0-138,0 0-22,0 0-15</inkml:trace>
        </inkml:traceGroup>
      </inkml:traceGroup>
    </inkml:traceGroup>
    <inkml:traceGroup>
      <inkml:annotationXML>
        <emma:emma xmlns:emma="http://www.w3.org/2003/04/emma" version="1.0">
          <emma:interpretation id="{30831018-BE76-460B-A419-0FACDC7E02B3}" emma:medium="tactile" emma:mode="ink">
            <msink:context xmlns:msink="http://schemas.microsoft.com/ink/2010/main" type="paragraph" rotatedBoundingBox="610,5388 7110,5178 7150,6413 650,6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E96AD-7F24-4E61-87F7-E236962A5201}" emma:medium="tactile" emma:mode="ink">
              <msink:context xmlns:msink="http://schemas.microsoft.com/ink/2010/main" type="line" rotatedBoundingBox="610,5388 7110,5178 7150,6413 650,6623"/>
            </emma:interpretation>
          </emma:emma>
        </inkml:annotationXML>
        <inkml:traceGroup>
          <inkml:annotationXML>
            <emma:emma xmlns:emma="http://www.w3.org/2003/04/emma" version="1.0">
              <emma:interpretation id="{0BA69743-BB9F-41F2-9E8F-5ED9CFD6FC56}" emma:medium="tactile" emma:mode="ink">
                <msink:context xmlns:msink="http://schemas.microsoft.com/ink/2010/main" type="inkWord" rotatedBoundingBox="610,5412 2449,5352 2475,6156 636,6215"/>
              </emma:interpretation>
              <emma:one-of disjunction-type="recognition" id="oneOf1">
                <emma:interpretation id="interp5" emma:lang="en-AU" emma:confidence="0">
                  <emma:literal>Assume</emma:literal>
                </emma:interpretation>
                <emma:interpretation id="interp6" emma:lang="en-AU" emma:confidence="0">
                  <emma:literal>Assumed</emma:literal>
                </emma:interpretation>
                <emma:interpretation id="interp7" emma:lang="en-AU" emma:confidence="0">
                  <emma:literal>Assumer</emma:literal>
                </emma:interpretation>
                <emma:interpretation id="interp8" emma:lang="en-AU" emma:confidence="0">
                  <emma:literal>Assumes</emma:literal>
                </emma:interpretation>
                <emma:interpretation id="interp9" emma:lang="en-AU" emma:confidence="0">
                  <emma:literal>Assuming</emma:literal>
                </emma:interpretation>
              </emma:one-of>
            </emma:emma>
          </inkml:annotationXML>
          <inkml:trace contextRef="#ctx0" brushRef="#br0" timeOffset="236566.4322">495 1471 1641,'0'0'72,"-9"0"16,5-4-70,-9 0-18,8 0 0,-8 0 0,-4 0 147,4 4 25,0-4 6,0 4 1,0 0-83,9 4-17,-5-4-3,-4 4-1,4 0-39,-4 0-8,-4 4-2,8-1 0,5 5-26,-5-1 0,5 1 0,4-1 0,4 1 0,-4 0 0,9 3 0,-5 0 0,5 1 0,0-5-14,-1 1 2,-3 3 0,3-3 12,1-1-9,4 5 9,0-5-8,-4 1 8,8 0 0,-4-5 0,-9 5 0,5-4 0,0 3 0,-1-3 0,-3 3 0,-5-11 0,0 12 0,0-4 0,0-1 0,0 5 0,0-4 9,-5 3-9,-3-3 0,-1-4 10,5 3-10,-5 5 8,0-8-8,-8 0 0,13-4 8,4 0-8,-9 0 0,-8 0-13,8 0-8,9 0-2,-4 0 0,-1-4-38,-3 0-8,8 4-2,0-12 0,8 5-122,-8-5-25,0-3-5</inkml:trace>
          <inkml:trace contextRef="#ctx0" brushRef="#br0" timeOffset="236886.0678">672 1509 460,'0'0'20,"0"0"5,9-8-25,-5 4 0,-4 4 0,9-7 0,0-5 353,-9 5 66,0 7 13,0-8 2,0 4-234,-9-4-46,0 4-10,5 4-1,-5 0-74,1 0-14,-5 0-3,4 4-1,-4 4-35,0 0-8,4-1 0,1 5-8,-5-4 0,4 3 0,0-3-10,9 3 10,0 1-19,-8 0 4,8-1 1,0 1 0,8-5 1,-8 5 0,5-4 0,-1 3 0,0-7 1,5 4 1,0-1 0,-1-3 0,1 4 11,4-4-8,-9 4 8,-4-8-8,0 0 8,9 7 0,0 1 0,-1 0 0,-3-1 0,3 5 0,-8-4 0,0-1 0,0 5 0,0 0 8,0-1-8,0 1 0,-8-5 10,3 5-2,1-4-8,-5-1 12,5 5-12,-9-1 9,4 5-9,1-5 8,-5-3-8,4 0 0,0-4 0,1 3 8,3-3-38,-3-4-8,3 0-2,5 0 0,-8 0-169,8 0-35,0 0-6</inkml:trace>
          <inkml:trace contextRef="#ctx0" brushRef="#br0" timeOffset="231784.7608">1518 1201 806,'0'0'72,"0"0"-58,-5 4-14,5-4 0,0 0 283,0 0 53,-13 3 12,13-3 1,0 0-232,0 0-46,0 0-10,0 0-1,0 0-92,0 0-17,0 0-4,0 0-906</inkml:trace>
          <inkml:trace contextRef="#ctx0" brushRef="#br0" timeOffset="236032.9397">9 1239 1267,'0'0'112,"0"0"-89,0 0-23,0 0 0,0 12 124,0-12 21,-9 8 4,9 3 1,-4 8-45,0-3-9,-1 3-1,5 4-1,-4 4-58,4 0-11,0 4-2,0 4-1,0-1-22,0 1-12,0-4 2,0 4 0,4 3 31,-4-7 7,0 4 0,5-5 1,-5-7-15,4 1-3,0-9-1,5 0 0,-9-3-10,0 0 12,0-12-12,0 0 12,0 0-12,0-8 8,4-8-8,5-3 8,-9-4-8,4-4 12,1 0-12,-1-8 12,5 1-12,-9-1-11,0-3 3,8-1 0,-8 0 8,0 1 0,5-4 0,-5 3 0,4 1 0,-4 3 0,0-4 0,4 8 0,1 4 12,-1 8 4,5 0 0,-9 7 1,4 1 2,-4 11 0,0 0 0,0 0 0,9 11 1,-9 5 1,4 3 0,0 4 0,1 4-9,3 0-1,1 4-1,0 4 0,-5-5-10,5 5 10,0 0-10,-5 0 10,5-1-10,-5-3 0,5 0 0,8-4 0,-17 4 0,9-4 0,-5 3 0,-4-3 0,4-7-42,1-1-10,3-4-3,-3 5 0,-5-9-41,0 1-9,0-5-2,0-7-861</inkml:trace>
          <inkml:trace contextRef="#ctx0" brushRef="#br0" timeOffset="229788.6712">96 1131 921,'0'0'82,"0"0"-66,0 0-16,0 0 0,0 0 132,0 0 22,0 0 5,0 0 1,0 0-98,0 0-19,0 0-4,0 0-506,0 0-101</inkml:trace>
          <inkml:trace contextRef="#ctx0" brushRef="#br0" timeOffset="236208.6106">52 1613 1486,'0'0'66,"0"0"14,0 0-64,0 0-16,0 0 0,0 0 0,0 0 106,0 0 18,0 0 4,9 4 1,-9-4-30,13 0-7,0 0 0,4-4-1,-4 0-42,0 4-8,0-4-1,1 1-1,-1-1-39,8 0 0,-3 0 0,3 0 0,-8 4-137,0 0-26,5-4-5</inkml:trace>
          <inkml:trace contextRef="#ctx0" brushRef="#br0" timeOffset="237244.8088">794 1509 748,'0'0'67,"0"0"-54,0 0-13,0 0 0,0 0 259,0 0 49,0 0 9,0 0 3,4 8-166,-4 3-33,-4 1-6,4 3-2,0 5-66,0-1-14,4 0-2,-4 4-1,0-4-19,0 1-11,4 3 12,1-4-12,-1-3 8,5-1-8,-5 0 0,5 1 0,-1-9 8,1 1-8,-9-8 0,4 8 0,-4-8 12,0 0-12,9-8 12,0 4-12,-1-7 21,5 3-2,-8-4-1,-1-3 0,-4 0-6,4-5 0,-4 1-1,5 0 0,-1 0-11,-4 3 0,9 1 0,-9-1 8,0 5 0,0 3-8,0-3 12,0 11-4,0 0 3,0 0 0,0 0 0,0 0 0,0 0-11,4 11 0,-4-3 0,9 7 0,-9 1 8,0 3 0,4-4 0,0 5 0,-4-1-8,0 0-11,5 0 3,-1 4 0,0 1 8,5-1 0,-5 0-9,5-4 9,0-7-57,-1 3-7,-8-3-2,0-1-676,5-3-135</inkml:trace>
          <inkml:trace contextRef="#ctx0" brushRef="#br0" timeOffset="237972.0064">1119 1594 691,'0'0'30,"0"0"7,-5 8-29,-3 3-8,8-3 0,-5-1 0,5-7 368,-4 12 73,4 0 15,-4-1 2,4 5-292,0-1-58,0-3-12,0 3-3,0 4-52,0 0-10,4 1-3,0-5 0,-4-3-18,5-1-10,-5 5 10,8-9-10,-8-7 8,0 0-8,0 0 0,0 8 0,0-8 8,0 0-8,9 0 0,-5-8 0,5 1 0,0-9 8,-9 1-8,4-4 0,5 3 0,-9-3 0,4 0 0,0 3 0,1-3 0,-1 4 0,0-5 0,5 5 0,-9 3 0,5 1 0,-1-1 0,-4 5 0,0 7 0,0 0 0,0 0 8,0 0-8,0 0 11,4 7-1,5 5 0,0-1 0,-9 1-2,0 3 0,0 1 0,4-1 0,-4 4-8,9-3 0,-9 3 0,4-4 8,0 1-8,1-1 0,-1-3 0,0-1 0,-4-11 0,9 8 0,0 4 0,-9-12 0,0 0 0,0 0 0,8 4 0,5-8 0,-8-4 0,3 0 0,1-7 0,-5 3 0,5 1 0,0-5 0,-5 1 0,0 0 0,1-5 0,-1 5 0,0-4 0,5 3 0,-9 5 0,4 3 0,1 0 0,-5 8 0,0-8 0,0 8 0,0 0 0,0 0 0,0 0 0,0 0 0,0 0 0,4 12 0,0 0 0,1-5 10,-5 9-10,4-1 10,5-3-10,-1 3 0,1-3 0,0 3 0,4 0 0,-9-3 0,5 0 0,4-1 0,4 1 0,-8-1-9,4 1 9,0-1 0,-5-7-8,5 0 8,-4 0 0,4-4 0,-4 0 0,-1 0 0,1-4 0,-5-4 0,5 1 0,0-5 0,-1 1 0,5-5 0,-13 1 0,5-1 9,-1-3-9,0-4 8,5 4-8,-9-1 0,0 1 0,0 4 0,0-5 8,0 5-8,0 0 8,0 7-8,-9 0 0,9 8 0,-8-7 0,8 7 0,0 0 0,-5 3 0,-8 5 0,5 0 0,-1 0 0,5 7 0,4 0 0,0 1-11,4 3 11,0 0 0,1 4 0,-1-3-8,5-1 8,4-4 0,-5 5 0,10-5 0,-10-7 0,14-1 0,-9 1 0,17-4 8,-8 0-8,0-8-13,8 0 3,-8-4-1278</inkml:trace>
        </inkml:traceGroup>
        <inkml:traceGroup>
          <inkml:annotationXML>
            <emma:emma xmlns:emma="http://www.w3.org/2003/04/emma" version="1.0">
              <emma:interpretation id="{BB92536B-B400-4A25-9ED0-760AC31B2C73}" emma:medium="tactile" emma:mode="ink">
                <msink:context xmlns:msink="http://schemas.microsoft.com/ink/2010/main" type="inkWord" rotatedBoundingBox="2918,5366 4100,5327 4124,6058 2942,6096"/>
              </emma:interpretation>
              <emma:one-of disjunction-type="recognition" id="oneOf2">
                <emma:interpretation id="interp10" emma:lang="en-AU" emma:confidence="0">
                  <emma:literal>Alice</emma:literal>
                </emma:interpretation>
                <emma:interpretation id="interp11" emma:lang="en-AU" emma:confidence="0">
                  <emma:literal>Alia</emma:literal>
                </emma:interpretation>
                <emma:interpretation id="interp12" emma:lang="en-AU" emma:confidence="0">
                  <emma:literal>alia</emma:literal>
                </emma:interpretation>
                <emma:interpretation id="interp13" emma:lang="en-AU" emma:confidence="0">
                  <emma:literal>Aha</emma:literal>
                </emma:interpretation>
                <emma:interpretation id="interp14" emma:lang="en-AU" emma:confidence="0">
                  <emma:literal>Ahia</emma:literal>
                </emma:interpretation>
              </emma:one-of>
            </emma:emma>
          </inkml:annotationXML>
          <inkml:trace contextRef="#ctx0" brushRef="#br0" timeOffset="239372.4569">2281 1201 2253,'0'0'49,"0"0"11,0 0 1,0 0 3,0 0-51,0 0-13,0 0 0,0 0 0,0 0 53,0 11 8,0-3 2,0 4 0,0 3-38,4 4-7,0 4-2,5 4 0,-5 0-4,5 4 0,4 0-1,-9 0 0,5 0 7,0-1 2,-1 5 0,-8 0 0,5-4-31,-1-1-5,0-3-2,5 0 0,-5-3 18,-4-1 0,5-8 0,-1-3 0,5-5 0,-9-7 0,0 0 0,0 0 0,0 0 16,0 0 0,0-11 0,4-5 0,-4-3-16,0 0 0,0-4 0,0 0 0,-4-4-22,4 0-7,0-4-2,-9 0 0,0-11 31,5 3 0,4 1 0,0-1 0,-4 8 0,4-3 0,-5-1 8,5 0-8,0 4 24,5 4 2,-5 0 0,4 8 0,0 0-12,5 3-2,-9 5-1,9 7 0,-5 0 13,-4 4 2,9 0 1,-1 8 0,1 0-11,0 7-3,4-3 0,0 11 0,-5 4-5,5 0 0,-4-4-8,4 8 12,-4-1-12,4 5 0,-5 0 8,1-1-8,4-3 0,-4 4 0,-1-4 0,1 3 0,0-7 8,-5 0-8,0 0 0,5-4 0,0-3 0,-9-5 8,0 1-8,4-5 0,-4-11-216,0 0-45,0 0-10</inkml:trace>
          <inkml:trace contextRef="#ctx0" brushRef="#br0" timeOffset="239593.3">2324 1513 921,'13'8'82,"-13"-8"-66,0 0-16,0 0 0,0 0 174,0 0 31,0 0 7,0 0 0,4 7-58,9-7-12,-8 0-2,3 0-1,5 0-20,5 0-4,-5 0-1,4-4 0,5-3-57,-1 3-11,-8 0-2,9 0-1,-9 0-27,4 0-6,1 1-1,-5-1 0,4 4-37,-4 0-8,-4-4-2,4 4-1162</inkml:trace>
          <inkml:trace contextRef="#ctx0" brushRef="#br0" timeOffset="239895.7515">2640 1143 460,'0'0'41,"0"0"-33,0 0-8,0 0 0,0 0 335,0 0 65,0 0 12,0 0 4,0 0-204,0 0-41,0 15-8,0 1-2,9-1-104,-9 4-21,4 5-4,5-1 0,-5 0-4,5 4-1,-5 0 0,1 7 0,-1-7-15,0 4-2,9 0-1,-4-4 0,0 0 15,-1-4 4,1 0 0,0-3 0,4 7-80,-5-8-15,-3 0-3,3-4-741,5-3-148</inkml:trace>
          <inkml:trace contextRef="#ctx0" brushRef="#br0" timeOffset="240005.9056">2874 1490 633,'0'0'28,"0"0"6,-4 7-34,4 5 0,0 0 0,-9-1 0,9 1 298,0 3 53,0 1 10,9 3 3,-9-4-237,0 1-47,4-1-10,5 0-2,-5 1-54,1 3-14,3-3 0,1-5-646,-9-11-132</inkml:trace>
          <inkml:trace contextRef="#ctx0" brushRef="#br0" timeOffset="240135.7599">2913 1320 1094,'0'0'97,"0"0"-77,0 0-20,0 0 0,-4-4 196,4 1 35,-4-1 7,4 0 2,-5 0-141,5 4-28,0 0-6,0 0-1,0 0-102,0 0-21,13 8-4,-4-1-845</inkml:trace>
          <inkml:trace contextRef="#ctx0" brushRef="#br0" timeOffset="240563.869">3147 1497 1094,'0'0'97,"0"0"-77,0 0-20,0 0 0,-4-3 218,-5-1 40,1 0 8,3 0 2,5 4-77,-13 0-15,5-4-4,-1 4 0,0 0-84,1-4-18,-5 8-3,4-4-1,5 4-34,4-4-6,0 0-2,-13 8 0,0 3-24,8 5 0,5-1 8,0 4-8,5-3 0,-5-1 0,4 1 0,0 3 0,14-4 0,-14 5-9,9-5 9,0 4-10,0-3 1,0-1 0,4 1 0,-4-1 0,0-7-9,5-1-2,-10-3 0,14 0 0,-13 0 20,4-4 12,0-4-1,-5-4-1,6-3-10,-6-5-14,1 1 3,0 0 1,-1-1 10,-3-3 0,3 0 0,-3-1 0,3 1 20,-8 0 7,0 0 1,0 3 0,0-3-20,0 7-8,-8 1 8,3-1-8,-3 4 0,8 5 8,0 3-8,0 0 0,-13 3-22,8 1-10,5-4-1,-4 12-1,-5 3 46,9 5 8,0-1 3,0 0 0,9 8-23,0-4 0,-5 0 0,9 0 0,-4-7 0,8 3 0,-4-3 0,0-1 0,4 0 0,1-3 0,-5-8 0,8 0 0,-8-4-121,9-4-23,-5 0-4,-4-4 0</inkml:trace>
        </inkml:traceGroup>
        <inkml:traceGroup>
          <inkml:annotationXML>
            <emma:emma xmlns:emma="http://www.w3.org/2003/04/emma" version="1.0">
              <emma:interpretation id="{EA016146-927A-478A-9182-7CA0CF5971C5}" emma:medium="tactile" emma:mode="ink">
                <msink:context xmlns:msink="http://schemas.microsoft.com/ink/2010/main" type="inkWord" rotatedBoundingBox="4473,5618 4784,5608 4799,6068 4488,6078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Is</emma:literal>
                </emma:interpretation>
                <emma:interpretation id="interp17" emma:lang="en-AU" emma:confidence="0">
                  <emma:literal>i</emma:literal>
                </emma:interpretation>
                <emma:interpretation id="interp18" emma:lang="en-AU" emma:confidence="0">
                  <emma:literal>TS</emma:literal>
                </emma:interpretation>
                <emma:interpretation id="interp1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241159.7576">3832 1390 979,'0'-4'87,"0"0"-70,0-4-17,0 4 0,5 0 127,-1-3 21,-4 3 5,9 0 1,-1 0-64,-3 0-13,3 1-2,1 3-1,0 0-63,-1 3-11,5 1 0,0 0-10,-4 0-64,4 0-13,4 3-2,-4 1-1,5 0-68,-1-4-14,0 3-2</inkml:trace>
          <inkml:trace contextRef="#ctx0" brushRef="#br0" timeOffset="240896.9303">3889 1401 345,'-5'-4'31,"1"4"-31,0 0 0,4 0 0,0 0 408,0 0 75,0 0 15,0 16 3,4-5-287,-4 5-58,0-5-11,4 9-2,1-1-70,-1 4-13,0-4-4,1 4 0,3 0-33,-3 1-7,-1-1-2,0 0 0,5-12-14,-5 5 0,1-1 0,-1-3 0,0-1-117,1 1-17,-1-4-3,-4-8-1016</inkml:trace>
          <inkml:trace contextRef="#ctx0" brushRef="#br0" timeOffset="241352.0852">4123 1401 460,'8'0'41,"-8"0"-33,0 0-8,0 0 0,0 0 251,0 0 48,0 0 9,0 0 3,0 0-114,0 0-22,0 0-5,0 0-1,-8 4-23,-1-4-5,0 0-1,1 0 0,-1 4-85,0 0-18,1 0-3,-1 3-1,0-3-21,1 4-12,3 0 12,1 3-12,0-3 0,-1 3 0,5 1-12,0-1 3,0-3 0,0 4 0,0-1 0,5 1 0,-1-4 9,5-1 0,-1 5 8,1-4-8,0 3 10,-1-3-2,-3-4-8,3 3 12,5 1 12,-8 0 1,3 3 1,-3-3 0,3-4-3,-3 4-1,-5-8 0,8 11 0,-3-3-6,-1 3 0,-4 1-1,0 0 0,-4-5 0,4 5 0,0-1 0,-5-3 0,-3 0-4,3-4-1,-3 3 0,-1 1 0,0 0-10,-4-4 12,0 3-12,5-3 12,-5-4-38,-5 0-7,5-4-2,-4 4-1330</inkml:trace>
        </inkml:traceGroup>
        <inkml:traceGroup>
          <inkml:annotationXML>
            <emma:emma xmlns:emma="http://www.w3.org/2003/04/emma" version="1.0">
              <emma:interpretation id="{F965B2AA-5EA2-4C80-ADDC-89B3FF988637}" emma:medium="tactile" emma:mode="ink">
                <msink:context xmlns:msink="http://schemas.microsoft.com/ink/2010/main" type="inkWord" rotatedBoundingBox="5236,5239 7110,5178 7150,6413 5276,6473"/>
              </emma:interpretation>
              <emma:one-of disjunction-type="recognition" id="oneOf4">
                <emma:interpretation id="interp20" emma:lang="en-AU" emma:confidence="0">
                  <emma:literal>knight</emma:literal>
                </emma:interpretation>
                <emma:interpretation id="interp21" emma:lang="en-AU" emma:confidence="0">
                  <emma:literal>Knight</emma:literal>
                </emma:interpretation>
                <emma:interpretation id="interp22" emma:lang="en-AU" emma:confidence="0">
                  <emma:literal>lenight</emma:literal>
                </emma:interpretation>
                <emma:interpretation id="interp23" emma:lang="en-AU" emma:confidence="0">
                  <emma:literal>lcnight</emma:literal>
                </emma:interpretation>
                <emma:interpretation id="interp24" emma:lang="en-AU" emma:confidence="0">
                  <emma:literal>Icnight</emma:literal>
                </emma:interpretation>
              </emma:one-of>
            </emma:emma>
          </inkml:annotationXML>
          <inkml:trace contextRef="#ctx0" brushRef="#br0" timeOffset="242422.8261">4595 1004 345,'0'-19'31,"0"4"-31,0 15 0,0 0 0,0 0 292,0 0 53,5-8 11,-5 8 1,0 0-185,0 0-38,0 0-7,0 0-2,0 0-33,8 8-6,1 3-2,0 5 0,-5-1-12,5 4-4,-1 1 0,5 10 0,-4-3-28,0 8-7,-5 0-1,13 7 0,-12-3-16,3-1-3,1 1-1,0 3 0,-1-7-12,5 3 0,-4-7 8,0 0-8,-5 0 0,5-4-12,-5-4 3,5-4 0,-5 0-105,0-7-21,1-4-4,3-1-1,-8-7-110,5-4-22</inkml:trace>
          <inkml:trace contextRef="#ctx0" brushRef="#br0" timeOffset="242700.2562">4951 1378 691,'-5'-4'61,"1"0"-49,0 0-12,-1 1 0,5 3 255,0 0 48,-4-8 9,-5 8 3,9 0-143,-8 0-29,-1 0-6,0 0-1,-4 4-59,5 3-12,-5-3-2,0 4-1,4-4-27,0 4-6,1-1-1,-1 1 0,0 4-20,5-1-8,0 1 0,4 3 0,0-3 0,4-1 0,-4 5 0,4-1 0,1-3 0,3 3 0,-3-3 0,3-5 0,1 5 0,4-4 0,0-1 0,0 1 0,0-4 0,0 0 0,4 0 0,1-4 9,-5 0-9,4-4 0,-8 0 0,4 4 0,0-8-185,-5 4-39,1-3-8</inkml:trace>
          <inkml:trace contextRef="#ctx0" brushRef="#br0" timeOffset="243054.6044">5098 1382 518,'0'-8'46,"0"8"-37,0 0-9,0 0 0,0 0 268,0 0 51,0 0 10,-4 16 3,-1-1-140,5-3-28,5 3-6,-1 0-1,-4 1-76,4-1-15,-4 1-3,5-1-1,-1 4-18,0-3-3,-4-1-1,5 1 0,-5-5-15,4-3-3,-4-8-1,4 8 0,-4-8-7,0 0-2,0 0 0,0 0 0,0 0-4,0 0 0,0 0-8,0 0 12,0-12-12,5-3 9,-5-1-9,4 1 8,-4-1-8,4-3 0,-8 4 0,8-1 8,1-3-8,-1 0 0,0-1 0,-4 5 0,9-4 8,-5 7 0,1-3 0,-1 7 0,-4 8 6,9-8 1,-5 1 0,-4 7 0,0 0-6,9 7-1,-1 1 0,1 0 0,0 7-8,-5 1 10,5 3-10,-5 0 10,5-3-10,-1-1 0,-3 4 9,3 0-9,1-7 0,0 3 0,-1 1 0,-3-1 0,3-3 0,1-1-12,-4 1 2,3 0 0,-8-12-26,5 7-6,-5-7-1,8 4 0,-8-4-98,0 0-20,13 4-4,-4-4-554,0-4-110</inkml:trace>
          <inkml:trace contextRef="#ctx0" brushRef="#br0" timeOffset="243376.8972">5419 1278 1324,'0'0'118,"0"0"-94,0 0-24,0 0 0,0 0 146,0 0 25,0 0 5,0 0 0,0 0-100,0 0-20,4-4-4,-4 4 0,9-4-61,4 0-12,0 8-3,-4 4 0,-9-8-164,13 4-34</inkml:trace>
          <inkml:trace contextRef="#ctx0" brushRef="#br0" timeOffset="243208.3393">5432 1471 633,'0'0'28,"0"0"6,0 0-34,0 0 0,0 0 0,0 0 0,0 0 294,0 0 52,0 0 10,0 0 3,0 0-178,0 0-35,0 0-7,0 7-2,4 5-52,5-5-10,-9 5-3,4 3 0,-4-3-46,0 3-10,5-3-1,-5 0-1,0-5-33,4 5-6,0-4-2,-4-1-765,-4 1-154</inkml:trace>
          <inkml:trace contextRef="#ctx0" brushRef="#br0" timeOffset="243850.9592">5718 1390 1094,'-35'0'97,"35"0"-77,0 0-20,0 0 0,-8-4 192,-1-4 36,9 8 6,-4-8 2,-1 4-56,-3-3-10,-5 3-2,4 4-1,9 0-78,-13 0-15,-4 4-3,4 0-1,8 3-46,1 1-10,-5 7-2,5-3 0,-5 7-12,9-3 0,0-1 0,0 4 0,-4 1 0,8-1-8,9-4 8,0 1 0,-4-1-8,0 1 8,-1-5 0,10-3 0,8 0-9,-9-8 9,-17 0 0,13 3-9,9 1 0,-9-8 0,-13 4 0,0 0 0,8-7 1,1-1 0,-5-4 0,-4 1 0,-4-5 8,0 1 0,4 3 0,-9-3 0,0 3 0,5 5 0,4-5 0,0 5 8,0 7 21,0 0 5,-9-4 1,9 4 0,13 0-35,-13 0-16,-8 7 2,8 5 0,13-1 14,-9 1 0,-4 3 0,-4-3 0,8 3 0,0 1 0,9 3-10,-4 0 10,-9 8-8,4 0 8,9 0 0,-4 4 0,-9 4 0,4-1 0,1 1-9,3 4 9,-3-1 0,-1-3 0,-8-4 0,8 7 0,9-7 8,-13 0-8,-9-4 0,1-4 0,8-8 8,0 1-8,-9-8 0,-4-1 9,-13-7 5,13 0 1,13 0 0,-13-4 0,-13 1-3,4-5 0,9 0 0,-4-7 0,0-5-12,-1-3-12,1-8 3,4-3 0,4 3-37,-4-8-7,0 1-2,5-1 0,3-7-121,5 0-24,-4 4-4,4-1-472,9 5-95</inkml:trace>
          <inkml:trace contextRef="#ctx0" brushRef="#br0" timeOffset="244164.2063">5696 1120 921,'44'0'82,"-36"0"-66,-8 0-16,5 0 0,8 4 183,-9 0 33,-4-4 6,0 0 2,0 11-41,4 5-8,9-5-2,-8 8 0,-10 1-70,5 7-15,13-4-2,-4 8-1,-9-1-35,4 1-7,1-4-2,3 4 0,1 0-16,0-8-3,-9 0-1,4 0 0,9-4 2,-9-3 0,-4-1 0,0-3 0,5-4-37,-1-5-7,-4-3-2,0 0 0,0 0 44,0 0 9,4-7 2,1-1 0,-10-4-52,1 1-9,8-1-3,5-3 0,-5-1 77,-4 1 15,-4 0 4,8-1 0,9 1-64,0 3-24,-13 1 0,9-1 1,4 1 37,0 3 7,-4 4 2,-5 0 0,5 0-35,-1 0-8,5 4 0,-4 4-1,-9-4 21,9 12 0,4-4 0,-5 3 0,-3 1 0,-1-1 0,5 5 8,4-5-8,-5-3-36,1 4-8,-9-5-3,9 5 0,8-8-163,-13 3-33</inkml:trace>
          <inkml:trace contextRef="#ctx0" brushRef="#br0" timeOffset="244351.5421">6104 1301 979,'21'-12'87,"-16"5"-70,-5 7-17,0 0 0,0 0 258,4-8 48,5 0 10,-5 1 1,-4-1-126,9 0-26,8-7-5,-4-1 0,-9 5-76,5-5-14,8 1-3,1 3-1,3-3-38,-3 3-7,-5 1-1,0-1-1,8 5-31,-3-5-5,-18 4-2,8-3 0,10 11-216,-5-4-43</inkml:trace>
          <inkml:trace contextRef="#ctx0" brushRef="#br0" timeOffset="244563.8746">6195 935 2026,'0'0'90,"0"0"18,-9 8-86,-4-1-22,4 1 0,9 4 0,5 3 164,-5 0 28,-5 1 5,10 3 2,-1 4-80,0 0-16,-4 4-3,5 8-1,3 0-37,1-1-7,-5 5-2,5-1 0,0 1-24,4-8-5,8 3 0,-12-7-1,-5-3-23,14-9 0,16-3 0,-3-9 0,-5-6-107,4-1-19,5-12-4,8-7-1235</inkml:trace>
        </inkml:traceGroup>
      </inkml:traceGroup>
    </inkml:traceGroup>
    <inkml:traceGroup>
      <inkml:annotationXML>
        <emma:emma xmlns:emma="http://www.w3.org/2003/04/emma" version="1.0">
          <emma:interpretation id="{0A52EB15-858A-41A5-B636-B5A24EA084BC}" emma:medium="tactile" emma:mode="ink">
            <msink:context xmlns:msink="http://schemas.microsoft.com/ink/2010/main" type="paragraph" rotatedBoundingBox="748,6652 8057,6239 8126,7462 817,7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FA00B-84B2-41F2-9BEA-F199A28B1AE8}" emma:medium="tactile" emma:mode="ink">
              <msink:context xmlns:msink="http://schemas.microsoft.com/ink/2010/main" type="inkBullet" rotatedBoundingBox="768,6994 1024,6980 1044,7330 787,7345"/>
            </emma:interpretation>
            <emma:one-of disjunction-type="recognition" id="oneOf5">
              <emma:interpretation id="interp25" emma:lang="en-AU" emma:confidence="0">
                <emma:literal>:</emma:literal>
              </emma:interpretation>
              <emma:interpretation id="interp26" emma:lang="en-AU" emma:confidence="0">
                <emma:literal>€</emma:literal>
              </emma:interpretation>
              <emma:interpretation id="interp27" emma:lang="en-AU" emma:confidence="0">
                <emma:literal>!</emma:literal>
              </emma:interpretation>
              <emma:interpretation id="interp28" emma:lang="en-AU" emma:confidence="0">
                <emma:literal>¥</emma:literal>
              </emma:interpretation>
              <emma:interpretation id="interp29" emma:lang="en-AU" emma:confidence="0">
                <emma:literal>\</emma:literal>
              </emma:interpretation>
            </emma:one-of>
          </emma:emma>
        </inkml:annotationXML>
        <inkml:trace contextRef="#ctx0" brushRef="#br0" timeOffset="254163.1203">187 2719 2131,'-9'-4'94,"5"4"20,0 4-91,-5-4-23,5 4 0,-5-4 0,0 4 80,9-4 12,-4-4 3,-1 4 0,1 0-47,4 0-10,0 0-2,0 0 0,0 0-69,0 0-15,0 0-2,0 7-690,0-3-139</inkml:trace>
        <inkml:trace contextRef="#ctx0" brushRef="#br0" timeOffset="254306.4343">187 3066 864,'0'0'76,"0"0"-60,0 0-16,0 0 0,0 0 180,0 0 32,0-4 8,0 4 0,4-12-162,5 5-33,-9-1-6,4 0-774</inkml:trace>
        <inkml:trace contextRef="#ctx0" brushRef="#br0" timeOffset="254400.9365">391 3000 576,'0'0'51,"0"0"-41,0 0-10,0 0 0,0 0 152,0 0 28,8 4 5</inkml:trace>
      </inkml:traceGroup>
      <inkml:traceGroup>
        <inkml:annotationXML>
          <emma:emma xmlns:emma="http://www.w3.org/2003/04/emma" version="1.0">
            <emma:interpretation id="{86F1A217-90F0-4F7D-81C5-5150031EDCBC}" emma:medium="tactile" emma:mode="ink">
              <msink:context xmlns:msink="http://schemas.microsoft.com/ink/2010/main" type="line" rotatedBoundingBox="1427,6614 8057,6239 8126,7462 1497,7837"/>
            </emma:interpretation>
          </emma:emma>
        </inkml:annotationXML>
        <inkml:traceGroup>
          <inkml:annotationXML>
            <emma:emma xmlns:emma="http://www.w3.org/2003/04/emma" version="1.0">
              <emma:interpretation id="{F74EBE6C-1C27-43CB-8ABA-E80EDC1781CE}" emma:medium="tactile" emma:mode="ink">
                <msink:context xmlns:msink="http://schemas.microsoft.com/ink/2010/main" type="inkWord" rotatedBoundingBox="1438,6811 2588,6746 2629,7479 1480,7544"/>
              </emma:interpretation>
              <emma:one-of disjunction-type="recognition" id="oneOf6">
                <emma:interpretation id="interp30" emma:lang="en-AU" emma:confidence="0">
                  <emma:literal>Alice</emma:literal>
                </emma:interpretation>
                <emma:interpretation id="interp31" emma:lang="en-AU" emma:confidence="0">
                  <emma:literal>Alike</emma:literal>
                </emma:interpretation>
                <emma:interpretation id="interp32" emma:lang="en-AU" emma:confidence="0">
                  <emma:literal>Alive</emma:literal>
                </emma:interpretation>
                <emma:interpretation id="interp33" emma:lang="en-AU" emma:confidence="0">
                  <emma:literal>Alia</emma:literal>
                </emma:interpretation>
                <emma:interpretation id="interp34" emma:lang="en-AU" emma:confidence="0">
                  <emma:literal>Afire</emma:literal>
                </emma:interpretation>
              </emma:one-of>
            </emma:emma>
          </inkml:annotationXML>
          <inkml:trace contextRef="#ctx0" brushRef="#br0" timeOffset="254996.6747">863 2638 921,'-13'-19'82,"13"19"-66,0-4-16,0 4 0,0 0 235,-13 0 43,9 4 9,-5 7 1,5-3-179,4 7-36,-9 1-7,9 7-2,0 0-37,0 4-8,0 0-2,0 4 0,9 0-17,-9-1 0,4 1 8,0 0-8,1 0 0,-1-4 0,0 0 8,5-4-8,-5 0 0,5 0 0,-9-7 0,4-5 0,-4-11 0,0 0 8,5 12-8,-5-12 0,0 0 0,8-12 0,-3 1 0,3-1-9,-8-3-10,0-1-1,0-3-1,0-4 0,0-4 8,0 4 1,-8-4 1,8 0 0,-5 0 11,1-4 0,4 0 0,0 0 0,0 1 0,0 3 0,0 0 0,4 0 0,-4 4 8,5 3 4,-10 5 1,5 7 0,0 8 25,0 0 5,0 0 1,0 0 0,0 0-28,13 8-4,-8 3-2,3 1 0,1 3-1,4 5 0,0-1 0,0 0 0,0 4-9,-4 0 0,4 1 0,0 3 0,0-4 16,0 4 0,0 0 1,-5 3 0,5-6-27,-4-1-6,4 4 0,-9-4-1,5 4-38,-5-8-7,1-4-2,3 5-947</inkml:trace>
          <inkml:trace contextRef="#ctx0" brushRef="#br0" timeOffset="255185.4206">850 2954 1324,'0'0'118,"0"0"-94,0 0-24,-9-4 0,5-4 108,4 8 18,0 0 3,0 0 1,0 0-17,0 0-3,13 0-1,0-3 0,-9 3-35,9-4-7,5 4-2,-1-4 0,5 4-16,-14 0-3,14 4-1,-13-4 0,4-4-21,0 4-4,0-4 0,4 0-1,0 0-169,-4 0-34</inkml:trace>
          <inkml:trace contextRef="#ctx0" brushRef="#br0" timeOffset="255434.234">1136 2515 1324,'0'0'118,"0"0"-94,0 0-24,0 0 0,-9 4 196,5 3 36,4 5 6,-4 3 2,4-3-141,4 3-28,-4 4-6,4 8-1,1-3 0,8 6 0,-13-3 0,13 4 0,-9 0-22,5 0-5,-1 0-1,6-4 0,-6 0-23,1 3-5,0-3 0,4 4-8,-9-8 24,5 0-3,-1-3 0,1-1 0,0-4-109,-5-3-21,5 0-5,-1-9-1,-3 1-169,-1-8-33,0 1-7,-4 3-2</inkml:trace>
          <inkml:trace contextRef="#ctx0" brushRef="#br0" timeOffset="255582.8084">1327 2835 1436,'0'0'64,"0"0"12,0 0-60,0 0-16,0 0 0,9 11 0,-9-3 92,8-1 16,-3 5 4,-1 3 0,9-3-64,-13 3-12,9 5-2,-5-5-1,5 4-33,-5-3 0,5 7 0,-1-8 0,-8 5-78,5-5-22,-1 8-5,0-7-1</inkml:trace>
          <inkml:trace contextRef="#ctx0" brushRef="#br0" timeOffset="255773.3382">1366 2781 1616,'0'0'36,"0"0"7,0 0 1,0 0 1,0 0-36,0 0-9,0 0 0,0 0 0,0 0-24,0-4-8</inkml:trace>
          <inkml:trace contextRef="#ctx0" brushRef="#br0" timeOffset="256137.8913">1596 2784 1267,'0'0'112,"0"0"-89,-5 4-23,5-4 0,0 0 208,-4 4 38,-9-4 7,4 4 2,1-4-83,8 0-17,0 0-3,-13 4-1,4 0-87,0 0-18,5 3-3,0 1-1,-1 0-3,-3 3-1,3 1 0,1 3 0,4 1-30,0-5-8,0 5 0,9 3 0,-1 0 0,-8 0 0,5 1 0,3 3 0,1-8 0,0 4 0,4 1 0,0-1-8,4 0-22,-4-7-4,4-1-1,-4 5 0,-8-5 35,3-3 0,10 0 0,-10-4 0,5 3 0,0-7 0,0 0 0,0-7 0,0-5 14,-4 0 10,0-3 1,4 0 1,-13-8-18,4 3-8,5 1 0,-9 0 8,4-4-8,-4-1 12,-4 5-12,4 0 12,0 0-4,-13 7 0,4 1 0,0-1 0,5 0-8,-5 5 8,-4 3-8,5 4 8,-1 0 8,-4 0 0,13 4 1,-9 3 0,5 5-17,0 0 0,-1 3 0,5 0 0,0 5 0,5 3 0,-5 0 0,8 0 0,1 4-11,4-4-5,-4 4-2,12-4 0,-8-4 18,9 1 0,-5-13-8,9 5 8,0-4-8,0-1 8,0-3-12,9-8 12,-5 1-166,1-9-26</inkml:trace>
        </inkml:traceGroup>
        <inkml:traceGroup>
          <inkml:annotationXML>
            <emma:emma xmlns:emma="http://www.w3.org/2003/04/emma" version="1.0">
              <emma:interpretation id="{9EDC2F06-50EC-4927-935C-277EF4A26089}" emma:medium="tactile" emma:mode="ink">
                <msink:context xmlns:msink="http://schemas.microsoft.com/ink/2010/main" type="inkWord" rotatedBoundingBox="2976,7137 3245,7122 3266,7499 2997,7514"/>
              </emma:interpretation>
              <emma:one-of disjunction-type="recognition" id="oneOf7">
                <emma:interpretation id="interp35" emma:lang="en-AU" emma:confidence="0">
                  <emma:literal>is</emma:literal>
                </emma:interpretation>
                <emma:interpretation id="interp36" emma:lang="en-AU" emma:confidence="0">
                  <emma:literal>iS</emma:literal>
                </emma:interpretation>
                <emma:interpretation id="interp37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261229.5977">2333 2861 1728,'0'0'38,"0"0"8,0 0 2,0 0 0,0 0-39,0 0-9,0 0 0,0 0 0,0 0-44,0 0-10,0 0-2,21 4-1</inkml:trace>
          <inkml:trace contextRef="#ctx0" brushRef="#br0" timeOffset="261529.5239">2601 2931 806,'0'0'36,"0"0"7,0 0-35,0 0-8,-4-8 0,-5 0 0,9 8 258,-4-3 50,0-1 9,-1 0 3,-8-4-147,5 4-29,-1 0-5,0 1-2,1 3-80,-1-4-16,0 4-3,5 4-1,0-4-15,-9 7-3,4-3-1,5 4 0,-1 3-50,5 1-11,5-4-1,-1 3-1,0-3 20,1 4 4,-1-5 1,5 5 0,-1 3 20,5-7 0,-4 3 0,4 5 0,-4-5 0,-1 5 0,5-5 0,-4 1 0,-5 0 0,5-5-9,-5 5 9,5-5-10,0 9 10,-9-8 0,0-8 10,0 0-10,0 11 48,0 1 3,-9-1 1,5-3 0,-5 0-32,-4-4-7,4 3-1,-12 1 0,-5-4 16,8 0 2,-3 0 1,3-1 0,-3-3-31,-1 0 0,5 0 0,4-3-10,0-5-125,4 4-25,0-4-4,9-3-2</inkml:trace>
          <inkml:trace contextRef="#ctx0" brushRef="#br0" timeOffset="261062.505">2406 2935 518,'0'0'46,"0"0"-37,0 0-9,0 0 0,0-4 308,0 4 59,0 0 12,0 0 2,0 0-239,0 0-48,0 0-10,0 0-1,0 8-67,5 7-16,-5-3 0,8 7 0,1 0 24,-9 4 0,4 0 1,1 0 0,3 1-40,-3-9-8,-1 0-1,5 1-1,-1-9 16,-8 1 9,0-8-10,0 0-959</inkml:trace>
        </inkml:traceGroup>
        <inkml:traceGroup>
          <inkml:annotationXML>
            <emma:emma xmlns:emma="http://www.w3.org/2003/04/emma" version="1.0">
              <emma:interpretation id="{FF3F6431-5023-49E3-A8DB-2B614D4EBCA3}" emma:medium="tactile" emma:mode="ink">
                <msink:context xmlns:msink="http://schemas.microsoft.com/ink/2010/main" type="inkWord" rotatedBoundingBox="3589,6663 5144,6575 5204,7627 3648,7715"/>
              </emma:interpretation>
              <emma:one-of disjunction-type="recognition" id="oneOf8">
                <emma:interpretation id="interp38" emma:lang="en-AU" emma:confidence="0">
                  <emma:literal>telling</emma:literal>
                </emma:interpretation>
                <emma:interpretation id="interp39" emma:lang="en-AU" emma:confidence="0">
                  <emma:literal>Telling</emma:literal>
                </emma:interpretation>
                <emma:interpretation id="interp40" emma:lang="en-AU" emma:confidence="0">
                  <emma:literal>felling</emma:literal>
                </emma:interpretation>
                <emma:interpretation id="interp41" emma:lang="en-AU" emma:confidence="0">
                  <emma:literal>talking</emma:literal>
                </emma:interpretation>
                <emma:interpretation id="interp42" emma:lang="en-AU" emma:confidence="0">
                  <emma:literal>Helping</emma:literal>
                </emma:interpretation>
              </emma:one-of>
            </emma:emma>
          </inkml:annotationXML>
          <inkml:trace contextRef="#ctx0" brushRef="#br0" timeOffset="261869.2347">2970 2808 2192,'0'-20'97,"0"20"20,0 0-93,0 0-24,0 0 0,0 0 0,0 0 106,0 0 17,8 0 3,1 0 1,0 0-51,4-4-9,-5 4-3,10 0 0,-1-3-64,0-1 0,5 4-8,-9-4-1,9 4 9,-5-4 0,-4 4 0,4-4 0,5 0-89,-13 0-19,4-3-4,-5 3-665,5 0-133</inkml:trace>
          <inkml:trace contextRef="#ctx0" brushRef="#br0" timeOffset="262115.8134">2991 2384 2185,'0'0'48,"0"0"9,0 0 3,0 0 2,5 11-50,-5-3-12,4 4 0,-4-1 0,0 1 65,0 3 11,9 0 1,-1 5 1,-3 7-22,3-4-5,10 8-1,-10-1 0,10 5-18,-1 0-3,-8 3-1,4 1 0,0-4-15,4-5-3,-8 5-1,4-4 0,0 4-9,4-8 0,-13 0 0,9-1 8,-4-2-26,8-1-6,-17 0 0,14-4-1,-6-3-215,1-5-42</inkml:trace>
          <inkml:trace contextRef="#ctx0" brushRef="#br0" timeOffset="262482.3697">3278 2931 864,'0'0'76,"0"0"-60,0 0-16,0 0 0,0 0 222,8 0 42,1 0 8,8-4 1,-17 4-94,5-4-19,3 0-4,1 0-1,0-3-51,-5 3-9,5-8-3,-1 5 0,-3-1-40,3-4-9,-3 1-2,-5-1 0,4 1-21,0-1-4,1 1 0,-5-1-1,0 0-15,0 1 9,-5-1-9,1 5 8,0-5-8,-1 0 0,1 5 0,-5-1 0,1 4 0,8 4-12,0 0 2,-5 0 1,-3 4-3,-1-4 0,0 8 0,5-1 0,-5 1-7,9 4-1,-8-1-1,3 5 0,5-1 33,0 8 8,0 0 0,5-3 1,3 3-37,-8 0-8,5 0-2,3 0 0,-3 0 26,8 0 0,-5-3 0,5-1 0,-4 4 16,4-4 8,-4-3 1,4-5 1,0 5-26,0-9 0,-5-3 0,5 4 0,-4-12-46,0 0-14,-1-4-4,1 1 0,0-5-116,-1 5-24</inkml:trace>
          <inkml:trace contextRef="#ctx0" brushRef="#br0" timeOffset="262716.4636">3447 2476 1555,'-9'4'138,"5"0"-110,-1 0-28,5 0 0,0-4 180,-4 7 32,4 1 5,0 4 2,4 3-107,-4 0-22,5 5-4,-1 3-1,0 0-17,5 4-3,-5 8-1,5-1 0,0 1-51,8 0-13,-17-1 0,13 1 0,-4-4 0,4 0 0,0-1 0,0-3 0,0 0 0,-5-4 0,5 1 0,0-1 0,0 4-169,-4-8-37,0-4-7</inkml:trace>
          <inkml:trace contextRef="#ctx0" brushRef="#br0" timeOffset="262923.8055">3585 2615 2268,'0'0'50,"0"0"10,0 0 3,0 0 0,0 0-51,0 0-12,0 0 0,0 11 0,0 1 92,5 3 16,-1 1 4,0 3 0,5 0-52,0 1-11,-5 3-1,13 0-1,-12 4-21,3-4-4,-3 0-1,3 4 0,5-4-21,0 0-12,-8 0 2,12-3 0,-8-1-66,-1-4-12,5-3-4,-4 3-1096</inkml:trace>
          <inkml:trace contextRef="#ctx0" brushRef="#br0" timeOffset="263122.5586">3785 2908 1792,'0'0'80,"0"0"16,0 0-77,0 0-19,0 0 0,0 0 0,0 7 106,0 1 18,0-8 3,0 12 1,0-1-83,0-11-16,0 0-3,0 0-1,0 0-25,0 0-17,4 4 2,-4-4 1,0 0-139,0 0-28,0 0-6,9-8-644</inkml:trace>
          <inkml:trace contextRef="#ctx0" brushRef="#br0" timeOffset="263833.1277">3776 2765 1000,'-9'-23'44,"5"15"10,-5-3-43,5-1-11,0 1 0,4-5 0,-9 1 116,9-4 22,-4 3 4,4 1 1,0-1-67,0 5-12,4-5-4,0 9 0,-4 7-40,5-8-9,-1-4-2,-4 12 0,0 0-28,0 0-5,9 4-2,-1 8 0,1-8-10,0 3-1,-1 5-1,-3-1 0,3 1 24,-3 0 5,3 3 1,1 4 0,-5-3 32,5-1 8,0 4 0,-1 1 1,1-5 43,0 0 9,-1 1 2,1-1 0,0 1 14,-5-5 3,0 5 1,1-9 0,-1 5-13,0-4-4,5 3 0,-9 1 0,0-12-22,0 0-5,0 0-1,0 0 0,0 0-24,0 0-4,0 7-2,0-7 0,0 0-3,0 0-1,0 0 0,0 0 0,0-11-11,0-1-3,0-3 0,4 3 0,-4-7-4,5 8-8,-1-5 11,0 5-11,1-1 10,-1 0-10,0 5 8,1-1-8,3 0 8,1 4-8,-5 4 0,-4 0 8,0 0-8,9 4 0,0 0 9,-1 8-9,5-5 8,-8 5-8,3-4 8,1 3-8,4 1 0,-4-4 0,-1 3 0,1-3-8,4-4-32,-4 3-5,4 1-2,-5-4 0,5-4-49,-4 0-9,4 0-3,0-4 0,-9-4-54,9 5-11,0-5-3,0 0 0,-4-3 73,0-1 15,-1 0 2,-3 1 1,-5 3 33,4-3 8,0 7 0,-4-4 1,0 0 117,0-3 23,0-1 5,0 1 1,-4-1 33,0 1 6,-1 3 2,-3-4 0,3 1-32,-3 3-5,3 0-2,-3 4 0,-1 4-38,-4 4-8,4 8-2,1-1 0,-1 5-30,5 3-7,-5 0 0,9 1-1,-4-1-19,4 0 8,0 0-8,0 1 0,0-5 9,4 1-9,-4-1 0,4-4 9,1-3 2,-1 0 0,-4-8 0,0 0 0,0 0 9,0 0 1,13 4 1,-4-4 0,-1-4-2,5-4-1,-4-3 0,-5-1 0,5 1-7,0-5-2,-1 1 0,1-1 0,0 1-2,4-1 0,-9 1 0,9 3 0,-4 1-8,0 7 12,-1-4-12,-8 8 12,0 0-12,9 8 8,-5 7-8,1 1 8,-1 7 0,5 0-8,-1 4 12,1 8-4,4-4-8,-4 3 0,4 5 0,0-1 8,0 1-24,0 3-4,0 4-2,8-3 0,-8-1-102,5-3-21,-5-1-4,8-7-739,-3 4-148</inkml:trace>
        </inkml:traceGroup>
        <inkml:traceGroup>
          <inkml:annotationXML>
            <emma:emma xmlns:emma="http://www.w3.org/2003/04/emma" version="1.0">
              <emma:interpretation id="{0433FAC1-C07E-4865-9BA2-9234086455C9}" emma:medium="tactile" emma:mode="ink">
                <msink:context xmlns:msink="http://schemas.microsoft.com/ink/2010/main" type="inkWord" rotatedBoundingBox="5341,6604 6370,6546 6411,7269 5381,7327"/>
              </emma:interpretation>
              <emma:one-of disjunction-type="recognition" id="oneOf9">
                <emma:interpretation id="interp43" emma:lang="en-AU" emma:confidence="0">
                  <emma:literal>the</emma:literal>
                </emma:interpretation>
                <emma:interpretation id="interp44" emma:lang="en-AU" emma:confidence="0">
                  <emma:literal>I-he</emma:literal>
                </emma:interpretation>
                <emma:interpretation id="interp45" emma:lang="en-AU" emma:confidence="0">
                  <emma:literal>The</emma:literal>
                </emma:interpretation>
                <emma:interpretation id="interp46" emma:lang="en-AU" emma:confidence="0">
                  <emma:literal>Ihe</emma:literal>
                </emma:interpretation>
                <emma:interpretation id="interp47" emma:lang="en-AU" emma:confidence="0">
                  <emma:literal>Île</emma:literal>
                </emma:interpretation>
              </emma:one-of>
            </emma:emma>
          </inkml:annotationXML>
          <inkml:trace contextRef="#ctx0" brushRef="#br0" timeOffset="264133.4682">4730 2892 2480,'0'0'110,"0"0"22,0 0-105,0 0-27,0 0 0,8-4 0,5 1 70,0 3 9,-4 0 1,4 0 1,4-4-24,-4 0-5,5 0 0,-1 0-1,5 0-28,-5 0-6,0 1-1,1-1 0,-1 0-42,-4 0-9,4 0-1,-4 0-1,-4-3-175,0-1-36</inkml:trace>
          <inkml:trace contextRef="#ctx0" brushRef="#br0" timeOffset="264349.9217">4829 2476 1382,'0'0'61,"0"0"13,0 0-59,-8 8-15,3 0 0,-3 3 0,3 1 284,1 7 53,4 0 11,4 4 3,-4 0-219,5 8-44,-1 0-9,5 0-2,-1 0-50,1 0-11,-5-4-1,5 3-1,0 1-14,-1-4 0,-3 0 0,3-4 0,1 0-117,0-3-17,-1-1-3,1 0-1042</inkml:trace>
          <inkml:trace contextRef="#ctx0" brushRef="#br0" timeOffset="265033.3264">5059 2307 2199,'0'0'97,"-9"7"21,1 1-94,3 4-24,5-1 0,0 8 0,-4 1 104,4 3 17,0 4 3,4 0 1,1 4-61,-1 3-13,0 5-3,5-5 0,-5 1-22,1 0-5,3 3-1,1-3 0,-5-4-20,5 0 9,-5-4-9,1-4 0,-1 0 0,5-4 0,-5 0 0,5-7 0,-9 0 0,4-5 0,0 1 0,5 0 0,-9-8 0,0 0 0,0 0 0,9-8 0,4-4 0,-5 1 0,1-5 9,0-3-9,-1 0 8,1 0-8,0-1 0,-1-3 9,1 4-9,4 4 0,-4-5 0,-1 9 8,-3-1-8,-1 1 0,5 3 0,-1 4 0,-8 4 0,5 4 0,3 4 0,1 7 0,-4-3 9,-1 3-9,5 0 10,-1 5-10,1-1 0,0-4 0,-1 5 0,1-1 0,4-4 0,0-3 0,0-1 0,0 1 0,-4-4 0,-1-1 0,10-3 0,-10 4 0,-8-8 0,0 0 0,13 0-8,0-8 8,-4 1 0,0-1 0,-5-4 11,5 1-11,4-1 15,-5 1-4,-12-5-1,4 1 0,4-4 2,1 3 0,-10-3 0,1 7 0,0-3-3,-5 3 0,5 5 0,-5 3 0,0 4-9,9 0 0,0 0 0,-8 7 0,-5 5 0,8 0 0,1 7-10,4 0 10,0 0-8,4 4 8,-4 1 0,9-5-9,8 4 9,1-4 0,-5 1-9,4-5 9,5-7 0,4-1-9,0-3 9,0-8 0,-5-3-89,5-9-11,5 5-3,-5-9-1135</inkml:trace>
        </inkml:traceGroup>
        <inkml:traceGroup>
          <inkml:annotationXML>
            <emma:emma xmlns:emma="http://www.w3.org/2003/04/emma" version="1.0">
              <emma:interpretation id="{FAD304C4-2C21-4552-A918-D018A8677A96}" emma:medium="tactile" emma:mode="ink">
                <msink:context xmlns:msink="http://schemas.microsoft.com/ink/2010/main" type="inkWord" rotatedBoundingBox="6581,6323 8057,6239 8107,7113 6631,7197"/>
              </emma:interpretation>
              <emma:one-of disjunction-type="recognition" id="oneOf10">
                <emma:interpretation id="interp48" emma:lang="en-AU" emma:confidence="0">
                  <emma:literal>truth</emma:literal>
                </emma:interpretation>
                <emma:interpretation id="interp49" emma:lang="en-AU" emma:confidence="0">
                  <emma:literal>to the</emma:literal>
                </emma:interpretation>
                <emma:interpretation id="interp50" emma:lang="en-AU" emma:confidence="0">
                  <emma:literal>to th</emma:literal>
                </emma:interpretation>
                <emma:interpretation id="interp51" emma:lang="en-AU" emma:confidence="0">
                  <emma:literal>ton the</emma:literal>
                </emma:interpretation>
                <emma:interpretation id="interp52" emma:lang="en-AU" emma:confidence="0">
                  <emma:literal>ton th</emma:literal>
                </emma:interpretation>
              </emma:one-of>
            </emma:emma>
          </inkml:annotationXML>
          <inkml:trace contextRef="#ctx0" brushRef="#br0" timeOffset="265203.4235">5991 2754 2556,'-13'-12'113,"13"12"23,0 0-108,0 0-28,0 0 0,0 0 0,4-8 67,5-3 8,4 3 1,-4-4 1,-1 1-40,1-1-8,8 5-1,1-1-1,-5-4-27,0 1 0,4 3 0,0 0 0,1 1-144,-1-1-28,-8 4-6</inkml:trace>
          <inkml:trace contextRef="#ctx0" brushRef="#br0" timeOffset="265458.9714">6008 2187 2358,'0'0'104,"0"0"22,0 0-101,0 0-25,0 12 0,0-5 0,9 5 95,-5 0 13,-4 7 4,0 4 0,5 0-52,-1 8-11,5 4-1,4 3-1,-9 1-27,5 3-4,4 4-2,-5 4 0,-8-7-14,9-1 0,4-3 0,-4-5 0,-1 1-17,1-4-10,0-4-1,4-4-1,8-4-239,-8-3-47,0 7-9,-13-23-3</inkml:trace>
          <inkml:trace contextRef="#ctx0" brushRef="#br0" timeOffset="265987.7918">6316 2734 1267,'0'0'112,"0"0"-89,0 8-23,-9 4 0,1-5 158,-1 1 27,9-8 6,4 12 1,-4-12-57,0 0-11,0 0-3,9 3 0,4 1-40,-13-4-8,0 0-1,0 0-1,17-7-13,-12-1-2,-5 0-1,0-3 0,0-1-19,0-3-4,0-1-1,-5 1 0,-3-4-22,8 3-9,8 1 8,-3-5-8,-14 5-16,9 0-8,9 3-1,-1 0-1,1 5 26,-4-5-10,-1 5 10,5-1 0,8 4-44,-4-4-1,-13 1-1,0 7 0,17 0 15,1 0 3,-18 0 1,0 0 0,0 0 27,0 0 0,0 0 0,0 0 0,-5 7 12,5 9 8,13-5 2,-8 5 0,-10-5 7,5 5 2,5 3 0,-1-4 0,5 5-15,-5-5-4,-4 4 0,9 0 0,8 1-12,-8-5 11,-14 4-11,10-3 10,8-5-10,-9 5 0,-4-5 0,0-3 8,0-8-8,4 12 12,5-5-12,-9-7 12,0 0-4,0 0 0,0 0 0,0 0 0,4-7 6,5-5 1,0-3 0,-1-1 0,5 1-15,-4-4 8,-9 3-8,4-3 0,9 0 0,0-1 8,-13-3-8,9 4 0,-5 4 0,1 3 8,3 4-8,-8 8 0,0 0 18,0 0-2,0 0-1,0 0 0,-4 8-6,8 7-1,1 1 0,3-1 0,1-3-8,-5 3 0,1 1 9,3-1-9,10 0-10,-5-3-6,-13 0-2,8-5 0,10 5-98,-10-4-20,-3-5-4,-5-3-1064</inkml:trace>
          <inkml:trace contextRef="#ctx0" brushRef="#br0" timeOffset="266233.5395">6797 2572 1324,'-8'0'118,"8"0"-94,0 0-24,0 0 0,0 0 258,0 0 47,4-7 10,9-5 1,9 5-140,-9-5-29,-5 0-6,5 5-1,13-1-60,-4-4-12,-9 5-2,0-1-1,4 0-45,-4 1-8,5-1-3,-10 4 0,-8 4-22,13-4-5,9 0-1,-5 0 0,-17 4-191,9-3-38</inkml:trace>
          <inkml:trace contextRef="#ctx0" brushRef="#br0" timeOffset="266449.8644">6862 2129 1612,'0'0'72,"0"0"14,0 0-69,0 0-17,0 0 0,0 0 0,0 0 215,0 0 39,0 0 8,0 0 2,5 16-140,-5-5-28,4 9-6,5 3-1,12 0-45,-3 8-8,-1 3-3,0 1 0,-8 4-19,-5 3-4,-4-4-1,0 9 0,5-9-9,3 5 0,-3-9 0,-1 5 0,-13-8-12,9-1-7,13-3-1,-4-3-1,-13-5-143,8-8-28,5-3-5,-1-4-921</inkml:trace>
          <inkml:trace contextRef="#ctx0" brushRef="#br0" timeOffset="266798.3723">7127 1979 345,'0'0'15,"0"0"4,0 16-19,0-5 0,0 1 0,0 3 0,0 0 428,4 5 81,5 7 17,-5 0 3,-4 4-358,-4-1-72,4 9-15,0-1-2,4-3-22,-4 7-5,0 1-1,4-1 0,1-3-24,-1 3-5,-13-3-1,9-5 0,5-7 4,-5 0 1,0-4 0,0-3 0,4-5-29,0-3-16,5-9 1,-9-3 1,0 0 14,4-3 0,9-1 0,-4-8 0,0-3 0,-1-1 0,1 1 0,0-4 0,4-1 26,-9 1 8,5 4 2,-1-1 0,1 13-16,-5-5-2,5 4-1,-5 4 0,1 8 10,3-1 1,-3 5 1,3-1 0,-3 9-37,3-5-8,1 1-2,4-1 0,0 0 18,0-3 0,0 0 0,5-1 0,-1-11-122,-4 4-21,4-4-4</inkml:trace>
        </inkml:traceGroup>
      </inkml:traceGroup>
    </inkml:traceGroup>
    <inkml:traceGroup>
      <inkml:annotationXML>
        <emma:emma xmlns:emma="http://www.w3.org/2003/04/emma" version="1.0">
          <emma:interpretation id="{77B0D21D-94C0-41E6-AE81-ADD79F0BE602}" emma:medium="tactile" emma:mode="ink">
            <msink:context xmlns:msink="http://schemas.microsoft.com/ink/2010/main" type="paragraph" rotatedBoundingBox="726,8105 7022,7899 7076,9559 780,9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C28E6-F250-4D70-BCA4-FD4B30A4ECCE}" emma:medium="tactile" emma:mode="ink">
              <msink:context xmlns:msink="http://schemas.microsoft.com/ink/2010/main" type="inkBullet" rotatedBoundingBox="733,8316 1159,8302 1169,8612 743,8626"/>
            </emma:interpretation>
            <emma:one-of disjunction-type="recognition" id="oneOf11">
              <emma:interpretation id="interp53" emma:lang="en-AU" emma:confidence="0">
                <emma:literal>:</emma:literal>
              </emma:interpretation>
              <emma:interpretation id="interp54" emma:lang="en-AU" emma:confidence="0">
                <emma:literal>!</emma:literal>
              </emma:interpretation>
              <emma:interpretation id="interp55" emma:lang="en-AU" emma:confidence="0">
                <emma:literal>=</emma:literal>
              </emma:interpretation>
              <emma:interpretation id="interp56" emma:lang="en-AU" emma:confidence="0">
                <emma:literal>\</emma:literal>
              </emma:interpretation>
              <emma:interpretation id="interp57" emma:lang="en-AU" emma:confidence="0">
                <emma:literal>;</emma:literal>
              </emma:interpretation>
            </emma:one-of>
          </emma:emma>
        </inkml:annotationXML>
        <inkml:trace contextRef="#ctx0" brushRef="#br0" timeOffset="267865.7229">109 4341 1987,'0'0'88,"0"0"18,-9 4-85,9-4-21,0 0 0,0 0 0,0 0 80,0 0 12,0 0 3,0 0 0,0 0-73,0 0-14,0 0-8,0 0 8,9 4-187,-1-4-37</inkml:trace>
        <inkml:trace contextRef="#ctx0" brushRef="#br0" timeOffset="267693.5026">200 4048 2131,'-9'46'189,"9"-34"-151,0-12-30,-4-12-8,0 5 37,-1-5 7,1 4 0,4 5 1,-4-5 21,4 0 4,0 8 1,0 0 0,0-7-44,0 7-9,0 0-2,0-4 0,0 4-16,0 0 0,0 0-11,0 0 11,0 0-197,0 0-33</inkml:trace>
        <inkml:trace contextRef="#ctx0" brushRef="#br0" timeOffset="268006.2265">525 4287 1843,'0'0'81,"0"0"18,0 0-79,0 0-20,0 0 0,-13 0 0,13 0 168,0 0 31,0 0 5,0 0 2,0 0-170,0 0-36,0 0 0</inkml:trace>
      </inkml:traceGroup>
      <inkml:traceGroup>
        <inkml:annotationXML>
          <emma:emma xmlns:emma="http://www.w3.org/2003/04/emma" version="1.0">
            <emma:interpretation id="{482ADEC2-2B0A-4F10-B9EF-59F7C426E773}" emma:medium="tactile" emma:mode="ink">
              <msink:context xmlns:msink="http://schemas.microsoft.com/ink/2010/main" type="line" rotatedBoundingBox="1491,8080 7022,7899 7044,8583 1514,8764"/>
            </emma:interpretation>
          </emma:emma>
        </inkml:annotationXML>
        <inkml:traceGroup>
          <inkml:annotationXML>
            <emma:emma xmlns:emma="http://www.w3.org/2003/04/emma" version="1.0">
              <emma:interpretation id="{6DF0022C-FC30-4872-979F-ADF55B61EBA6}" emma:medium="tactile" emma:mode="ink">
                <msink:context xmlns:msink="http://schemas.microsoft.com/ink/2010/main" type="inkWord" rotatedBoundingBox="1491,8080 2525,8046 2544,8627 1510,8660"/>
              </emma:interpretation>
              <emma:one-of disjunction-type="recognition" id="oneOf12">
                <emma:interpretation id="interp58" emma:lang="en-AU" emma:confidence="0">
                  <emma:literal>Both</emma:literal>
                </emma:interpretation>
                <emma:interpretation id="interp59" emma:lang="en-AU" emma:confidence="0">
                  <emma:literal>Bath</emma:literal>
                </emma:interpretation>
                <emma:interpretation id="interp60" emma:lang="en-AU" emma:confidence="0">
                  <emma:literal>Beth</emma:literal>
                </emma:interpretation>
                <emma:interpretation id="interp61" emma:lang="en-AU" emma:confidence="0">
                  <emma:literal>Booth</emma:literal>
                </emma:interpretation>
                <emma:interpretation id="interp62" emma:lang="en-AU" emma:confidence="0">
                  <emma:literal>Bothe</emma:literal>
                </emma:interpretation>
              </emma:one-of>
            </emma:emma>
          </inkml:annotationXML>
          <inkml:trace contextRef="#ctx0" brushRef="#br0" timeOffset="289004.0099">876 4067 1976,'0'0'88,"0"0"17,0 0-84,0 0-21,0 0 0,0 8 0,0-8 92,-4 8 15,-1 0 2,5 3 1,0-3-66,5 7-12,-5-3-4,0 7 0,4 0-19,0 4-9,1-3 8,3-5-8,-8 4 0,0 1 0,5-1 0,-1-4 0,-4-3-10,0 0-7,0-5-2,0-7 0,0 0 67,0 0 12,0 0 4,0 0 0,0 0-52,-4-7-12,-1-5 0,-3 0 0,-1-3-15,5 0-5,-1-5-2,1 1 0,4 0 35,0-1 7,0 1 2,0 0 0,0-4-34,0 0-6,4 0-2,1 3 0,-1 1 32,5 0 7,-1 0 1,1 3 0,0 1-20,4 3 0,0 4 0,-9 1 0,5 3 25,-1 0 2,5 4 0,-4 4 0,8-4-43,-17 0-9,0 0-2,0 11 0,0 1 73,0 0 14,5-1 4,-5 1 0,0 3-52,0-3-12,8-1 0,-8 5 0,0-5-48,-8 1-13,3-5-3,5 5 0,-8 0 44,8-5 9,-5 1 2,5-8 0,0 0 9,0 0 12,0 12-2,0-1-1,0-3-58,0-8-12,0 11-3,5-3 0,-5 4 64,8-5 24,-8-7 0,0 8-1,5 4-37,3-5-7,1-3-2,4 8 0,-4-5 23,-5 1 0,5 0 0,-1-4 0,1 0 29,-9-4 11,0 0 1,13 7 1,-4-3-17,-9-4-3,0 0-1,0 8 0,0 3-21,0-3 0,-5 0 0,1 0 8,-5-1 29,5 1 7,-13 0 0,8-1 1,5-7-21,-9 8-5,0-4-1,0 0 0,0 0-18,-5-4 0,5 0 0,0 0 0,5 0 0,-5 0 0,4-4 0,-4-4 0,13 8-23,0 0-11,0 0-2,0-8-1,0-7-192,0 3-39,4 1-7</inkml:trace>
          <inkml:trace contextRef="#ctx0" brushRef="#br0" timeOffset="289406.3108">1188 4133 1926,'0'0'85,"0"0"18,0 0-83,0 0-20,0 0 0,0 0 0,0 0 126,-9 12 21,5-1 4,0 1 1,4-1-64,0 1-12,0 3-2,4 4-1,0-7-41,5 3-8,-9-3-1,5 0-1,-1-1-14,5 1-8,-5-1 8,5-3-8,4-4 0,-9 0 0,-4-4 0,9 0 0,-1 0 8,1-4-8,0 4 10,-1-8-10,-3-3 12,3 3-3,-8 0-1,0 0 0,0-3-8,0-1 10,0 5-10,0-5 10,0 4-20,-8-3-4,-1 3-1,0 0 0,5 4-30,-5 1-7,1-1 0,-1 0-1,5 0 29,-9 0 7,4 4 1,0-4 0,5 1 16,4 3-10,-4 0 10,4 0-8,0-8 21,0 4 5,0 4 1,0 0 0,0 0 13,0 0 2,4-12 1,5 9 0,4-1-7,0 0 0,-9-4-1,9 8 0,0-4 6,0 4 2,4 0 0,-8 0 0,4-4 3,9 1 1,-14-1 0,14 0 0,-9 4-15,0 0-2,4 0-1,-8 0 0,13 0-12,-14 0-9,5 0 12,0 0-12,0 0-8,-4 0-9,-9 0-2,0 0 0,0 0-130,0 0-27,17 0-4,-17 0-1044</inkml:trace>
          <inkml:trace contextRef="#ctx0" brushRef="#br0" timeOffset="289611.4951">1366 3821 1958,'-9'0'87,"5"0"17,0-4-83,4 4-21,0 0 0,0 0 0,0 0 164,-5 15 29,1 1 6,0 3 1,4-3-104,4 7-21,0 0-4,1 4-1,-1 0-30,0 4-7,5-1-1,-5 5 0,1-4-22,3 7-10,1-7 8,8 4-8,-12-12 0,3 4-19,10 0 3,-14-8 1,5 1-137,-1-1-27,1-8-5</inkml:trace>
          <inkml:trace contextRef="#ctx0" brushRef="#br0" timeOffset="289915.8532">1513 3782 2026,'0'0'90,"0"0"18,0 0-86,0 0-22,0 16 0,5 3 0,-1 4 89,0 8 14,1-4 2,-1 4 1,0 3-31,5-3-7,0-4 0,-9 4-1,4-8-3,0 4 0,5 0 0,4-4 0,-9-3-41,1-1-9,-1-4-2,5 1 0,-5-5-12,0 1-16,1 3 3,3-7 1,-8-8 12,0 0 0,0 4 0,0-4 0,0 0 0,9-12 0,-5 1 0,5-5 0,-9 1 28,0 3 8,9-7 1,-1 7 1,1-3-61,4 3-12,0 5-2,-4 3-1,4 4 73,0 4 14,4 3 3,-4 1 1,4 0-40,-4 7-13,0 1 8,5 3-8,3-8-16,-8 9-8,5-9 0,-1 5-1321</inkml:trace>
        </inkml:traceGroup>
        <inkml:traceGroup>
          <inkml:annotationXML>
            <emma:emma xmlns:emma="http://www.w3.org/2003/04/emma" version="1.0">
              <emma:interpretation id="{9F82E653-1ECA-4A08-8888-9AB8C551B74F}" emma:medium="tactile" emma:mode="ink">
                <msink:context xmlns:msink="http://schemas.microsoft.com/ink/2010/main" type="inkWord" rotatedBoundingBox="2811,8097 4001,8058 4021,8655 2831,8694"/>
              </emma:interpretation>
              <emma:one-of disjunction-type="recognition" id="oneOf13">
                <emma:interpretation id="interp63" emma:lang="en-AU" emma:confidence="0">
                  <emma:literal>Alice</emma:literal>
                </emma:interpretation>
                <emma:interpretation id="interp64" emma:lang="en-AU" emma:confidence="0">
                  <emma:literal>Alia</emma:literal>
                </emma:interpretation>
                <emma:interpretation id="interp65" emma:lang="en-AU" emma:confidence="0">
                  <emma:literal>alia</emma:literal>
                </emma:interpretation>
                <emma:interpretation id="interp66" emma:lang="en-AU" emma:confidence="0">
                  <emma:literal>Alive</emma:literal>
                </emma:interpretation>
                <emma:interpretation id="interp67" emma:lang="en-AU" emma:confidence="0">
                  <emma:literal>Aka</emma:literal>
                </emma:interpretation>
              </emma:one-of>
            </emma:emma>
          </inkml:annotationXML>
          <inkml:trace contextRef="#ctx0" brushRef="#br0" timeOffset="290402.1357">2185 4025 2538,'0'0'112,"0"0"24,-9 0-109,9 0-27,0 0 0,0 0 0,0 0 87,0 0 12,0 0 2,0 12 1,5-1-62,-1 8-12,0 1-2,5 3-1,0 8-17,-1 0-8,6-5 0,-1 5 8,-5-4-8,1 0 0,4 0 0,-4-11 0,-5-1 0,0-3 0,1 3 0,-1-3-11,0-1-5,-4-3 0,0-8-1,0 0 0,0 0 1,0 0 1,0-12 0,0-3 0,-4-1 3,0-7 0,-1 0 0,1-4 0,0 4 12,4-4 0,0 0 0,-9-4 0,5-3 0,-1 3 0,5 0 0,0 0 0,0 0 0,0 1 10,5 6-2,-1 5 0,5 0 9,-9 7 2,4 1 0,5 3 0,-9 8-49,8 0-10,5 8-1,-4 0-1,-5 3 90,5 8 19,8 1 3,1 7 1,-1 0-56,-4 0-15,0-4 0,4 7 0,-8-6 0,0 3 0,4-4 0,0 0 0,-5 0-32,1-4-9,0 0-2,-5-3 0,0-1-93,1-3-18,-5-1-4,-5 1-963</inkml:trace>
          <inkml:trace contextRef="#ctx0" brushRef="#br0" timeOffset="290648.1686">2237 4118 1094,'5'19'48,"-5"-19"11,0 0-47,0 0-12,8 4 0,1-4 0,4 0 321,0 0 63,4 0 12,-4-4 2,-4 4-241,4-4-48,4 0-9,-8 4-3,8-4-26,1 4-6,-5-4-1,4 1 0,-4 3-64,0-4-19,4 0-1,-8 0 0,4 8-146,0-8-30,-4 0-5</inkml:trace>
          <inkml:trace contextRef="#ctx0" brushRef="#br0" timeOffset="290807.1694">2528 3809 2761,'0'0'60,"0"0"13,0 0 3,0 0 2,4 12-62,9 3-16,-13 1 0,9-1 0,-1 1 76,5 3 12,-8 4 2,8 4 1,-5 4-44,1 0-9,0-1-2,4 5 0,-5 0-24,1-1-4,4-3-8,-4 0 11,4-8-19,-5 8-4,1-4-1,4-4 0,-4-4-167,-1 1-34,5-1-6,-8-8-2</inkml:trace>
          <inkml:trace contextRef="#ctx0" brushRef="#br0" timeOffset="290978.1336">2775 4114 2314,'4'15'51,"0"-3"10,-4-5 3,5 9 1,-10-5-52,10 5-13,3-1 0,-8-3 0,9-1 86,-5 1 14,5-1 4,0 1 0,-5-4-92,5-4-12,-1-1-16,1 1-775,-9-4-155</inkml:trace>
          <inkml:trace contextRef="#ctx0" brushRef="#br0" timeOffset="291136.6362">2840 3983 1497,'0'0'66,"0"0"14,0 0-64,0 0-16,0 0 0,0 0 0,0 0-48,8 0-12,14-4-4,-22 4 0</inkml:trace>
          <inkml:trace contextRef="#ctx0" brushRef="#br0" timeOffset="291491.2946">3048 4044 2286,'0'0'50,"0"0"10,0 0 3,0 0 1,-9 0-51,9 0-13,0 0 0,0 0 0,-13 0 135,4 0 24,-4 0 5,13 0 0,0 0-70,0 0-14,-8 8-4,-1 0 0,5 3-44,-1 1-10,1 3-2,0 5 0,-1-5-20,5 4 0,-4 4 0,4 0 0,0 1 0,4-1 0,1-4-11,-1 0 11,-4-3-16,4 3 4,5-4 0,8-3 0,-4-4 3,0-1 1,5-3 0,-1 0 0,-4 4 8,0-4-12,0 3 12,4-7-12,-4-7 12,0-1 0,-4-4 0,0 1 0,4-1 18,-5-3-1,1-4 0,0-1 0,-1 1-29,-3 0-5,-1-1-2,0-3 0,-4 4 48,-4 0 10,4 3 1,0 5 1,-4-5-30,-1 5-11,5 11 0,0 0 9,-8 0-9,3 0 0,1 4 9,-5 7-9,5 5 0,4 3 0,0 0 0,4 0 0,5 1 0,-9-1 0,4 4 0,5-4-8,0 1 8,4-5 0,-5-3 0,6-1 0,3 1-9,-4-1 0,4-7 0,5-4 0,0-8-127,-5 1-24,0 3-6</inkml:trace>
        </inkml:traceGroup>
        <inkml:traceGroup>
          <inkml:annotationXML>
            <emma:emma xmlns:emma="http://www.w3.org/2003/04/emma" version="1.0">
              <emma:interpretation id="{B7C3E97A-C2FD-4C43-96CC-A6321579F18D}" emma:medium="tactile" emma:mode="ink">
                <msink:context xmlns:msink="http://schemas.microsoft.com/ink/2010/main" type="inkWord" rotatedBoundingBox="4327,8056 4601,8047 4621,8662 4347,8671"/>
              </emma:interpretation>
              <emma:one-of disjunction-type="recognition" id="oneOf14">
                <emma:interpretation id="interp68" emma:lang="en-AU" emma:confidence="0">
                  <emma:literal>S</emma:literal>
                </emma:interpretation>
                <emma:interpretation id="interp69" emma:lang="en-AU" emma:confidence="0">
                  <emma:literal>f</emma:literal>
                </emma:interpretation>
                <emma:interpretation id="interp70" emma:lang="en-AU" emma:confidence="0">
                  <emma:literal>s</emma:literal>
                </emma:interpretation>
                <emma:interpretation id="interp71" emma:lang="en-AU" emma:confidence="0">
                  <emma:literal>b</emma:literal>
                </emma:interpretation>
                <emma:interpretation id="interp72" emma:lang="en-AU" emma:confidence="0">
                  <emma:literal>3</emma:literal>
                </emma:interpretation>
              </emma:one-of>
            </emma:emma>
          </inkml:annotationXML>
          <inkml:trace contextRef="#ctx0" brushRef="#br0" timeOffset="291960.3115">3759 3821 2858,'-9'-12'63,"5"5"13,-9-1 2,4 4 2,-4-4-64,0 5-16,13 3 0,0 0 0,-9 3 60,9-3 8,-4 12 1,4 3 1,4 1-5,5 3-1,4 8 0,-4 4 0,8 7-51,0 1-13,5 3 0,-5 1 0,1-9 0,-1 5-18,5-4 4,-5-1 1,-4-7 13,0 4 0,0-8 0,-4 0 0,8-3-15,-17-5 0,9 0 0,-9 1 0,4-12-2,-4 3-1,0-7 0,0 0 0,0 0-11,0 0-3,-13 0 0,0-7 0,0 3-14,0-4-3,-9-4-1,9 1 0,-8-1 40,3-3 10,1 0 0,0-1 0,-1-3 0,5 0 0,0 3 0,5 1 0,-1 3 0,5 4 0,-5-3 0,9 7 0,9-4 49,-1 1 12,1-1 3,0 8 0,4-4-52,4 4-12,0-4 0,1 4 0,3 0 16,5 4 0,-8-4 0,3 0 0,5-4-128,0 0-26,-4 4-5</inkml:trace>
        </inkml:traceGroup>
        <inkml:traceGroup>
          <inkml:annotationXML>
            <emma:emma xmlns:emma="http://www.w3.org/2003/04/emma" version="1.0">
              <emma:interpretation id="{D1A09E0B-5DC4-4730-95F3-92552CD31CA6}" emma:medium="tactile" emma:mode="ink">
                <msink:context xmlns:msink="http://schemas.microsoft.com/ink/2010/main" type="inkWord" rotatedBoundingBox="4864,7972 5928,7937 5948,8536 4884,8571"/>
              </emma:interpretation>
              <emma:one-of disjunction-type="recognition" id="oneOf15">
                <emma:interpretation id="interp73" emma:lang="en-AU" emma:confidence="0">
                  <emma:literal>Bob</emma:literal>
                </emma:interpretation>
                <emma:interpretation id="interp74" emma:lang="en-AU" emma:confidence="0">
                  <emma:literal>Bots</emma:literal>
                </emma:interpretation>
                <emma:interpretation id="interp75" emma:lang="en-AU" emma:confidence="0">
                  <emma:literal>bob</emma:literal>
                </emma:interpretation>
                <emma:interpretation id="interp76" emma:lang="en-AU" emma:confidence="0">
                  <emma:literal>Bols</emma:literal>
                </emma:interpretation>
                <emma:interpretation id="interp77" emma:lang="en-AU" emma:confidence="0">
                  <emma:literal>B0b</emma:literal>
                </emma:interpretation>
              </emma:one-of>
            </emma:emma>
          </inkml:annotationXML>
          <inkml:trace contextRef="#ctx0" brushRef="#br0" timeOffset="292627.589">4257 3879 2786,'-9'-4'61,"1"0"13,3 4 2,1 0 3,0-4-63,4 4-16,0 0 0,0 0 0,0 0 51,8 19 7,1 5 2,0-1 0,-1 4-24,1 3-5,4 1-1,0 0 0,0-8-30,0 0 0,-4 4 0,-9-4 0,0-3 0,9-5 0,-1-3 0,1-5 0,-5 1-45,-4-8-15,0 0-4,0 0 0,0 0 52,0 0 12,-8-4 0,8 4 0,0-8 0,0-7 0,-5-4 0,1 0 0,0-5 0,-1 5 0,1-8 0,4-4 0,-9-3 0,9 3 0,9-4 0,-9 4 0,4 4 0,1-3 0,-5 3 0,4 0 0,5 0 48,-1 7 13,1 1 3,4 8 0,0 3-52,0 0-12,-13 8 0,9 0 0,4 0 0,-5 8 0,-8 0 0,5 3 0,-1 1 0,-4-1 0,-4 1 0,-1 3 0,1 1 0,-5 3 0,9 0 0,-4 4 0,-5-7-48,1 3-13,8 0-3,-9-3 0,5-5 52,-1 1 12,1-5 0,0 1 0,4-8 0,0 0 0,-5 8 0,5 0 0,0-8 0,5 11 0,-1-3 0,5 3 0,4-7 0,-5 4 0,5 0 0,0-1 0,-4 5 0,4-4 0,4 3 0,-4-3 0,0 0 0,-4-1 0,4 1 0,-4 0 0,8-1 12,-17 1 4,9 4 2,-5-5 0,-4-7 6,4 8 2,-4 4 0,-4-5 0,4 5-4,-4-4-1,-5 3 0,0-7 0,-4 4-11,0-4-2,0-1-8,-4 1 12,0-4-12,-5 4-10,0-4 2,1 0 0,-18 0 8,17-8 0,18 5 0,4-5 0,-9 0-53,9 0-9,-9-3-2,9-1 0,0 5-102,9-5-21,-5 1-4,5 3-547,-5-4-110</inkml:trace>
          <inkml:trace contextRef="#ctx0" brushRef="#br0" timeOffset="292898.9289">4647 3987 1267,'0'0'112,"0"0"-89,0 0-23,0 0 0,0 7 284,5 1 52,-5 0 10,4-1 2,-4-7-191,4 16-38,-4-1-8,5 1-2,-1 3-62,0-4-13,1 5-2,3-1-1,5-4-20,-13 5-11,9-1 12,4-4-12,0-3 0,0 3 0,-4-3 0,4-5 0,-5 5 0,1-4 0,4-8 0,-4 4 0,-1-4 0,1-4 0,-5-4 0,1 0 0,-1-3 0,-4-1 0,4-3 12,1-1-12,-5 1 12,0-4-12,-5-1 12,1 5-12,0 0 15,-5-1-4,0 5-1,-4-1 0,5 0-10,-5 5 10,0-1-10,0 4 10,0 0-21,0 4-4,0 0-1,4 4 0,0 4-104,1-4-22,3 3-4,1 5-678,0-4-135</inkml:trace>
          <inkml:trace contextRef="#ctx0" brushRef="#br0" timeOffset="293336.1399">4873 3690 2239,'0'0'99,"0"0"21,-5-8-96,5 8-24,-4-8 0,4 8 0,0 0 136,0 0 22,0 0 5,0 0 1,9 4-90,4 8-18,-5 3-3,5 5-1,-4 10-32,4-3-8,0 4 0,0 0-1,-4 4-11,-1-1 0,5-3 0,-4 4 0,-5 0 0,1-5 0,3 1 0,-3-4 0,-10-4 0,10 0 0,-1-7 0,9-5 0,-9-3-15,-4-8 5,0 0 1,0 0 0,13 0-1,-4-4 0,-5-3 0,5-5 0,0 4 10,4-3 0,-9 3 0,5-4 0,-1 9 0,5-5 0,0 0 0,0 0 11,-4 5-11,0-1 0,4 0 9,-5 4-9,5 0 0,-4 4 0,0 0 0,4-1 0,-5 1 14,1 0-2,0 4 0,-1 0 0,1-5 8,-5 5 2,-4-8 0,5 8 0,3 0 4,-3-1 1,-5 1 0,0-8 0,0 0-3,0 8-1,-5 3 0,1-3 0,-5 0 0,1-5 0,-1 5 0,0 0 0,-8 0-12,4-5-3,-4-3 0,-1 8 0,1-8-8,-5 0 0,1 0 0,3-4 0,1 0-48,4-3-1,-4 3-1,4-4 0,4-3-198,0-1-40</inkml:trace>
        </inkml:traceGroup>
        <inkml:traceGroup>
          <inkml:annotationXML>
            <emma:emma xmlns:emma="http://www.w3.org/2003/04/emma" version="1.0">
              <emma:interpretation id="{A2F9D23E-B140-4BED-8697-2F1911D4D575}" emma:medium="tactile" emma:mode="ink">
                <msink:context xmlns:msink="http://schemas.microsoft.com/ink/2010/main" type="inkWord" rotatedBoundingBox="6249,8037 7025,8012 7041,8475 6264,8501"/>
              </emma:interpretation>
              <emma:one-of disjunction-type="recognition" id="oneOf16">
                <emma:interpretation id="interp78" emma:lang="en-AU" emma:confidence="0">
                  <emma:literal>are</emma:literal>
                </emma:interpretation>
                <emma:interpretation id="interp79" emma:lang="en-AU" emma:confidence="0">
                  <emma:literal>were</emma:literal>
                </emma:interpretation>
                <emma:interpretation id="interp80" emma:lang="en-AU" emma:confidence="0">
                  <emma:literal>ave</emma:literal>
                </emma:interpretation>
                <emma:interpretation id="interp81" emma:lang="en-AU" emma:confidence="0">
                  <emma:literal>wire</emma:literal>
                </emma:interpretation>
                <emma:interpretation id="interp82" emma:lang="en-AU" emma:confidence="0">
                  <emma:literal>ore</emma:literal>
                </emma:interpretation>
              </emma:one-of>
            </emma:emma>
          </inkml:annotationXML>
          <inkml:trace contextRef="#ctx0" brushRef="#br0" timeOffset="293885.7763">5631 3956 2358,'13'19'52,"-8"-15"10,-5-4 2,0 0 3,-13-8-54,13 8-13,4-4 0,-4 4 0,-13-7 119,4 3 21,9 4 4,0 0 0,0 0-64,0 0-12,0 0-4,0 0 0,5 4-51,-5 3-13,-9 5 0,9 3 0,9-3 0,-5 7 0,-4 0 0,0 1 0,0-1 0,9 0 0,-5 4 0,0-3 0,-12-1 0,12-4 0,5-3 0,-5-1 0,-8 1 0,4-12-12,8 4 3,10 0 0,-5-4-1,0-4 0,-13 4 0,8-12 0,10 4 10,-14-3-13,-8-4 5,4-1 8,8-3 0,-3 3 0,-10-3 0,1 0 0,4 0 0,0-1 0,0 1 0,0 4 0,-13 3 13,9 1 11,12-1 1,-3 0 1,-14 1-26,9 3-14,0 0 2,9 5 0,4 3 12,0 3 13,-13-3-2,4 12-1,13-4-10,-4 3 0,-8 9 0,-1-1 8,9-4-8,-4 5 8,-1-1-8,1 0 8,-9 0-26,9-3-6,4 3 0,-5-4-1,-8 1-102,5-5-20,8 1-4,-5-1-657,-8-11-131</inkml:trace>
          <inkml:trace contextRef="#ctx0" brushRef="#br0" timeOffset="294371.6916">5952 4006 1911,'-17'4'84,"17"-4"19,0 0-83,0 0-20,0 0 0,0 0 0,13 7 146,-9 5 25,0 0 5,1-1 0,-5-11-67,0 0-13,4 8-4,-4-8 0,0 15-22,0-7-5,9 3-1,-9-11 0,0 0-51,0 0-13,0 0 0,0 0 0,4 4 13,-4-4 0,0 0 0,0 0 0,13-4-13,-9-3-18,-8-1 4,0 0 1,4-3 13,0-1 0,0 1 0,0-5 0,0 5 0,0-1 0,8 4 0,-3-3 0,-5 3 0,4 0 0,5 1 0,4-1 0,0 0 0,0 1 0,-5 3 0,10 0 0,8 0 0,-9 0 0,-4 0 0,4 1 0,9-1 0,-4 0 0,-9 4 0,4 0 0,-8-8 16,4 8 5,4-4 2,-4 0 0,-8-3-11,-1 3-3,13 0 0,-8 4 0,-9 0 3,0 0 1,0-12 0,9 5 0,-1-5-4,-3 4-1,-5-3 0,0-1 0,13 1-8,-9 3 10,-17-3-10,4-1 10,1 4-10,-1 1 0,-4 3 0,-9 0-11,-4 0-6,9 4-2,4 4 0,0 7 0,-4 5-3,4 3-1,4 0 0,5 4 0,4 8 9,0-4 2,0 4 0,8-4 0,5 0 12,0-4 0,-8 0-10,8 0 10,13-7 0,-5 3 0,-3-4 0,-5-7 0,4-4-46,0-4-14,5-4-4,-4-4 0,-10 1-129,5-5-27</inkml:trace>
        </inkml:traceGroup>
      </inkml:traceGroup>
      <inkml:traceGroup>
        <inkml:annotationXML>
          <emma:emma xmlns:emma="http://www.w3.org/2003/04/emma" version="1.0">
            <emma:interpretation id="{473B82C1-213C-499B-8136-924EBCDA1799}" emma:medium="tactile" emma:mode="ink">
              <msink:context xmlns:msink="http://schemas.microsoft.com/ink/2010/main" type="line" rotatedBoundingBox="1619,8914 3582,8972 3561,9694 1598,9637"/>
            </emma:interpretation>
          </emma:emma>
        </inkml:annotationXML>
        <inkml:traceGroup>
          <inkml:annotationXML>
            <emma:emma xmlns:emma="http://www.w3.org/2003/04/emma" version="1.0">
              <emma:interpretation id="{49376BC2-64E8-43C2-AAE7-ABF79F25B7CA}" emma:medium="tactile" emma:mode="ink">
                <msink:context xmlns:msink="http://schemas.microsoft.com/ink/2010/main" type="inkWord" rotatedBoundingBox="1619,8914 3582,8972 3561,9694 1598,9637"/>
              </emma:interpretation>
              <emma:one-of disjunction-type="recognition" id="oneOf17">
                <emma:interpretation id="interp83" emma:lang="en-AU" emma:confidence="0">
                  <emma:literal>knaves</emma:literal>
                </emma:interpretation>
                <emma:interpretation id="interp84" emma:lang="en-AU" emma:confidence="0">
                  <emma:literal>Knaves</emma:literal>
                </emma:interpretation>
                <emma:interpretation id="interp85" emma:lang="en-AU" emma:confidence="0">
                  <emma:literal>knave)</emma:literal>
                </emma:interpretation>
                <emma:interpretation id="interp86" emma:lang="en-AU" emma:confidence="0">
                  <emma:literal>knave]</emma:literal>
                </emma:interpretation>
                <emma:interpretation id="interp87" emma:lang="en-AU" emma:confidence="0">
                  <emma:literal>knave,</emma:literal>
                </emma:interpretation>
              </emma:one-of>
            </emma:emma>
          </inkml:annotationXML>
          <inkml:trace contextRef="#ctx0" brushRef="#br0" timeOffset="294908.1856">1002 4684 1843,'0'0'164,"0"0"-132,-5-4-32,5-4 0,-8-3 123,8 3 17,-9 0 4,9 1 1,0 7-24,0 0-5,0 0 0,0 0-1,0 0-55,0 0-12,0 0-1,-4 15-1,4 1-22,0 7-4,4 4 0,0 7-1,1-3 6,3 0 2,-8 0 0,0 3 0,5 5-27,3-8 0,-3 4 0,3-1 0,1 1-46,4 11-14,-4 0-4,-1-11 0,1-12-36,4 0-7,-13-3-1,13-5-1,-4-3-190,-9-12-37</inkml:trace>
          <inkml:trace contextRef="#ctx0" brushRef="#br0" timeOffset="295247.3885">1262 5019 1094,'0'0'97,"0"0"-77,0 0-20,0 0 0,0 0 212,0-8 40,0 1 7,0 7 1,-9-8-96,1 0-19,3 1-4,-3 3-1,-1 0-66,-4 4-14,4 0-2,1 0-1,-6 4-26,1-4-6,-4 4-1,4 0 0,0 7-8,4-3-1,1 3-1,-5 5 0,4-5-14,9 1 0,-9-1 0,5 1 0,4-4 0,0-8 0,0 0 0,0 11 0,13 1-10,-13-1-5,13-3-1,-4 8 0,-1-1 16,1 0 0,4-3 0,9-1 0,-14 1 8,5-8-8,1 4 0,12-5 0,-13 1 0,21-4-12,-8-4 0,-17 4 0,0-3-143,-1-1-28,10 0-5</inkml:trace>
          <inkml:trace contextRef="#ctx0" brushRef="#br0" timeOffset="295678.7723">1422 4996 518,'0'0'46,"0"0"-37,0 0-9,5 15 0,-5-3 322,4 0 62,-4-12 13,9 11 3,-9 5-200,4-5-39,-4 1-8,0 3-1,4 4-89,-4 1-18,5-1-3,-5 0-1,0-3 19,0-5 3,0 1 1,0 3 0,0 1-48,0-9-8,0-7-8,0 0 9,0 0 3,0 0 1,0 0 0,0 0 0,0 0-13,0-11 11,0-5-11,4-3 10,0 4-26,-4-5-6,5 5-1,-5-4 0,0 3 39,4 1 8,0-1 2,5 1 0,-9 0-42,4-1-8,5 5-1,0 3-1,-1 0 55,-3 4 11,-5 4 3,13 0 0,-5 4-18,1 0-3,0 8-1,-1-5 0,1 1-21,4 0 0,-9-1 0,1 9 0,3 3 8,1 8-8,0-8 10,-1 1-10,5-5-40,-4 0-13,4-3-3,-4 0-837,-1-1-167</inkml:trace>
          <inkml:trace contextRef="#ctx0" brushRef="#br0" timeOffset="295902.3104">1960 5065 345,'0'-23'15,"0"16"4,-5 3-19,5-4 0,-13-4 0,5 5 0,-1-1 519,0 0 100,5 1 20,-13 3 4,8-4-420,-4 8-84,0-4-17,-4 4-3,12 0-60,-12 0-12,4 4-3,0 4 0,0-4-27,9 3-5,-9 9-2,4-1 0,0 4 5,1-3 1,8 3 0,0 4 0,4 8-16,0-4 0,-4-4 0,9-4 0,0 1-24,4 3-8,-13-8-2,13 1 0,-5-5 22,1-3 12,0-4-12,-5 3 12,-4-7 0,0 0-8,9 0 8,-9 0 0,13-11 0,-5-1 0,-8-3 0,9 0 0,-5-5 0,1 1 0,-1-4 0,5 0 9,-9 0-29,4 0-5,-4-1-2,4 1 0,-4 8 55,5-1 10,-5 5 2,0 3 1,4 4-25,-4 4-4,0 0-2,0 0 0,0 0-10,13 4 0,-13 8 9,13-5-9,-13 1 0,9 8 8,-1 7-8,5 0 0,-8 0 0,3 0-20,10 0 4,-14-4 1,5 5-32,4-1-6,-5-8-2,1 1 0,4-1-191,-4-4-38</inkml:trace>
          <inkml:trace contextRef="#ctx0" brushRef="#br0" timeOffset="296466.7731">2081 4965 2502,'-4'8'55,"4"-8"11,0 0 2,0 0 3,0 0-57,0 0-14,0 0 0,0 8 0,4-1 112,-4 1 20,9 0 4,4 3 1,-13 5-62,8-1-13,1 1-2,4-1-1,-9 12-31,1 0-5,3-4-2,1 0 0,0 4-13,-1-8-8,1 1 10,0 3-10,4-8 0,-13 1 0,4-5 0,0 1 0,-4-12 0,0 0 0,5 4-13,-5-4 4,0 0-29,0 0-6,0 0 0,4-12-1,1 0 55,-1-3 11,-8-8 3,4 0 0,0 0-39,4 0-7,-4-4-2,4 0 0,1 0 24,3 4 0,-8 3 0,5 1 0,-1 4 0,0 3 0,1 0 0,8 5 0,-9 3 0,0 4 0,9 0 0,-4 4 0,-9-4 0,0 0 0,0 0 0,13 7 0,0 5 0,9-4 0,-9-1 0,13 1 0,-13 0 0,4-4 0,0 0 0,1-1 0,-5 1 17,0-4 8,0-4 2,-5 4 0,5-3-43,0-1-9,-4 0-2,0-4 0,-1 4 49,-3-3 10,3-1 1,-3 4 1,-5-4-22,4 1-4,-4-1 0,0 0-8,0-3 25,0-5-1,0 9-1,-4-9 0,-1 1-23,-3 3-16,-1 1 2,5 3 1,-5-4 13,0 8 0,1-3 0,-1 7 0,0-4 12,1 8 0,-1-4-1,0 7 0,-4 9-20,13-1-4,-8 1-1,3 3 0,5-4 14,0 9 0,0-1 0,5 0-9,3-4 20,-8 0 4,5 8 1,3 0 0,-3-4-16,8 0 0,-9 1 0,9-9 0,0 0-48,0 1-13,4-5-3,1-3 0,-5-4-85,0-4-18,0-4-3,0-4-1</inkml:trace>
          <inkml:trace contextRef="#ctx0" brushRef="#br0" timeOffset="296889.0699">2783 4846 2847,'0'0'63,"-4"-4"13,-5-4 2,1 4 2,3-3-64,-3 7-16,3-4 0,-3 0 0,-1 0 61,9 4 10,-4 4 1,-5 0 1,0-4-29,9 0-7,-4 8-1,0 3 0,4 1-57,0-1-12,4 5-3,5-1 0,-5-3 36,5 3 0,-1 0 0,1 1 0,4-1 0,-4 1 0,4-1 0,0 0 0,0 5 0,0-1 0,0 0 0,-5 1 0,5-5 44,-4 0 16,4 5 4,-4-5 0,-1 0-52,1 1-12,0-1 0,-1 5 0,-8-5 0,5 0 0,-1-3 0,-4 0 0,0-5 0,-9 5 0,1-5 0,-1 1 0,-4 4 54,0-8 8,0 3 2,-4-3 0,-5 0-103,0 0-20,1 0-4,-1 0-1,-4-1-102,0 9-21,-39 15-4,13-12-1</inkml:trace>
        </inkml:traceGroup>
      </inkml:traceGroup>
    </inkml:traceGroup>
    <inkml:traceGroup>
      <inkml:annotationXML>
        <emma:emma xmlns:emma="http://www.w3.org/2003/04/emma" version="1.0">
          <emma:interpretation id="{22F3B845-EC80-4F26-9234-17BCBF2AEED0}" emma:medium="tactile" emma:mode="ink">
            <msink:context xmlns:msink="http://schemas.microsoft.com/ink/2010/main" type="paragraph" rotatedBoundingBox="699,10193 6661,9638 6755,10644 792,11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1DA4C-95DC-49A5-8541-7BDF7976915E}" emma:medium="tactile" emma:mode="ink">
              <msink:context xmlns:msink="http://schemas.microsoft.com/ink/2010/main" type="inkBullet" rotatedBoundingBox="703,10237 1493,10163 1550,10775 760,10849"/>
            </emma:interpretation>
            <emma:one-of disjunction-type="recognition" id="oneOf18">
              <emma:interpretation id="interp88" emma:lang="en-AU" emma:confidence="0">
                <emma:literal>↳</emma:literal>
              </emma:interpretation>
            </emma:one-of>
          </emma:emma>
        </inkml:annotationXML>
        <inkml:trace contextRef="#ctx0" brushRef="#br0" timeOffset="303649.4991">83 5979 1036,'0'7'92,"0"-7"-73,0 0-19,0 0 0,0 0 227,-9 4 41,9-4 9,0 0 2,-4 8-119,-1 0-24,5-1-5,5 9-1,-1-5-68,5 9-14,4 3-2,-5 0-1,5 0-20,5 8-4,4 0-1,-9 3 0,4 1-2,5 0-1,-1-1 0,1 5 0,0-1 3,-5-11 1,0-4 0,1 1 0,3-9-21,-12 0 0,4-3 0,0-8 0,-4 3 0,8-7 0,-4-3 0,0-5 0,-9-7 12,1-5 7,3-3 1,-8-8 1,0 0 3,0 1 1,-13-1 0,5 0 0,-1 0-3,-4 4-1,4 4 0,1-4 0,8 8-21,-9-4 0,5 0 0,-5 7 0,-4 1-98,9 3-24,-1 1-5,5 3-1,0 0-153,0 8-31</inkml:trace>
        <inkml:trace contextRef="#ctx0" brushRef="#br0" timeOffset="303354.5714">148 5952 1267,'0'0'56,"-5"7"12,1 5-55,-5-8-13,9-4 0,0 0 0,0 0 223,0 0 41,-4 0 9,-9 4 2,13-4-133,-4 3-26,-1 9-6,1 3-1,0 1-75,4 3-15,0 0-3,0 1-1,0 7 3,0 0 1,0 7 0,0-3 0,0 4-10,4-1-1,0-3-8,1-4 12,-5 0-12,4 0 0,-4 0 0,4-4 0,5-3-49,-9-5-7,0 0 0,4-3-1,-4-4-196,0-8-39,0 0-8,0 0-2</inkml:trace>
        <inkml:trace contextRef="#ctx0" brushRef="#br0" timeOffset="304089.7951">612 6218 1861,'0'0'82,"0"0"18,0 0-80,0 0-20,0 0 0,0 0 0,0 0 146,-5 3 26,1 5 4,0 0 2,4-1-75,-9 5-15,5-4-4,-1 3 0,5 1-49,-4 7-11,4 0-1,0 1-1,0-5-14,0-3-8,0 7 8,4 4-8,-4-8 0,5-3 0,-1 0 0,5-5 0,-5 1 0,0-4 0,-4-4 0,0 0 0,9-4 0,4-4 0,-13-3 0,4-5 0,5 1 0,-9-1 0,0-3 0,0 0 0,0 4 0,0-1 0,0 5 0,-9-5 0,5 8 0,-5-3 0,1 3 0,-1-3 0,-4 3-9,4 0 9,-4 4-10,5-3 10,-5 3-16,4 0 2,-4-4 1,4 4 0,9 1 5,-4-5 8,0 0-13,4 0 5,0 1 8,0 7 0,0 0 0,0 0-8,8-8 8,5 4 16,-4-4-4,8 5-1,-4 3 8,-4-4 1,13 0 1,-9 4 0,4 0 8,-4-4 2,0 0 0,4 0 0,-4 4 5,9 0 0,-5 0 1,-4 0 0,5 0-7,3 0-2,-3 4 0,-1-4 0,-4 0-18,0 0-10,0 0 10,0 4-10,-13-4 0,9 4 0,-5 0-8,-4-4 8,0 0-48,0 0-4,0 0 0,0 0 0,0 0-203,0 0-41,0 0-8,0 0-1</inkml:trace>
        <inkml:trace contextRef="#ctx0" brushRef="#br0" timeOffset="304267.2263">703 5940 1818,'0'-27'80,"0"27"17,0 0-77,0 0-20,0 0 0,0 0 0,0 0 160,-9 4 29,5 4 6,-1-1 1,10 5-71,-5 0-13,4 3-4,5 0 0,-5 8-39,5 1-8,-5 6-1,5 5-1,-1 0-33,5-1-6,-4 1-2,0 0 0,-1 11-18,5-4 0,-4-3-11,4 3 11,0-7-171,4 0-27,5-8-6</inkml:trace>
      </inkml:traceGroup>
      <inkml:traceGroup>
        <inkml:annotationXML>
          <emma:emma xmlns:emma="http://www.w3.org/2003/04/emma" version="1.0">
            <emma:interpretation id="{E9C3B8D1-0527-4211-AC01-27DA273D2D6B}" emma:medium="tactile" emma:mode="ink">
              <msink:context xmlns:msink="http://schemas.microsoft.com/ink/2010/main" type="line" rotatedBoundingBox="1815,10089 6661,9638 6755,10644 1908,11095"/>
            </emma:interpretation>
          </emma:emma>
        </inkml:annotationXML>
        <inkml:traceGroup>
          <inkml:annotationXML>
            <emma:emma xmlns:emma="http://www.w3.org/2003/04/emma" version="1.0">
              <emma:interpretation id="{7B36EE0D-6358-4979-BAC6-2DA36DA3ED24}" emma:medium="tactile" emma:mode="ink">
                <msink:context xmlns:msink="http://schemas.microsoft.com/ink/2010/main" type="inkWord" rotatedBoundingBox="1801,10173 4765,9701 4912,10625 1948,11097"/>
              </emma:interpretation>
              <emma:one-of disjunction-type="recognition" id="oneOf19">
                <emma:interpretation id="interp89" emma:lang="en-AU" emma:confidence="0">
                  <emma:literal>possible:</emma:literal>
                </emma:interpretation>
                <emma:interpretation id="interp90" emma:lang="en-AU" emma:confidence="0">
                  <emma:literal>possible.</emma:literal>
                </emma:interpretation>
                <emma:interpretation id="interp91" emma:lang="en-AU" emma:confidence="0">
                  <emma:literal>possible,</emma:literal>
                </emma:interpretation>
                <emma:interpretation id="interp92" emma:lang="en-AU" emma:confidence="0">
                  <emma:literal>possible:"</emma:literal>
                </emma:interpretation>
                <emma:interpretation id="interp93" emma:lang="en-AU" emma:confidence="0">
                  <emma:literal>possible"</emma:literal>
                </emma:interpretation>
              </emma:one-of>
            </emma:emma>
          </inkml:annotationXML>
          <inkml:trace contextRef="#ctx0" brushRef="#br0" timeOffset="304780.563">1305 6179 2458,'-8'4'54,"-5"-8"11,-5 4 3,5 0 1,0 4-55,5 4-14,-1-1 0,5-3 0,4 4 44,-9 3 7,18 5 1,-9 7 0,4 4-36,5 0-8,-1 4 0,1 7-8,4 1 12,17 57-4,-4-27 0,-17-42-8,0 4 0,-1 0-14,1-4 1,4 0 0,-9-4 21,1-4 5,-1-7 1,5 3 0,-9-7-28,0-8-6,0 0 0,0 0-1,0 0 6,-5-12 2,1 1 0,0-8 0,-5-1 13,0-3-12,-4-4 12,5 4-12,-1-8 12,0 1 0,1-5 0,-1 0 0,5 1 14,-1-5-1,5 8 0,0-4 0,0 8 7,0 4 0,0 0 1,5 4 0,-1 4 6,0-1 1,5 8 0,-5 1 0,5 3 0,0 0 0,-9 4 0,8-4 0,1 0-8,-9 4-2,0 0 0,13 4 0,-13-4-2,0 0-1,4 8 0,-4-8 0,5 11-7,-5-11-8,0 12 11,-5 0-11,1-5 0,4 1 0,-13 0 0,9-1 0,-5 1-27,5-4-9,-9 0-1,13-4-1,-5 4-38,5-4-8,0 0-2,0 0 0,-4-8-143,4 0-29,0 8-6</inkml:trace>
          <inkml:trace contextRef="#ctx0" brushRef="#br0" timeOffset="305051.8258">1526 6214 1756,'9'-20'78,"-9"20"16,0 0-75,0 0-19,0 0 0,0 0 0,0 0 155,0 0 27,0 0 6,0 0 0,0 0-84,0 0-16,0 0-4,0 16-1,-4-1-47,8 1-10,0 3-2,1-4 0,-1 1-16,5-1-8,-5 1 0,5-5 8,8-7-8,-17-4 8,4 4-8,5 0 8,0 0 9,-9-4 2,0 0 0,0 0 0,0 0-19,4-4-12,5-8 1,-9 4 1,0-3 61,0-1 12,-5 1 2,1-1 1,-5 1-42,1-1-8,-1 4-1,-4 1-1,4-5-14,1 4 8,-5-3-8,4 3 0,-4 4-16,4 0-10,1 1-2,8 3 0,0 0-38,0 0-8,0 0-2,0 0 0,0 0-145,0 0-30,8 0-5,1 0-732</inkml:trace>
          <inkml:trace contextRef="#ctx0" brushRef="#br0" timeOffset="305435.1976">1856 6152 1152,'4'-12'102,"0"1"-82,-4 3-20,0 8 0,0 0 306,0 0 57,-8-4 11,3-3 2,-8 3-193,5 0-39,-5 0-8,4 4-2,-13 0-75,14 0-15,-14 0-4,9 4 0,4-4-28,-8 4-12,8-4 8,5 0-8,4 0 0,0 0 0,-13 7 0,13-7 0,0 0 0,4 8 0,-4-8-11,9 8 11,-9-8-8,9 8 8,4-1-8,0 1 8,-5-4 0,10 4 0,-5-5 0,0 5 0,4 4 0,-8-5 0,-1 1 0,5-4 0,0 0 0,-4 4 0,0-1 0,4 1-8,-9 0 8,0-5 0,-4-3 0,0 0 0,0 0 0,0 0 0,0 0 8,-4 8-8,0 0 0,-9 0 0,4-1 0,0-3 8,-12 0-8,3 0 0,5-8-8,-4 4 8,4 0-29,0 0-1,0 4 0,4-4 0,1-4-30,-1 0-7,5 4-1,4 0 0,0 0-101,0-11-21,4 7-4,13-4-507,-12 0-102</inkml:trace>
          <inkml:trace contextRef="#ctx0" brushRef="#br0" timeOffset="305900.0539">2059 6060 345,'18'11'31,"-18"-11"-31,4-4 0,0 0 0,-4 4 385,0 0 71,5-7 15,-5 7 2,0 0-205,4-4-42,-4-4-8,0 8-2,0 0-110,-9-4-22,9 4-5,-8-4-1,-1 1-32,0 3-6,1 0-2,-1 0 0,9 0-29,-9 7-9,-4 1 0,5 0 0,8-8 0,-5 7-20,5-7 2,0 0 1,0 0-7,0 8 0,-4 4-1,4-1 0,4 1 25,1-5 0,-1 1 0,0 0 0,-4-8-18,9 4-5,0 0-1,4-4 0,0 3 24,-5 1 0,1 4 0,0 0 0,4-1 0,-5 1 0,-3-4 0,3 4 8,1-1 4,-9-7 0,0 0 0,0 0 0,9 8 0,-5 0 0,-4-8 0,0 11 0,0-11 0,0 0 0,4 8 0,-4-8 0,0 0-1,0 0 0,-8 8 0,3-1 0,1 1-11,-9-4 10,0 0-10,9-4 10,-9-4-10,4 4-14,0 0 3,1 0 1,8 0-35,-5-4-7,-3-4-2,3 5 0,5 3-42,-4-12-9,4 4-2,4-3 0,1 3-143,3-3-29,-3-5-5</inkml:trace>
          <inkml:trace contextRef="#ctx0" brushRef="#br0" timeOffset="305902.9536">2185 6052 2246,'0'0'49,"0"0"11,0 0 1,0 0 3,0 0-52,13 4-12,-4 0 0,-5-1 0,5 1 108,0 8 20,-5-4 3,5 3 1,-1 1-70,1-1-14,0 5-2,4-5-1,-9 5-45,5-5 0,-1 5-12,1-5 2,4 1-190,-9-1-39</inkml:trace>
          <inkml:trace contextRef="#ctx0" brushRef="#br0" timeOffset="306040.659">2237 5878 345,'0'0'15,"-8"-3"4,3-5-19,-4 0 0,1 8 0,8 0 0,0 0 507,0 0 97,0 0 20,0 0 4,0 0-484,0 0-98,0 0-19,0 0-4,13-4-147,0 8-28,4-4-7,-8 0-876</inkml:trace>
          <inkml:trace contextRef="#ctx0" brushRef="#br0" timeOffset="306442.072">2415 5697 1267,'0'0'56,"-9"4"12,1-4-55,-5 0-13,13 0 0,0 0 0,0 0 361,0 0 70,0 0 13,-5 12 4,5 11-308,-4-8-60,4 5-13,4-1-3,1 4-51,8 4-13,-13 4 0,8 0 0,5 3 16,0 5 0,0-5 0,5 1 0,-1 0-16,5-4 0,-5-4 0,0 3 0,1-3 0,3 0 0,-8-7 0,9-5 0,-9 0-19,4-3 0,-4 3 0,0-7 0,-4-4 19,4 0 0,-9-4 8,5-4-8,0-4 0,-5-3 0,5-1 0,-9-3 0,4-1 21,0 1-1,-4 0-1,-4-1 0,0 5 21,4-5 4,0-3 0,-9 7 1,0 1-45,5-1-12,-5 4 0,1 1-1,-1 3 13,0 0 0,1 8 0,-1 0 0,0 7-12,1 1 0,3-1 0,5 5 0,0-1-3,0 5 0,0-1 0,5-4 0,3 1-7,1-1-2,-5 0 0,5 1 0,0-12-7,-1 3-1,5-3-1,0 0 0,5-4-141,-14-4-28,9 0-6</inkml:trace>
          <inkml:trace contextRef="#ctx0" brushRef="#br0" timeOffset="307017.4945">2892 5690 518,'-13'11'23,"13"-11"5,0 4-28,0 4 0,-9-4 0,9-4 0,0 0 482,0 0 91,0 3 19,0 5 3,-9-4-391,9-4-77,0 0-16,0 8-3,0-1-73,0 1-15,0 0-2,0-8-1,9 11-17,-9-3 0,4 0 0,1 3 0,-1 1 0,5 7 0,-5 0 0,5 8 0,-1-7 0,1 7 0,-5 0 0,14 3 0,-14-3 0,5 0 0,-1 4 0,1-4 0,-5-4 0,-4 0 0,5 1 0,8-1 0,-5-4 0,5 0-11,-4-3 2,4-1 0,0-3-37,0 3-7,-4-7-2,8-1 0,-8 1 44,-1-4 11,5-4 0,-8-4 0,8 0 0,-5-3 0,1-1 0,0 0 0,-1-3 49,-3-1 12,-1 0 3,9-3 0,-13-4 0,4 0 0,1 3 0,-5-3 0,4 3-52,-4 1-12,0-4 0,0 0 0,0 3 0,0 5 0,-4-5 0,-1 5 0,1-1 54,4 0 8,-9 5 2,1 3 0,3 0-52,5 4-12,-8 4 0,-5 0 0,4 7-48,5 1-13,-1 3-3,5 5 0,5-1 52,-5 0 12,4 0 0,0 1 0,5 3 0,0-4 0,4-4 0,4 1 0,-8-8-54,4 3-8,0-7-2,4 4 0,5-5 52,-9 1 12,0 0 0,4 0 0,-8-4-54,13-4-8,-9 0-2,0-7-1254</inkml:trace>
          <inkml:trace contextRef="#ctx0" brushRef="#br0" timeOffset="308302.5467">3720 5755 2199,'0'0'48,"0"0"11,0 0 1,0 0 2,0 0-50,0 0-12,0 0 0,0 0 0,0 0-44,0 0-12,0 0-3,13-4 0,-5 0-45,1 4-10,4 0-2</inkml:trace>
          <inkml:trace contextRef="#ctx0" brushRef="#br0" timeOffset="315379.7932">4179 5798 2350,'0'30'104,"0"-30"22,0 0-101,0 0-25,-4-3 0,4 3 0,-9-8 141,9-4 23,-4-11 5,4 12 1,0 3-82,0 8-17,0 0-3,0 0-1,0 0-52,0 0-15,0 0 0,0 0 8,0 0-121,4-4-24,5 0-5,-9 4-1142</inkml:trace>
          <inkml:trace contextRef="#ctx0" brushRef="#br0" timeOffset="315575.5123">4079 6002 1036,'-8'38'46,"3"-26"10,1-4-45,0-5-11,4-3 0,0 0 0,0 0 419,0 0 81,-9-7 17,9 7 3,0 0-362,0 0-73,0 0-14,0 0-3,0 0-68,0 0-16,0 0-1,0 0-907,0 0-180</inkml:trace>
        </inkml:traceGroup>
        <inkml:traceGroup>
          <inkml:annotationXML>
            <emma:emma xmlns:emma="http://www.w3.org/2003/04/emma" version="1.0">
              <emma:interpretation id="{A768B929-13DE-4E7D-8B79-BFACE855BA14}" emma:medium="tactile" emma:mode="ink">
                <msink:context xmlns:msink="http://schemas.microsoft.com/ink/2010/main" type="inkWord" rotatedBoundingBox="5161,9851 6668,9711 6721,10286 5215,10426"/>
              </emma:interpretation>
              <emma:one-of disjunction-type="recognition" id="oneOf20">
                <emma:interpretation id="interp94" emma:lang="en-AU" emma:confidence="0">
                  <emma:literal>Alice</emma:literal>
                </emma:interpretation>
                <emma:interpretation id="interp95" emma:lang="en-AU" emma:confidence="0">
                  <emma:literal>Alia</emma:literal>
                </emma:interpretation>
                <emma:interpretation id="interp96" emma:lang="en-AU" emma:confidence="0">
                  <emma:literal>alia</emma:literal>
                </emma:interpretation>
                <emma:interpretation id="interp97" emma:lang="en-AU" emma:confidence="0">
                  <emma:literal>Alid</emma:literal>
                </emma:interpretation>
                <emma:interpretation id="interp98" emma:lang="en-AU" emma:confidence="0">
                  <emma:literal>Aka</emma:literal>
                </emma:interpretation>
              </emma:one-of>
            </emma:emma>
          </inkml:annotationXML>
          <inkml:trace contextRef="#ctx0" brushRef="#br0" timeOffset="316247.9029">4587 5986 979,'0'0'87,"0"0"-70,-9-11-17,0-1 0,1 1 321,3-1 61,1 4 12,4 8 2,4-7-200,5 3-40,0-4-8,4 0-1,4 5-67,-4-5-14,4 0-2,1 4-1,-1 0-31,0 4-7,1 8-1,-1-4 0,0 0-24,1 0-20,-1 0 3,0-1 1,1-3-202,3 4-40</inkml:trace>
          <inkml:trace contextRef="#ctx0" brushRef="#br0" timeOffset="316070.0248">4595 5651 1382,'0'0'123,"-8"4"-99,-1-4-24,0 0 0,5 0 287,-5 4 52,5 7 10,4-3 3,0 4-231,0-1-45,0 5-10,-9 3-2,9 12-31,9-4-6,-9-4-2,4 4 0,1 7-25,-1 1 0,5 0 0,-1 3 0,1-3-10,-5-4-1,1 0 0,-1-12 0,0-4-8,1-7-1,-5-8-1,0 0 0,0 0 7,0 0 2,0 0 0,0 0 0,0 0 0,0-8 1,0-3 0,0-8 0,-5-5 11,5 1 0,0-4-9,0 0 9,0-3 0,-4-1 0,4-12 0,4 1 0,-4 3 0,5 5 0,-1-5 12,5 8-4,-5 1 9,5 3 2,-1 7 0,-3 1 0,3 4 12,1 3 2,0 4 1,-1 1 0,-8 7-7,13 7-2,-4-3 0,4 12 0,-4 3-5,-1 8 0,5-4-1,0 4 0,-4 0-19,4 4 10,-4 7-10,4 5 8,0-1-8,-5 0-12,1-7 2,-5 4 1,9-9-39,-8-3-7,3-3-1,-3-1-1,-5 0-199,4-8-39</inkml:trace>
          <inkml:trace contextRef="#ctx0" brushRef="#br0" timeOffset="316458.9192">4907 5605 1440,'0'0'128,"0"0"-103,0 0-25,0 0 0,0 0 274,0 0 50,0 0 9,5 11 3,3 1-156,1 0-30,0 7-6,-1 4-2,1-4-86,4 4-16,0 0-4,0 4-1,0 8-24,0 0-11,0-1 10,4 5-10,-4 0-37,5-9-14,-5-3-2,0-4-1,-5-3-189,5-1-37</inkml:trace>
          <inkml:trace contextRef="#ctx0" brushRef="#br0" timeOffset="316630.6841">5219 5840 1670,'0'19'148,"0"0"-118,-4-7-30,8 0 0,-4-12 175,5 7 29,-5 5 5,4-1 2,5 5-112,-5-5-23,5 5-4,-1-9 0,-3 5-63,3-4-9,1 7 0,-5-7-799,1 0-152</inkml:trace>
          <inkml:trace contextRef="#ctx0" brushRef="#br0" timeOffset="316754.3538">5258 5747 748,'-8'8'67,"8"-8"-54,0 0-13,-5-8 0,1 5 352,0-5 68,4 8 14,0 0 2,0 0-298,0 0-60,4-8-12,0 0-2,5 1-175,4-1-34,-4 0-7</inkml:trace>
          <inkml:trace contextRef="#ctx0" brushRef="#br0" timeOffset="317269.7348">5514 5705 2124,'-17'4'94,"17"-4"19,0 0-90,-4 0-23,-5 0 0,0 0 0,1 0 178,-1 0 31,0-4 7,1 0 0,-1 0-92,0 4-18,5-4-4,4 4-1,-13 4-58,9 0-12,4-4-3,-5 8 0,5-8-28,-4 15 8,0 1-8,4 7 0,4-4 0,5 0 0,-9 5 0,8-1 0,5 7-11,-4-6 2,4-1 0,0-4 0,-4 8 1,4-8 0,4-3 0,-4-5 0,-4 1 8,-1-1-10,14-7 10,-5 0-10,-8-4 10,0 0 0,4-4 0,4-4-8,5 1 8,-9-5 0,-5 1 0,5-5 0,5-3 0,-1-12 0,-13 0 0,1 0 8,8 1-8,-5-5 11,1 4-11,-9 0 12,-13 4-4,9 0 0,8 4 0,-8 8 0,-9-1-8,0 5 0,13-1 0,0 12 0,-5 8-14,1 0 2,0 7 0,4 4 0,8 8-6,1 4-1,-9 0 0,4 4 0,14 7 19,-5-7-10,-5-1 10,5-10-8,0-1-16,0-4-2,9-4-1,0-3 0,-5-4 73,9-5 14,4-6 4,5-5 0,0-8-119,-5-3-23,0-8-5,5-4-1317</inkml:trace>
        </inkml:traceGroup>
      </inkml:traceGroup>
    </inkml:traceGroup>
    <inkml:traceGroup>
      <inkml:annotationXML>
        <emma:emma xmlns:emma="http://www.w3.org/2003/04/emma" version="1.0">
          <emma:interpretation id="{928E826C-0C29-4DBA-8717-22A81E0C0B72}" emma:medium="tactile" emma:mode="ink">
            <msink:context xmlns:msink="http://schemas.microsoft.com/ink/2010/main" type="paragraph" rotatedBoundingBox="829,11122 6267,10660 6382,12011 944,12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F3511-4FE6-4215-BFE1-62CCFBB6558B}" emma:medium="tactile" emma:mode="ink">
              <msink:context xmlns:msink="http://schemas.microsoft.com/ink/2010/main" type="line" rotatedBoundingBox="829,11122 6267,10660 6382,12011 944,12473"/>
            </emma:interpretation>
          </emma:emma>
        </inkml:annotationXML>
        <inkml:traceGroup>
          <inkml:annotationXML>
            <emma:emma xmlns:emma="http://www.w3.org/2003/04/emma" version="1.0">
              <emma:interpretation id="{BAAB0EBE-1ABC-43C3-BC01-3BF388D5C6A1}" emma:medium="tactile" emma:mode="ink">
                <msink:context xmlns:msink="http://schemas.microsoft.com/ink/2010/main" type="inkWord" rotatedBoundingBox="851,11383 2279,11261 2336,11934 908,12055"/>
              </emma:interpretation>
              <emma:one-of disjunction-type="recognition" id="oneOf21">
                <emma:interpretation id="interp99" emma:lang="en-AU" emma:confidence="0">
                  <emma:literal>can't</emma:literal>
                </emma:interpretation>
                <emma:interpretation id="interp100" emma:lang="en-AU" emma:confidence="0">
                  <emma:literal>Can't</emma:literal>
                </emma:interpretation>
                <emma:interpretation id="interp101" emma:lang="en-AU" emma:confidence="0">
                  <emma:literal>can"</emma:literal>
                </emma:interpretation>
                <emma:interpretation id="interp102" emma:lang="en-AU" emma:confidence="0">
                  <emma:literal>cant</emma:literal>
                </emma:interpretation>
                <emma:interpretation id="interp103" emma:lang="en-AU" emma:confidence="0">
                  <emma:literal>can!</emma:literal>
                </emma:interpretation>
              </emma:one-of>
            </emma:emma>
          </inkml:annotationXML>
          <inkml:trace contextRef="#ctx0" brushRef="#br0" timeOffset="317744.5104">391 7447 1843,'0'-16'164,"0"1"-132,-9 3-32,9 1 0,-4 3 96,-5 0 13,0 1 3,5-1 0,-5 8 0,1-4 0,-5 0 0,4 8 0,-4 0-90,0 4-22,4-1 0,1 5 0,-1-1 0,0 9 0,5-5 0,0 4 0,-1 1 12,5-1 0,0 0 1,5 4 0,-1-3-13,5-1 0,4 4 0,-5-4-10,5 0 2,0-3 0,0-1 0,5-3 0,-10-1-40,5-7-7,9 0-1,4 0-1,-4-4-216,4-4-43</inkml:trace>
          <inkml:trace contextRef="#ctx0" brushRef="#br0" timeOffset="318097.3534">802 7528 576,'-8'-20'25,"3"13"6,5 3-31,0 4 0,-8-4 0,3 0 0,-12-4 352,8 1 64,-4 3 12,0 0 4,-4 0-250,4 4-50,-4 0-9,4 0-3,4 4-44,-4 4-8,4-1-3,-4 1 0,5 4-36,-1-1-7,5 1-2,-5 3 0,9 4-20,0 1 0,0-1 0,9 4 0,-9-4 0,8-3 0,-3 3-8,12 0 8,-13-7 0,5-1 0,0 1 0,4-4 0,-5-5 0,1 1 0,-5-4 0,14-4 0,-14 4 0,5-7 0,-5-5 0,5 1 0,-1-5 0,1-3 9,-9 0-9,4-1 10,-4 5-10,5-4 0,-1 0 9,-4 3-9,0 1 10,0 3-2,0 4-8,0-3 12,0 3 0,0 8 0,0 0 0,0 0 0,4-4 2,-4 4 0,0 0 0,13 4 0,-8 4-14,3 3 11,-8 1-11,9-4 10,4 3 11,0 1 3,-4 3 0,-1-3 0,5 3-71,-4-3-13,-5 3-4,1-3 0,3-1-92,-3 1-20,3-4-3,-8-8-921</inkml:trace>
          <inkml:trace contextRef="#ctx0" brushRef="#br0" timeOffset="318439.0495">967 7381 1555,'-9'12'138,"5"-5"-110,4-7-28,0 0 0,0 8 179,0 0 30,0 3 7,4-3 0,-4 0-98,9 3-20,-9-3-4,0 4-1,9-1-52,-5 8-10,-4-7-3,9 11 0,-1-4-13,-8 1-3,0-1-1,5-4 0,3 5-11,-8-5 8,0-3-8,5-1 8,-5-3-8,-5 0 8,5-8-8,0 0 8,0 0 0,0 0 0,0 0 0,0 0 0,0-12 0,0-3 0,0-1 0,0 1 0,0 3-8,0-7 0,0 0 0,0 3 0,0 1-9,0-1 9,0 1 0,5-4 0,-1 3 8,-4 1 9,0 7 2,4-3 0,5-1-31,0 1-5,-1 7-2,-3 11 0,12 1 53,-4 8 10,-9-1 3,9 0 0,0 5-33,0-5-6,-4 4-8,13 8 11,-14-4-11,5 0-12,1-3 2,-6-1 1,10 0-149,-5-11-30,-9 4-5</inkml:trace>
          <inkml:trace contextRef="#ctx0" brushRef="#br0" timeOffset="318587.317">1409 7104 633,'0'0'56,"0"0"-44,0 0-12,0 0 0,0 0 403,0 7 78,-8 5 16,3 3 3,5 1-352,-4-1-72,4 1-13,-4 3-3,4 0-113,0 0-23,0 5-4</inkml:trace>
          <inkml:trace contextRef="#ctx0" brushRef="#br0" timeOffset="318754.3397">1466 7408 1900,'0'0'169,"4"-8"-135,0 5-34,5-5 0,-9-4 192,9 5 32,4-1 7,0 0 1,-5-3-101,10 3-20,-5 0-4,0 1-1,4-1-35,-8-4-7,4 5-2,-5-1 0,5 8-78,-4 0-16,0-8-4,4 4 0,-13 4-184,0 0-36</inkml:trace>
          <inkml:trace contextRef="#ctx0" brushRef="#br0" timeOffset="318928.4132">1505 6996 2419,'0'0'107,"0"0"22,0 0-103,0 8-26,-5-1 0,10 1 0,-5-8 136,8 12 21,-8-5 5,5 9 1,3 3-87,5 12-16,-4 7-4,4 5-1,4-5-65,-4 1-13,5-5-2,-5-3-909,0 4-182</inkml:trace>
        </inkml:traceGroup>
        <inkml:traceGroup>
          <inkml:annotationXML>
            <emma:emma xmlns:emma="http://www.w3.org/2003/04/emma" version="1.0">
              <emma:interpretation id="{56DEA467-D13D-4F82-BB34-3212C0FB9878}" emma:medium="tactile" emma:mode="ink">
                <msink:context xmlns:msink="http://schemas.microsoft.com/ink/2010/main" type="inkWord" rotatedBoundingBox="2825,10953 3425,10902 3496,11738 2896,11789"/>
              </emma:interpretation>
              <emma:one-of disjunction-type="recognition" id="oneOf22">
                <emma:interpretation id="interp104" emma:lang="en-AU" emma:confidence="0">
                  <emma:literal>be</emma:literal>
                </emma:interpretation>
                <emma:interpretation id="interp105" emma:lang="en-AU" emma:confidence="0">
                  <emma:literal>bc</emma:literal>
                </emma:interpretation>
                <emma:interpretation id="interp106" emma:lang="en-AU" emma:confidence="0">
                  <emma:literal>Be</emma:literal>
                </emma:interpretation>
                <emma:interpretation id="interp107" emma:lang="en-AU" emma:confidence="0">
                  <emma:literal>bi</emma:literal>
                </emma:interpretation>
                <emma:interpretation id="interp108" emma:lang="en-AU" emma:confidence="0">
                  <emma:literal>tse</emma:literal>
                </emma:interpretation>
              </emma:one-of>
            </emma:emma>
          </inkml:annotationXML>
          <inkml:trace contextRef="#ctx0" brushRef="#br0" timeOffset="319411.3415">2185 6676 2358,'0'0'104,"0"0"22,0 0-101,0 12-25,0 3 0,4 8 0,5 4 76,0 4 11,-1 11 1,6 1 1,-1-1-26,0-3-6,0 3-1,0 4 0,0 0-44,0 1-12,-5-5 0,1 0 0,-5-7 0,9 8 0,0-5 0,0-3 0,-4-12 0,-5-4 0,5-3 0,0-5 0,-9-11-49,0 0-12,0 0-3,0 0 0,0-8 39,0-3 7,-13-8 2,8-1 0,5-3 25,0 0 6,-8 4 1,3-4 0,5 0-16,-4 3 0,4-3 0,0 0 0,0 4 33,9 0 4,-1 3 1,10 5 0,-10-1-10,5 4-1,0 1-1,0 3 0,5 4-26,-5 4 0,0 3 0,4 5 0,-8 3 15,4 1 7,-5-1 2,1 8 0,0-4 15,-5 1 3,-4-1 1,0 0 0,0 1-43,-4-1-14,-1 0 0,1-4 0,-9 1 22,0-5 5,0 5 1,-4-5 0,-1-7-62,-3 0-13,-1-4-3,5-4 0,8-7-102,-4-1-21,4 1-4</inkml:trace>
          <inkml:trace contextRef="#ctx0" brushRef="#br0" timeOffset="319673.118">2575 7146 748,'13'4'67,"-4"-4"-54,0 0-13,4 0 0,-5-4 303,1 4 57,4-4 12,-4 0 3,-1 1-127,1-1-24,4-4-6,-4 4-1,-1-4-122,-3 1-25,8-1-5,-13 0-1,0-3-3,4 3-1,0-4 0,1 5 0,-5-1-36,0 0-8,0 1-2,0 7 0,-5-8-14,5 8-13,-4 0 2,4 0 1,0 0 10,-4 4 0,-14 4 0,10 3 0,-1 4-20,5 9-6,-1 3-1,1 3 0,4-3 7,0 8 2,0 0 0,4-4 0,1-1 18,3 1-10,1 0 10,4 0-8,0-12-7,0 0-1,0-3 0,4-5 0,1-3-89,-1-4-19,5-12-3,4 1-1127</inkml:trace>
        </inkml:traceGroup>
        <inkml:traceGroup>
          <inkml:annotationXML>
            <emma:emma xmlns:emma="http://www.w3.org/2003/04/emma" version="1.0">
              <emma:interpretation id="{6B3A68D1-83A1-4B11-B2CF-8C24326F22B7}" emma:medium="tactile" emma:mode="ink">
                <msink:context xmlns:msink="http://schemas.microsoft.com/ink/2010/main" type="inkWord" rotatedBoundingBox="4024,11464 4316,11440 4345,11778 4053,11802"/>
              </emma:interpretation>
              <emma:one-of disjunction-type="recognition" id="oneOf23">
                <emma:interpretation id="interp109" emma:lang="en-AU" emma:confidence="0">
                  <emma:literal>a</emma:literal>
                </emma:interpretation>
                <emma:interpretation id="interp110" emma:lang="en-AU" emma:confidence="0">
                  <emma:literal>A</emma:literal>
                </emma:interpretation>
                <emma:interpretation id="interp111" emma:lang="en-AU" emma:confidence="0">
                  <emma:literal>d</emma:literal>
                </emma:interpretation>
                <emma:interpretation id="interp112" emma:lang="en-AU" emma:confidence="0">
                  <emma:literal>q</emma:literal>
                </emma:interpretation>
                <emma:interpretation id="interp113" emma:lang="en-AU" emma:confidence="0">
                  <emma:literal>9</emma:literal>
                </emma:interpretation>
              </emma:one-of>
            </emma:emma>
          </inkml:annotationXML>
          <inkml:trace contextRef="#ctx0" brushRef="#br0" timeOffset="320323.9419">3499 7312 1623,'0'0'72,"0"0"15,0 0-70,0 0-17,0-12 0,0 5 0,-5 3 173,1 0 31,4-4 7,0 0 1,-9 5-67,9-5-13,-8-4-2,3 1-1,-3-1-57,3 1-12,1 3-3,-5 0 0,9 8-32,-4-4-6,-5 0-2,9 4 0,-13-3-17,13 3 8,0 0-8,-13 3 0,5 9 0,3-4 0,1 3 0,4 1-9,0-1-9,9 5-2,-5-1 0,5 1 0,-1-1 4,-3 4 1,3 1 0,5 3 0,0-8-3,0 4-1,-4 1 0,4-9 0,-4-3 7,-1-4 0,1-4 1,-9 0 0,0 0 11,0 0 0,0 0 0,9-8-8,-5-3 8,0-1 0,-4 0 0,0-7 8,0 0-8,0 0 0,0-1 0,0 1 0,-4-4 16,4 4 3,-4-1 0,-5 5 0,5 7-3,-1-3-1,1 3 0,4 8 0,0 0 1,0 0 0,0 0 0,0 0 0,0 12-7,4 3-1,9 4 0,-4 1 0,4 3-8,0 4 0,0 7 0,4-3 0,1-4-20,-1-4-8,0 0-3,-4-3 0,18-5-187,-10-3-38</inkml:trace>
        </inkml:traceGroup>
        <inkml:traceGroup>
          <inkml:annotationXML>
            <emma:emma xmlns:emma="http://www.w3.org/2003/04/emma" version="1.0">
              <emma:interpretation id="{921495F7-E878-4A03-8331-A0DBC8C64885}" emma:medium="tactile" emma:mode="ink">
                <msink:context xmlns:msink="http://schemas.microsoft.com/ink/2010/main" type="inkWord" rotatedBoundingBox="4579,10941 6279,10796 6382,12011 4682,12155"/>
              </emma:interpretation>
              <emma:one-of disjunction-type="recognition" id="oneOf24">
                <emma:interpretation id="interp114" emma:lang="en-AU" emma:confidence="0">
                  <emma:literal>knight</emma:literal>
                </emma:interpretation>
                <emma:interpretation id="interp115" emma:lang="en-AU" emma:confidence="0">
                  <emma:literal>knight -</emma:literal>
                </emma:interpretation>
                <emma:interpretation id="interp116" emma:lang="en-AU" emma:confidence="0">
                  <emma:literal>knight .</emma:literal>
                </emma:interpretation>
                <emma:interpretation id="interp117" emma:lang="en-AU" emma:confidence="0">
                  <emma:literal>knight _</emma:literal>
                </emma:interpretation>
                <emma:interpretation id="interp118" emma:lang="en-AU" emma:confidence="0">
                  <emma:literal>Knight</emma:literal>
                </emma:interpretation>
              </emma:one-of>
            </emma:emma>
          </inkml:annotationXML>
          <inkml:trace contextRef="#ctx0" brushRef="#br0" timeOffset="323322.6626">3949 6703 633,'-4'-12'56,"4"1"-44,-4 3-12,-1 0 0,5 8 312,0 0 60,0 0 12,0 0 2,0 0-183,0 0-37,0 0-7,5 12-2,-1 0-74,5 3-15,4 4-4,-5 8 0,5 0-28,-4 8-7,0 3-1,4 5 0,4-1-17,-8-7-11,4 7 12,0 4-12,-5 1 0,5-1 0,-4 0 0,4-3 0,-4 3-32,4 0-11,0-4-1,0-3-1,-5-12-201,1-8-40</inkml:trace>
          <inkml:trace contextRef="#ctx0" brushRef="#br0" timeOffset="323329.6442">4257 7077 2008,'0'0'89,"0"0"19,0 0-87,0 0-21,0 0 0,0 0 0,0 0 132,-4 0 23,-5 0 4,0 0 1,1 0-74,8 0-14,-5 7-4,1 1 0,-5-4-32,1 4-6,-1 3-2,0-3 0,1 7-28,3 1-16,1-1 1,0 4 1,-1 1 22,1-5 5,8 1 1,1 3 0,-5-4-14,4-3 0,0 3 0,5 1-10,0-1 0,-1-3 0,5-1 0,0 1 0,0-1 10,5-3 0,-5-4 0,4 0 0,1-4 0,-5-4 0,4 0 0,-17 0 0,9-7-208,4-1-40,-5 0-8</inkml:trace>
          <inkml:trace contextRef="#ctx0" brushRef="#br0" timeOffset="323338.6191">4387 7050 691,'0'0'61,"-4"4"-49,-5-1-12,9-3 0,0 0 323,-4 8 61,4 4 13,-4-5 3,8 5-205,-4 0-41,0 3-8,4 0-2,5 1-115,-5 7-29,5 0 0,0-4 0,-1 1 57,1-1 6,0-4 1,-5-3 0,5-1-64,-5-3 0,0 0-9,-4-8 0,0 0 9,0 0 12,0 0-2,0 0-1,0 0-9,0 0 0,0 0 0,9-8 0,-5-3 0,1-5 0,-5 1 0,8-5 0,-8 5 0,0-4 0,5-1 0,-1 1 0,0 0 0,5 4 0,-5-5-12,5 9 12,0-1 0,-5 1 0,0 3 0,-4 8 0,5 0 16,-5 0 4,8 4 0,1 3 1,0 1 5,4 4 1,-5 7 0,1-4 0,4 5-6,-4-5-1,4 4 0,-9 1 0,5-5-12,-1 4-8,1-3 10,0-1-10,4-7 0,-9 3-21,5 1 3,-1-4 1,-3-1-144,-5-7-29,8 0-6,1 0-594,-9 0-119</inkml:trace>
          <inkml:trace contextRef="#ctx0" brushRef="#br0" timeOffset="323342.607">4760 7142 1958,'0'0'43,"0"0"9,0 0 1,0 0 3,0 0-45,0 0-11,0 0 0,4 12 0,1-4 120,-1 3 21,5 1 5,-5 3 1,0-3-82,5 3-16,-5-3-3,5 3-1,-5 0-45,5-3 0,-5-4 0,1 3-784,3-3-153</inkml:trace>
          <inkml:trace contextRef="#ctx0" brushRef="#br0" timeOffset="323354.5761">4782 6923 1036,'-13'0'92,"13"0"-73,0 0-19,0 0 0,0 0 225,0 0 42,0 0 8,0 0 1,0-4-212,0 4-42,0 0-9,13 0-1,4 0-12,-4 0-12,0 4 2,4-1 1,-4 5 0,0 0 0,5 0 0,-1-5 0,-4 1-4,-4 0-1,4 0 0,-13-4 0,8 8 84,-8-8 17,0 0 3,0 0 1,0 0 8,0 0 1,0 7 1,0 1 0,0-8 8,-8 12 2,3-5 0,-3 5 0,-1 3-68,5-3-14,-5-1-2,5 5-1,-5-1-26,5 1 0,-1-1 0,1 4 0,4 1-8,0 3-8,0-4 0,4 0-1,1-3-6,-1-5-1,5 1 0,-1-4 0,-3-1 0,-5-7-1,0 0 0,0 0 0,8-4 11,5-3 2,-4-5 1,-5 1 0,-4-9 11,0 1 0,0 0 0,-4-4 0,4 0 0,-4-4 0,-1 0 10,1 3-10,0 1 0,-1 0 0,1 4 0,0 7 0,-1 1 44,1 3 7,4 0 1,0 8 0,0 0-31,0 0-5,9 8-2,-1 8 0,1 3-14,0 4 0,-1 4 0,5 11 0,0-3 0,5 4 8,-5-1-8,4 5 12,-4-1-12,0 0-8,4 5 8,1-5-13,-1 0 13,-4 1 0,0-1 0,-4 1 0,4 3-54,-5-8-8,1-7-2,-5 0 0,1-8-122,-1-4-25,0-7-5,-4-12-847</inkml:trace>
          <inkml:trace contextRef="#ctx0" brushRef="#br0" timeOffset="323361.6913">5011 6826 2419,'0'0'53,"0"0"11,0-7 3,0 7 1,5-8-55,-5 8-13,0 0 0,0 0 0,13 8 104,4-1 19,-8 5 3,-1 3 1,5 1-50,0 7-9,0 8-3,0-4 0,-4 3-65,4 5-16,0 0-1,0 3-1,-4-3 29,-1 0 5,5-1 2,-4 5 0,0-8-18,-5-4-16,5-8 4,-5-4 0,5-7 12,-9 4-11,0-12 11,0 0-10,0 0 10,0 0 0,4-12-9,-4-3 9,4-1 0,-4-3 0,0 4 0,0-5 0,0 1 0,5 0 12,-1-1-12,0 1 12,1 8 1,-1-5 1,0 9 0,-4 7 0,0 0 8,0 0 2,9 0 0,4 3 0,-4 1-13,-1 4-3,1 0 0,0-1 0,0-3-8,4 4-16,-9-4 4,5 3 1,-1-7-169,-3 4-33,-5-4-7</inkml:trace>
          <inkml:trace contextRef="#ctx0" brushRef="#br0" timeOffset="323370.5337">5415 7057 1918,'0'0'85,"0"0"18,4-11-83,0-1-20,5 5 0,-5 3 0,-4-4 132,9 0 23,4-3 4,0 3 1,0 0-63,0 1-12,9-1-2,-1 0-1,1 1-34,-5 3-8,-4-4 0,5 4-1,3 0-39,-8 0-15,-13 4 1,13-3-846,0-5-168</inkml:trace>
          <inkml:trace contextRef="#ctx0" brushRef="#br0" timeOffset="323373.5274">5523 6680 1670,'0'0'148,"0"0"-118,0 0-30,0 0 0,-4 11 224,-5 5 38,13-1 8,-4 1 2,-4-1-110,4 12-22,13 0-4,-4 4 0,-5 7-58,5-7-11,-1 4-3,1 0 0,8 7-56,-8 0-8,0-3-10,-1-4 10,14-1-98,-5-3-12,-8-8-2,4 8-1260</inkml:trace>
        </inkml:traceGroup>
      </inkml:traceGroup>
    </inkml:traceGroup>
    <inkml:traceGroup>
      <inkml:annotationXML>
        <emma:emma xmlns:emma="http://www.w3.org/2003/04/emma" version="1.0">
          <emma:interpretation id="{B053900E-5DAB-4FFC-AE81-51387688334A}" emma:medium="tactile" emma:mode="ink">
            <msink:context xmlns:msink="http://schemas.microsoft.com/ink/2010/main" type="paragraph" rotatedBoundingBox="1006,12390 4550,12086 4618,12881 1074,13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9FF57-82A4-4530-B074-F156A48BDA57}" emma:medium="tactile" emma:mode="ink">
              <msink:context xmlns:msink="http://schemas.microsoft.com/ink/2010/main" type="inkBullet" rotatedBoundingBox="1034,12719 1320,12694 1350,13038 1064,13063"/>
            </emma:interpretation>
            <emma:one-of disjunction-type="recognition" id="oneOf25">
              <emma:interpretation id="interp119" emma:lang="en-AU" emma:confidence="0">
                <emma:literal>↳</emma:literal>
              </emma:interpretation>
            </emma:one-of>
          </emma:emma>
        </inkml:annotationXML>
        <inkml:trace contextRef="#ctx0" brushRef="#br0" timeOffset="323817.3231">525 8518 748,'0'0'67,"0"0"-54,0 0-13,0 0 0,0 0 283,0-16 53,-9 5 12,1-1 1,-1 1-148,9 11-29,-4-8-7,-9 0-1,4 1-65,0 3-14,9 4-2,0-4-1,-13 4-43,5 8-9,-1-5-2,0 5 0,5 4-20,4 3-8,-9 4 0,5 1 0,4 3-21,0 0-11,0-4-1,0 4-1,0 0 34,4 1-8,5-5 8,-5 4 0,1-8-17,-1 1 0,5-5 0,-1 5 0,5-9 5,-13 1 2,18-4 0,-18-4 0,4 4 10,-4-4-10,9 0 10,-1-4-10,1-4 10,4-3 0,-9-1 0,5-3-8,-9-8 8,4 3 0,1-3 0,3 4-8,-8-4 8,0 4 0,0-1 0,0 5 0,0-1-19,0 5-8,0 3-1,0 8-1,0 0 52,0 0 10,0 0 3,0 0 0,5 8-28,3 0-8,-3 3 0,3 5 0,10-1 8,-14 0-8,5 1 0,8-1 0,-4 1 0,-9 3 0,5-8 0,0 5 0,-1-5-20,1 5-7,0-5-1,-5 1-1,-4-12-146,9 8-29,-5-4-5</inkml:trace>
      </inkml:traceGroup>
      <inkml:traceGroup>
        <inkml:annotationXML>
          <emma:emma xmlns:emma="http://www.w3.org/2003/04/emma" version="1.0">
            <emma:interpretation id="{4E0841B9-50B1-48DA-A4D7-B5849D565E22}" emma:medium="tactile" emma:mode="ink">
              <msink:context xmlns:msink="http://schemas.microsoft.com/ink/2010/main" type="line" rotatedBoundingBox="1367,12359 4550,12086 4618,12881 1435,13154"/>
            </emma:interpretation>
          </emma:emma>
        </inkml:annotationXML>
        <inkml:traceGroup>
          <inkml:annotationXML>
            <emma:emma xmlns:emma="http://www.w3.org/2003/04/emma" version="1.0">
              <emma:interpretation id="{60D75EC5-8CE5-47FA-B853-783621EA4509}" emma:medium="tactile" emma:mode="ink">
                <msink:context xmlns:msink="http://schemas.microsoft.com/ink/2010/main" type="inkWord" rotatedBoundingBox="1367,12359 1961,12308 2026,13076 1433,13127"/>
              </emma:interpretation>
              <emma:one-of disjunction-type="recognition" id="oneOf26">
                <emma:interpretation id="interp120" emma:lang="en-AU" emma:confidence="0">
                  <emma:literal>nd</emma:literal>
                </emma:interpretation>
                <emma:interpretation id="interp121" emma:lang="en-AU" emma:confidence="0">
                  <emma:literal>ncl</emma:literal>
                </emma:interpretation>
                <emma:interpretation id="interp122" emma:lang="en-AU" emma:confidence="0">
                  <emma:literal>rnd</emma:literal>
                </emma:interpretation>
                <emma:interpretation id="interp123" emma:lang="en-AU" emma:confidence="0">
                  <emma:literal>nel</emma:literal>
                </emma:interpretation>
                <emma:interpretation id="interp124" emma:lang="en-AU" emma:confidence="0">
                  <emma:literal>hd</emma:literal>
                </emma:interpretation>
              </emma:one-of>
            </emma:emma>
          </inkml:annotationXML>
          <inkml:trace contextRef="#ctx0" brushRef="#br0" timeOffset="324126.9741">763 8533 1382,'0'0'61,"5"8"13,-5 3-59,8 1-15,-8 0 0,5-1 0,3 5 131,-3-1 23,3 0 5,1 5 1,0-1-36,-9-4-8,8 1 0,-3-1-1,-5 1-59,4-1-11,0-7-2,-4-8-1,0 0-22,0 0-4,0 0 0,0 0-1,0 0 4,0 0 1,0 0 0,0 0 0,0-8-20,0 0 0,-4-7 8,0-1-8,-1 5 0,5-8 10,-4 3-10,4 1 8,0-1-8,4 5 10,-4-5-10,5 1 10,-1 0 4,0 7 1,5-4 0,-5 5 0,-4 7 11,0 0 2,0 0 1,9 0 0,4 0 6,4 7 1,-12-3 0,3 4 0,10 3-16,-5 1-2,-9 0-1,9 3 0,0 0-17,-4-3 8,4 3-8,0-3 0,-5-1-31,5 1-13,5 0-2,-5-1-1,4-3-165,-4 0-32</inkml:trace>
          <inkml:trace contextRef="#ctx0" brushRef="#br0" timeOffset="324527.416">1084 8052 2329,'-22'15'51,"18"-11"10,0 0 3,-1 0 2,5 7-53,0 1-13,0-1 0,5 5 0,-1-1 121,0 4 22,5 4 4,4 16 1,0 0-64,9 7-12,4 4-2,-9 0-1,9 4-46,5-8-10,-14 0-1,9 1-1,-4-1-11,4-8-14,0-3 3,4 0-917,-13-4-183</inkml:trace>
          <inkml:trace contextRef="#ctx0" brushRef="#br0" timeOffset="324347.0167">1262 8576 1861,'0'0'82,"0"-8"18,-9 4-80,-4-4-20,5 4 0,-5 1 0,4-5 158,-4 4 28,4 4 6,-8-4 0,8 4-82,5 0-17,-9 4-3,-5 4-1,10-1-70,3 5-19,-8 0 0,5-1 0,3 8 0,5-3 0,0 3 0,5 4 0,-1 0 0,5-3 0,4 3 0,-5-4 0,10-4 0,-5-3 0,0 0 0,4-5 0,-4 5-8,5-8-8,-5-4-2,0 0 0,4-4-50,-8-8-11,-1-3-1,5-4-706,-4-5-141</inkml:trace>
        </inkml:traceGroup>
        <inkml:traceGroup>
          <inkml:annotationXML>
            <emma:emma xmlns:emma="http://www.w3.org/2003/04/emma" version="1.0">
              <emma:interpretation id="{1F5B873D-4AD3-4D5D-8888-4EF5646E1681}" emma:medium="tactile" emma:mode="ink">
                <msink:context xmlns:msink="http://schemas.microsoft.com/ink/2010/main" type="inkWord" rotatedBoundingBox="2433,12325 4555,12142 4618,12881 2497,13063"/>
              </emma:interpretation>
              <emma:one-of disjunction-type="recognition" id="oneOf27">
                <emma:interpretation id="interp125" emma:lang="en-AU" emma:confidence="0">
                  <emma:literal>knave.</emma:literal>
                </emma:interpretation>
                <emma:interpretation id="interp126" emma:lang="en-AU" emma:confidence="0">
                  <emma:literal>have.</emma:literal>
                </emma:interpretation>
                <emma:interpretation id="interp127" emma:lang="en-AU" emma:confidence="0">
                  <emma:literal>have</emma:literal>
                </emma:interpretation>
                <emma:interpretation id="interp128" emma:lang="en-AU" emma:confidence="0">
                  <emma:literal>knave</emma:literal>
                </emma:interpretation>
                <emma:interpretation id="interp129" emma:lang="en-AU" emma:confidence="0">
                  <emma:literal>Knave.</emma:literal>
                </emma:interpretation>
              </emma:one-of>
            </emma:emma>
          </inkml:annotationXML>
          <inkml:trace contextRef="#ctx0" brushRef="#br0" timeOffset="324833.4599">1791 8048 2786,'0'0'61,"0"0"13,0 0 2,0 0 3,0 0-63,0 0-16,4 15 0,0 1 0,5-1 53,0 4 8,4 4 2,8 8 0,-8 4-31,9 3-5,4 5-2,-4 11 0,4-4-13,0-8-2,-5 1-1,5-1 0,0-7-9,-8-5-9,8 5 9,-5-8-13,1 0-273,-5-4-54</inkml:trace>
          <inkml:trace contextRef="#ctx0" brushRef="#br0" timeOffset="325197.6622">2263 8233 2552,'0'0'56,"-4"11"12,-5 9 3,-4-5 0,5-4-57,-6 1-14,6 0 0,-10-1 0,5 5 68,-4 3 12,4-4 1,4 5 1,-4-1-58,0 0-12,9 0-3,0 1 0,4 3-9,0-4 0,0-4 0,0 5 0,0-1 0,8 0 0,1-7 0,4 3 0,-4-3 0,4-5 0,-5 1 0,5 0 0,0-4 0,5-4 0,-5 0 0,4-4 0,1 0-116,-1 0-24,0-4-6,-4-3-987</inkml:trace>
          <inkml:trace contextRef="#ctx0" brushRef="#br0" timeOffset="325397.0571">2354 8225 2192,'-8'4'48,"8"7"11,8 5 1,-3 3 1,-5-4-49,0-3-12,-5 7 0,5-3 0,5-1 104,-1 12 19,0-4 3,1 0 1,3 4-51,1-4-9,0 4-3,-5-7 0,5 3-51,-1-4-13,1 0 0,-9-3 0,4-1 0,-4-3 0,5-1 0,-1-3 0,-4-8 54,0 0 8,0 0 2,0 0 0,0 0-52,0 0-12,0-12 0,0-3 0,4 0 0,1-5 0,-5 1 0,0-4 0,4 0 0,0 0 0,9 0 0,-13 3 0,9-3 0,-5 4 0,5 4 0,0-1 0,-5 8 0,0-3 0,5 3 0,0 4 0,-1 8-12,1 4-4,-5 0-2,9 3 0,0 5 18,-8-1 8,3 4-8,1 0 12,4 5 0,-4-5-1,-1 0 0,1 0 0,4-3-11,-9-5 0,5 5 0,4-5 0,-9 1-100,5-8-23,4 0-4,-4-1-717,4-6-144</inkml:trace>
          <inkml:trace contextRef="#ctx0" brushRef="#br0" timeOffset="325768.5929">2853 8356 1324,'-5'-8'118,"1"4"-94,0-3-24,-1 3 0,-3-8 280,-1 5 51,5-1 10,-5 0 3,5 0-171,-1 5-33,-8-1-8,5 0 0,-1 4-67,0 4-13,1-4-2,3 7-1,-3 5-27,3 3-6,5 1 0,-4 3-1,0 4-15,4 0 0,4 4 0,0 0 0,1-4-18,3 1 3,-3-1 1,3-8 0,1 4-10,0-7-1,-5-1-1,5-3 0,4 0 14,-5-4 4,-8-4 0,0 0 0,9-4-1,0 0 0,-5-8 0,0 1 0,1-5 9,-1 1 0,0-8 0,-4 0 0,-4 4 0,4-5 0,4 1 0,-4-4-8,-4 4 21,0 0 5,4 0 1,0 4 0,-5 3-19,5 1 0,-4 3 0,0 5 0,4 7 0,0 0 0,0 0 0,0 0 0,0 0 0,0 0 0,8 11 0,-3 8 0,3 1 0,5-1 0,-4 0 0,4 8 0,-4-4 0,4 0 0,-5 1 0,5-1 0,5-4 0,-14-4 0,9-3 0,0 0 0,-4-1-217,-1-3-44,10-1-9,-18-7-2</inkml:trace>
          <inkml:trace contextRef="#ctx0" brushRef="#br0" timeOffset="326326.4849">3030 8306 2041,'0'0'90,"0"0"19,0 0-87,0 0-22,0 0 0,0 11 0,0 1 140,5 0 23,8 3 5,-9 0 0,5 1-32,-1 3-6,1 4-2,4-4 0,-4 5-102,-1-5-26,5 0 0,-4-3 0,4-1 24,0 0-1,-4-3 0,-1-1 0,1-3-23,-5 0 0,-4-8 0,0 0 8,9 0-8,-9 0 0,0 0 0,4-12 0,1 5 0,-5-9 0,4 5 0,-4-9 0,0 1 0,0-4 0,-4 0 0,4 0 0,0-4 0,0 8 0,0-5 0,0 5 0,4 4 0,-4 3 0,0-3 0,4 7 0,1-4 8,-1 9 0,5-5 0,-1 0 0,1 8-32,4-4-7,0 4-1,0 0 0,0-3 32,0 3 0,5 3 0,-1-3 0,0 0 21,-4 0 11,5 0 1,-5 4 1,4-8-54,-4 4-12,0-3-1,-4-1-1,-1 0 56,1 4 11,-5-8 3,5 4 0,-5 0-58,5 1-11,-9-5-3,0 0 0,0-3 66,0 3 13,0 0 2,0 0 1,-4-3-36,-5 3-10,9 0 0,-13 5 0,4-1 0,1 0 0,-1 4 0,0 8 0,-4-5 0,5 9-15,3 0 3,-8 3 0,9 0-8,0 9 0,4-1-1,0 4 0,0 0 11,0 3 10,4 5-13,5 0 5,-1-4 8,1 3 0,4-3-9,4-4 9,1 0 0,3-8 0,-3 1 0,3-9 0,1 1-38,0-5-6,-1-7-2,1 0 0,0 0-238,-5-7-47</inkml:trace>
          <inkml:trace contextRef="#ctx0" brushRef="#br0" timeOffset="326429.108">3967 8502 2534,'0'0'225,"0"0"-180,0 0-36,0 0-9,0 0 169,0 0 32,0 0 7,0 0 0,-5-3-300,1-5-60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36:26.16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1497,'0'0'133,"0"0"-106,0 0-27,0 0 0,0 0 110,0 0 17,0 0 3,0 0 1,0 0-111,0 8-20,0-8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43:46.96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8E165D-BE28-41E2-B8BE-8A05D583B786}" emma:medium="tactile" emma:mode="ink">
          <msink:context xmlns:msink="http://schemas.microsoft.com/ink/2010/main" type="writingRegion" rotatedBoundingBox="11698,4115 27547,3805 27682,10690 11833,10999"/>
        </emma:interpretation>
      </emma:emma>
    </inkml:annotationXML>
    <inkml:traceGroup>
      <inkml:annotationXML>
        <emma:emma xmlns:emma="http://www.w3.org/2003/04/emma" version="1.0">
          <emma:interpretation id="{0D0B7AC1-0843-4C3B-9166-B3949BE914F3}" emma:medium="tactile" emma:mode="ink">
            <msink:context xmlns:msink="http://schemas.microsoft.com/ink/2010/main" type="paragraph" rotatedBoundingBox="12450,4103 13775,4040 13804,4646 12479,4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C041A0-8C1F-4A45-86C7-8A8FA40A650C}" emma:medium="tactile" emma:mode="ink">
              <msink:context xmlns:msink="http://schemas.microsoft.com/ink/2010/main" type="line" rotatedBoundingBox="12450,4103 13775,4040 13804,4646 12479,4709"/>
            </emma:interpretation>
          </emma:emma>
        </inkml:annotationXML>
        <inkml:traceGroup>
          <inkml:annotationXML>
            <emma:emma xmlns:emma="http://www.w3.org/2003/04/emma" version="1.0">
              <emma:interpretation id="{C3548596-A858-453D-97F3-8D6CF50368A0}" emma:medium="tactile" emma:mode="ink">
                <msink:context xmlns:msink="http://schemas.microsoft.com/ink/2010/main" type="inkWord" rotatedBoundingBox="12450,4103 13775,4040 13804,4646 12479,4709"/>
              </emma:interpretation>
              <emma:one-of disjunction-type="recognition" id="oneOf0">
                <emma:interpretation id="interp0" emma:lang="en-AU" emma:confidence="0">
                  <emma:literal>Case</emma:literal>
                </emma:interpretation>
                <emma:interpretation id="interp1" emma:lang="en-AU" emma:confidence="0">
                  <emma:literal>Case 2</emma:literal>
                </emma:interpretation>
                <emma:interpretation id="interp2" emma:lang="en-AU" emma:confidence="0">
                  <emma:literal>case 2</emma:literal>
                </emma:interpretation>
                <emma:interpretation id="interp3" emma:lang="en-AU" emma:confidence="0">
                  <emma:literal>case</emma:literal>
                </emma:interpretation>
                <emma:interpretation id="interp4" emma:lang="en-AU" emma:confidence="0">
                  <emma:literal>Cases</emma:literal>
                </emma:interpretation>
              </emma:one-of>
            </emma:emma>
          </inkml:annotationXML>
          <inkml:trace contextRef="#ctx0" brushRef="#br0">217 238 1587,'4'-19'70,"-4"11"15,0-3-68,-4-5-17,0 5 0,4-5 0,-5 1 167,5 0 29,-8 3 7,3 0 1,1-11-62,0 8-12,-5 3-2,5 1-1,-5 3-44,5 0-9,-5 5-2,0-5 0,1 4-32,-1-4-6,0 4-2,1 4 0,-1 4-22,0 0-10,-4 8 8,0-1-8,5 12 0,-1-3 0,-4 10 0,4-3 0,1 0-11,-1 4 11,5 4-8,-1 0 8,5-5 0,5 5-10,-5-8 10,8 4 0,1-8-20,0-4 4,-5 0 0,9 1 0,-4-5-20,-1-3-4,10-1-1,-5-3 0,0-8-107,4 0-22,5-4-4,-5-4-1,5 1-85,-1-1-18</inkml:trace>
          <inkml:trace contextRef="#ctx0" brushRef="#br0" timeOffset="348.9828">403 308 230,'18'-8'10,"-14"4"2,-4 4-12,0 0 0,0 0 0,-9-8 0,5 1 421,-5-1 82,1 4 16,8 4 3,-13-8-294,0 5-58,0 3-12,0 3-2,13-3-78,-13 4-15,0 0-3,0 4-1,4 0-36,-4-1-7,4 9-2,1-1 0,-1 0-14,5 5 0,-1-1 0,1-4 0,0 5 0,4-1 0,0 4 0,0-4 0,4-3 0,0-1 0,1-3 0,-1 3 0,5-3-11,-5-5 11,5 1-10,-1 0 10,5-8-16,-4 0 2,0 0 1,-1-4 0,-3-4 4,8 1 1,-5-5 0,-3 8 0,-1-11 8,5-1 0,-5 1 0,5-1-8,-5 1 8,0 3 0,1 1 0,-5-1 0,0 1 0,0-1 0,0 12 0,0 0 8,0 0-8,0 0 12,0 0-4,0 0 0,0 0-8,0 12 0,0-4 0,0 7 0,0-4 0,4 5 0,0-5 0,1 5-8,-1-1-9,5-3-2,-1-1 0,1-3 0,-9-8-51,0 0-10,0 0-3,22 4 0,4-4-211,0-4-42</inkml:trace>
          <inkml:trace contextRef="#ctx0" brushRef="#br0" timeOffset="630.4535">681 350 1422,'0'0'63,"0"0"13,0-8-61,-5 1-15,1-1 0,-5 0 0,1-3 177,-1 3 33,0 4 6,-4-4 2,0 1-74,0 3-16,0 0-2,0 4-1,0 4-63,5-4-13,-5 4-2,4-4-1,0 4-30,9-4-7,0 0-1,-4 11 0,-5-3-8,9-1 0,5 5 0,3 0 0,1-5-12,-5 5 12,5-1-10,0 1 10,-1 0 0,5 3 0,-4-3 0,0-1 0,-1 4 0,1-7 0,0 4 0,-1-1 0,1-3 0,0 0 0,-9-8 0,8 11 0,-3-3 0,-5 4 0,0-12 0,0 0 0,0 11 0,-5-7 0,-3 4 0,-1-4 10,-4 3-2,-4-3-8,-5 0 12,5 0-4,-5-8-8,0 0 0,1 0 0,-1-3 0,13-1-32,-4 0-9,0-3-2,5-1 0,-1-3-158,5 3-32,4-3-7</inkml:trace>
          <inkml:trace contextRef="#ctx0" brushRef="#br0" timeOffset="1767.898">663 477 1209,'0'0'108,"0"0"-87,5-8-21,-5 8 0,0-3 175,4-5 30,0 0 7,5 0 0,0-3-68,-5 3-15,5-3-2,4 3-1,-9 0-66,5 4-14,0 1-2,4-9-1,-5 4-20,1 1-4,0 3-1,-1-4 0,-3 0-18,-5 8 10,8-4-10,-8 4 8,9-3-8,-9 3 0,0 0 0,0 0 8,0 0-8,0 0 0,0-8 0,0 8 0,0 0 0,0 0 0,0 0 0,0 0 0,0-8 0,0 8 0,-9-8 0,9 8 0,-8 4 0,-1 0-11,-4 4 11,4 3-8,1 1 8,-1 0-13,0 3 5,5 0 8,-5 5-11,5 3 11,4-4-8,0 0 8,0 1 0,4-1 11,5 0-1,0-7 0,4-5 3,0 1 1,4 0 0,5-1 0,-1-10-14,1-1 11,4-4-11,0-3-1199</inkml:trace>
          <inkml:trace contextRef="#ctx0" brushRef="#br0" timeOffset="1320.3002">993 161 2098,'0'0'93,"0"0"19,4-7-89,1-1-23,-1 0 0,5-3 0,-1 3 139,1 0 23,4 0 5,-4-3 1,-1-1-71,5 8-13,-4-3-4,4-1 0,0 4-36,0 4-7,4 0-1,1 0-1,-5 4-17,0 4-3,-5 3-1,5-3 0,5 0-14,-10 3 8,5 1-8,-8-1 0,-1 5 0,-4 3 0,-4 0-13,-1 1 4,-3-1-14,-5 4-2,0-8-1,0 5 0,-5-1-4,1-4-1,0 1 0,4-1 0,8-3-8,-3-1-1,-1-3-1,0 4 0,1-12 19,-5 3 4,0-3 1,8 4 0,5-4 17,0 0 0,0 0 0,0 0 0,0 0 0,0 0 9,0 0-1,5-4 0,3 1 20,1-5 4,0 4 1,4 0 0,4 0-4,0 0-1,5 1 0,0-1 0,4 0-20,0 4-8,0-4 0,-5 4 9,5 0-205,-4 0-40</inkml:trace>
        </inkml:traceGroup>
      </inkml:traceGroup>
    </inkml:traceGroup>
    <inkml:traceGroup>
      <inkml:annotationXML>
        <emma:emma xmlns:emma="http://www.w3.org/2003/04/emma" version="1.0">
          <emma:interpretation id="{E027B81C-F007-4EAE-B11C-87DDD0BD61BD}" emma:medium="tactile" emma:mode="ink">
            <msink:context xmlns:msink="http://schemas.microsoft.com/ink/2010/main" type="paragraph" rotatedBoundingBox="12295,5079 20418,4779 20444,5480 12321,5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925BF7-98C6-4E6F-AD2F-92F92F6E5F7B}" emma:medium="tactile" emma:mode="ink">
              <msink:context xmlns:msink="http://schemas.microsoft.com/ink/2010/main" type="line" rotatedBoundingBox="12295,5079 20418,4779 20444,5480 12321,5781"/>
            </emma:interpretation>
          </emma:emma>
        </inkml:annotationXML>
        <inkml:traceGroup>
          <inkml:annotationXML>
            <emma:emma xmlns:emma="http://www.w3.org/2003/04/emma" version="1.0">
              <emma:interpretation id="{EEFA469E-F2ED-4222-9738-6B9BB80A8F16}" emma:medium="tactile" emma:mode="ink">
                <msink:context xmlns:msink="http://schemas.microsoft.com/ink/2010/main" type="inkWord" rotatedBoundingBox="12300,5202 14459,5122 14480,5690 12321,5770"/>
              </emma:interpretation>
              <emma:one-of disjunction-type="recognition" id="oneOf1">
                <emma:interpretation id="interp5" emma:lang="en-AU" emma:confidence="0">
                  <emma:literal>Assume</emma:literal>
                </emma:interpretation>
                <emma:interpretation id="interp6" emma:lang="en-AU" emma:confidence="0">
                  <emma:literal>assume</emma:literal>
                </emma:interpretation>
                <emma:interpretation id="interp7" emma:lang="en-AU" emma:confidence="0">
                  <emma:literal>Assure</emma:literal>
                </emma:interpretation>
                <emma:interpretation id="interp8" emma:lang="en-AU" emma:confidence="0">
                  <emma:literal>assure</emma:literal>
                </emma:interpretation>
                <emma:interpretation id="interp9" emma:lang="en-AU" emma:confidence="0">
                  <emma:literal>Assune</emma:literal>
                </emma:interpretation>
              </emma:one-of>
            </emma:emma>
          </inkml:annotationXML>
          <inkml:trace contextRef="#ctx0" brushRef="#br0" timeOffset="2269.4243">-99 1140 1843,'-22'-4'164,"22"4"-132,-9 0-32,5 0 0,0 0 90,-1 4 11,1 0 3,-5 7 0,9-11-19,0 16-3,-4 3-1,4 0 0,4 8-63,-4 4-18,0 0 0,5 4 8,-1-8-8,-4 3 0,4 1 0,1 0 8,-1-4-8,-4-8 0,4 4 0,1-7 8,-1-1-8,0-7 0,-4 0 0,0-8 8,0 0-8,0 0 0,0 0 0,0 0 0,9-4-16,0-8 2,-5-7 0,0 4 0,5-9 5,-5 1 1,1 0 0,-5-4 0,4-4 8,5 1 0,-5-5 0,-4 4 0,4 0 8,1 4 3,-5 0 1,4 0 0,0 4 20,-4 4 5,5 3 1,-1 1 0,0 7-3,5 5-1,-9 3 0,0 0 0,9 0-18,4 3-3,-5 5-1,5 7 0,0-3-12,5 7 9,-5 1-9,0 7 8,-5-4-8,5 4 0,0 0 0,0 0 0,-4 0-17,4-4 1,-4-4 0,4 4 0,-5-8-112,1 1-23,0-1-4,-1 1-909</inkml:trace>
          <inkml:trace contextRef="#ctx0" brushRef="#br0" timeOffset="2437.1063">-112 1340 1440,'0'4'128,"0"-4"-103,-5 0-25,10 0 0,-1 0 136,5-4 21,-5 0 5,5 4 1,4-3-49,4 3-10,-4-4-1,0 0-1,4 0-42,1 0-9,-5 4-2,8-4 0,-3 0-49,-1 1-20,5-1 0,-1 0-730,5 0-146</inkml:trace>
          <inkml:trace contextRef="#ctx0" brushRef="#br0" timeOffset="2791.1454">529 1202 2163,'-22'-8'96,"14"4"20,-1 0-93,-4 0-23,4 4 0,-4-4 0,0 4 134,-4 0 22,-5 0 5,5 4 1,0-4-100,-1 8-20,1-4-4,0 4-1,-1-1-37,1 1 0,4 0-14,4 3 4,1 1 0,3-1 0,5 1 0,-4-1 0,4 1-7,4 0-2,1 3 0,-1-3 0,9-5 5,-4 5 1,4-4 0,0 3 0,0 1 0,0-1 0,8-3 0,-3 0 0,-5-1 25,4-3 4,-4 0 2,0 0 0,0-4-29,4 4-5,-4 0-2,-4-1 0,4 5 18,-4-4 0,-5 4 0,0-1 0,-4-7 0,0 0 0,0 0 0,0 0 0,0 0 48,-4 4 12,-5 0 4,1 0 0,8-4-52,-9 4-12,-8 0 0,4-4 0,-5 4 0,1-4 0,0 0 0,-1 0 0,1 0-71,8 3-17,-4-3-3,0-3-1,13 3-176,0 0-36</inkml:trace>
          <inkml:trace contextRef="#ctx0" brushRef="#br0" timeOffset="3157.3526">715 1325 2095,'13'0'46,"-13"0"10,0 0 1,0 0 2,5 0-47,-5 0-12,0 0 0,-5-8 0,1-3 147,0 3 27,-1 0 6,-3 0 0,-5 5-84,0-5-16,4 4-4,-4-4-1,0 4-51,-4 4-11,-1 0-1,5-3-1,0 3-11,0 0 0,0 0 0,0 3 0,0 1-8,9 4-1,-5 0 0,1 3 0,3-3-9,5 4-2,5-1 0,-1 1 0,-4 3-9,4-3-3,1-1 0,3 1 0,5-5 32,-4 5 0,4-4 0,-4-4 0,4 3 9,0-3 2,0-4 0,4 0 0,-4 8-11,4-8-16,-4 4 4,-4-4 1,4 0 11,0 0 8,-13 0-8,0 0 11,0 0-11,0 0 10,0 0-10,0 0 10,0 0-10,0 7 0,0 1 0,-9 4 0,1-8 0,-5 3 0,0 1 0,-5-4 0,5 7 0,-4-7 0,-5 0 0,5 4 0,0-4 0,-1 0-11,1-4 3,4 3 0,0-3-141,13 0-28,-4-7-6,4 7-900</inkml:trace>
          <inkml:trace contextRef="#ctx0" brushRef="#br0" timeOffset="3728.9035">854 1348 2516,'0'0'56,"0"0"11,0 0 2,0 0 1,0 0-56,0 0-14,0 0 0,0 0 0,0 0 65,5 12 11,-5 3 1,0-4 1,4 1-56,0 0-11,1-1-3,3 1 0,-3 3-8,3-3 8,1 3-8,4-3 8,-9-5 3,5-3 0,4 4 0,-4-4 0,4-4-29,-5 0-6,-8 0 0,9-8-1,0 4-11,-1-3-3,1-1 0,-5-4 0,5 5 39,-5-5 16,-4 4 0,9-3-1,-5-1-25,-4 1-5,5 3-1,-5-4 0,0 12 7,0 0 1,0 0 0,0 0 0,0-4 8,0 4 11,0 0-3,0 0 0,0 0 17,0 0 3,0 0 1,8 4 0,5 4-8,-4 0-1,0-1-1,-1 1 0,1 0-19,4 0 0,-4-1 8,-5 1-8,-4 4 16,0-1-1,4 1 0,5-1 0,4-7-143,-4 4-28,-5 3-5,0 1-595,1-4-118</inkml:trace>
          <inkml:trace contextRef="#ctx0" brushRef="#br0" timeOffset="4218.1421">1179 1352 2329,'0'0'51,"0"0"10,0 0 3,0 0 2,5 11-53,3-3-13,-3-4 0,-5 7 0,4-3 58,-4 4 9,9 3 1,-5-3 1,5-1-43,-5 1-9,0-4-1,1 3-1,3 1-15,-3-5 0,-5 1 0,0-8 0,4 4-49,-4-4-7,0 0 0,0 0-1,0 0 41,0 0 16,9-8-11,-1-7 11,-3-1-27,3 5 1,-3-1 0,-1 1 0,0-5 16,1 1 10,-1-1-12,0 1 12,1 4 0,3-1 0,-3 0 0,-5 12 0,8-7 30,-8 7 0,0 0 0,0 0 0,0 0 6,9 0 2,-9 0 0,9 4 0,-1 7-18,1 1-3,-5 3-1,1-3 0,-1-1-3,0 5-1,1-1 0,3 0 0,-3-3-12,-1 0 0,5-1 0,-5 1-10,5-5 10,-5-3 0,5 4 0,-5-4 0,-4-4 0,0 0 0,0 0 0,13-4 0,-9 0 8,5-4-8,-9 8 10,9-7-10,-1-9 0,1 5 0,0-1 0,-1 1 0,-3-5 12,3 1 2,1-1 1,0 1 0,-1 0-5,-3 3-1,3 0 0,1 5 0,-5-1-9,5 4 12,-9 4-12,9 0 12,-1 0-12,-3 8 0,3 3 0,-3-3 0,3 4 0,1-5 0,0 9 0,-1-5 0,1-3 0,0 0 0,4-4 0,0 3 0,0 1-22,0 0-6,4-4-2,-4 3 0,0-3 30,-4 4 0,0-4 0,4 0 0,4-4 0,-4 0 0,-4 0 0,-1-4 0,1 0 0,0 0 0,-1 0 0,1-4 0,-5-3 25,5-1 11,-5-3 3,1-1 0,-5 1-22,4 0-4,0 3-1,1-3 0,-10-1 16,1 1 4,0 3 0,-1-3 0,5 3-32,-8 5 0,-1 3 0,-4 4 0,0 0 0,0 7 0,0 5 0,0 3 0,4 1 0,1 3 0,3 8 0,-3 0 0,3 0-12,1 0-4,4 0-2,4 0 0,5-4 18,0 0 0,4 0 0,0-7 0,4-1 0,9-7 0,-4-4 0,8 0 0,0-8-31,1 0-2,-1-4-1</inkml:trace>
        </inkml:traceGroup>
        <inkml:traceGroup>
          <inkml:annotationXML>
            <emma:emma xmlns:emma="http://www.w3.org/2003/04/emma" version="1.0">
              <emma:interpretation id="{5C544773-61E2-4B30-BF05-B2CFF4520242}" emma:medium="tactile" emma:mode="ink">
                <msink:context xmlns:msink="http://schemas.microsoft.com/ink/2010/main" type="inkWord" rotatedBoundingBox="15538,5104 16746,5059 16767,5617 15559,5661"/>
              </emma:interpretation>
              <emma:one-of disjunction-type="recognition" id="oneOf2">
                <emma:interpretation id="interp10" emma:lang="en-AU" emma:confidence="0">
                  <emma:literal>Alice</emma:literal>
                </emma:interpretation>
                <emma:interpretation id="interp11" emma:lang="en-AU" emma:confidence="0">
                  <emma:literal>Alia</emma:literal>
                </emma:interpretation>
                <emma:interpretation id="interp12" emma:lang="en-AU" emma:confidence="0">
                  <emma:literal>Alive</emma:literal>
                </emma:interpretation>
                <emma:interpretation id="interp13" emma:lang="en-AU" emma:confidence="0">
                  <emma:literal>alia</emma:literal>
                </emma:interpretation>
                <emma:interpretation id="interp14" emma:lang="en-AU" emma:confidence="0">
                  <emma:literal>thia</emma:literal>
                </emma:interpretation>
              </emma:one-of>
            </emma:emma>
          </inkml:annotationXML>
          <inkml:trace contextRef="#ctx0" brushRef="#br0" timeOffset="6752.5399">3087 1336 691,'0'0'61,"0"0"-49,0 0-12,0 0 0,0 0 228,0 0 42,0 0 9,0 0 1,0 0-103,0 0-21,0 0-4,0 0 0,0 0-50,8 0-10,10 4-1,-5 0-1,-5-4-20,5 4-4,0 0-1,5-4 0,-5 4-45,4-4-10,-4 4-2,0-4 0,4 0-8,1-4 0,-5 0-10,0 4 10,4-4-200,-4 4-33,0-4-7</inkml:trace>
          <inkml:trace contextRef="#ctx0" brushRef="#br0" timeOffset="6460.7386">3082 1117 864,'9'-4'76,"-9"4"-60,0-4-16,0 0 0,0-3 176,4-1 32,-4 4 6,0 4 2,-8-8-28,8 1-6,4 3-1,-4 4 0,0 0-69,0 0-15,0 0-2,0 0-1,4-8-40,-4 8-8,0 0-2,5 4 0,-1 4-24,5-1-4,-9 5-2,4 3 0,5 4-14,-5 1 0,-4 3 8,4 4-8,-4 4 0,0-1 0,0 1 0,0 0 0,-4-8-8,4 0 8,0 4-12,-4-4 12,4 1-44,0-1-3,0-8 0,0 1 0,4-1 47,-4-3 12,0-5 0,0-7 1,0 0-13,0 0-18,0 0 4,0 0 1,0 0 5,0 0 8,0-15-13,4-1 5,-4 1 8,0-4 0,0-8 0,5 4-8,-5-4 8,0 0 0,4 4 8,0-4-8,-4-4 10,5 4-2,-1 0-8,0 0 12,1 0 7,3 4 1,-8 0 0,9 3 0,0 5-1,-1 0 0,-3 3 0,3 4 0,1-3-2,0 7 0,-9 4 0,8 0 0,-8 0-7,13 4-2,-4 7 0,4 5 0,-4-1-8,-1 4 10,1 4-10,0 4 10,-1 0-10,1 4 0,-5 0 0,1 4 8,3-4-8,-3-1 0,-1-3 0,0 0 0,5 0 0,-5 0 0,1-4-9,-1-3 9,0-1-61,-4-4-6,5-3-1,-5-1 0,0-11-123,0 0-25,0 8-4</inkml:trace>
          <inkml:trace contextRef="#ctx0" brushRef="#br0" timeOffset="6941.7892">3399 993 1782,'0'0'79,"0"0"16,0 0-76,0 0-19,0 0 0,0 0 0,0 0 141,0 0 25,0 0 5,8 4 1,-3 4-78,8 4-15,-9 3-3,5 0-1,-5 1-34,5 3-6,-1 0-2,1 4 0,-5 1-19,1-1-4,3 0-1,1 0 0,-5 0-9,5 4 0,0-4 0,-1 0 0,1-3-28,0-5-8,4 4-2,-9-3 0,5-1-158,-1-3-32,1-5-7</inkml:trace>
          <inkml:trace contextRef="#ctx0" brushRef="#br0" timeOffset="7118.4367">3667 1205 1152,'0'0'102,"0"0"-82,0 0-20,0 0 0,0 0 205,0 0 37,0 0 7,5 12 2,-5-12-121,0 12-24,8-1-5,-3 1-1,-1 3-54,-4-3-11,4 7-3,5-4 0,-9-3-21,4-1-11,5 1 10,0 0-10,-1-1-20,-3 1-11,3-5-1,1 5-704,-9-12-140</inkml:trace>
          <inkml:trace contextRef="#ctx0" brushRef="#br0" timeOffset="7316.9969">3719 1086 1796,'-13'-8'80,"13"8"16,-4-7-77,4 7-19,-9-4 0,5-4 0,-5 4 130,9 4 22,0 0 5,0 0 1,0 0-94,0 0-20,0 0-3,0 0-1,0 0-52,13 4-12,0 0-1,0 4-1,0-1-60,-8 1-12,3 0-2,1-1-556,0 5-110</inkml:trace>
          <inkml:trace contextRef="#ctx0" brushRef="#br0" timeOffset="7754.3469">3962 1163 1756,'0'0'78,"-4"0"16,0-8-75,-1 4-19,-3-3 0,3 3 0,1 0 156,-5 0 28,1 0 6,3 0 1,1-3-83,0 3-16,-1 0-3,5 4-1,0 0-31,-8 0-6,-1 0-2,0 4 0,1 0-39,-1 3-10,0 5 0,0 0 0,1-1 0,-1 5 0,0 3 0,5 0 0,0-3 0,-1 3 0,5 0 0,-4-4 0,4 5 0,4-5 0,-4-3 0,9 3 8,4-7-31,-4 3-6,4-3-2,-4 4 0,4-5 31,0-3-9,0 0 9,0 0 0,4 0 20,-4 0 10,0-4 2,0 0 0,4-4-24,-4 0-8,0-4 0,5 0 0,-5 1 19,0-1-3,0-3 0,0-1 0,-5 0-5,5 1-2,-4 3 0,4-7 0,-4-1-9,-1 5 0,-3-5 0,3 1 8,-3 3-8,-5 1 12,4-5-12,-4 5 12,0-1-4,0-3-8,0 3 12,-4 1-4,-1 3-8,1-4 12,-5 5-12,5 3 12,-5 0-12,1 0 0,-1 4 0,0 0 0,5 0 0,-5 4-12,1 0 0,-1 4 1,5 3-3,-1 1-1,1 7 0,0-4 0,4 5 15,0 3-12,4 0 12,-4 0-12,4-4 12,5 1-11,0-1 11,-1 0-10,5 0 10,0 1 0,0-9 0,5 1 0,-1-1 0,0 1 0,1-4 0,-1-5 0,5 1-9,-5-8-7,0 1 0,1-5-860,3 0-172</inkml:trace>
        </inkml:traceGroup>
        <inkml:traceGroup>
          <inkml:annotationXML>
            <emma:emma xmlns:emma="http://www.w3.org/2003/04/emma" version="1.0">
              <emma:interpretation id="{3CD6FE10-F250-489C-9C02-F24EAA17DCDD}" emma:medium="tactile" emma:mode="ink">
                <msink:context xmlns:msink="http://schemas.microsoft.com/ink/2010/main" type="inkWord" rotatedBoundingBox="17251,5112 17640,5098 17657,5540 17267,5555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iS</emma:literal>
                </emma:interpretation>
                <emma:interpretation id="interp17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8219.3097">4855 1144 1551,'0'0'68,"0"0"16,0 0-68,-9-4-16,5 0 0,0 0 0,-5 0 173,9 4 31,0 0 7,-4-4 1,-5 4-67,9 0-13,0 0-2,-4 0-1,-1 4-62,1 4-13,0 0-2,4-1-1,-5 1-35,5 4-6,0 3-2,5 1 0,-1-1-8,0 0 0,1 1 0,-1 3 0,5 0-24,-5 1 2,5-5 1,-5 0 0,-4-3-108,0 0-22,4-5-4,-4-7-612,0 0-122</inkml:trace>
          <inkml:trace contextRef="#ctx0" brushRef="#br0" timeOffset="8488.6674">4803 1017 1209,'0'0'53,"0"0"12,0 0-52,0 0-13,-4-4 0,4 4 0,0 0 242,0 0 46,0 0 8,0 0 3,0 0-191,0 0-39,0 0-7,0 0-2,0 0-73,8 0-15,1 4-4,0-1 0,-1 5-186,5 0-38</inkml:trace>
          <inkml:trace contextRef="#ctx0" brushRef="#br0" timeOffset="8705.6846">5137 1098 1962,'0'0'87,"-9"0"17,1-8-83,3 4-21,1 0 0,0 0 0,-5 4 143,0 0 24,-4 0 5,5 0 0,-5 0-92,0 0-20,0 4-3,0 0-1,4 0-42,-4 0-14,4 3 8,5 1-8,0 0 0,4 3-19,-5-3 4,5 4 1,0-1-2,5 1 0,3-1 0,1 1 0,0-4 8,4 3 8,4 1-13,-4-5 5,-4 1 8,-1-4 0,10 0 0,-5 3-8,4 1 17,0 0 4,-4 0 1,0-1 0,0 1-14,-4 4-10,0-1 2,-5-3 0,-4 3 8,0-11 14,-4 8-3,-1 8-1,-3-5 14,-1 4 2,-4-3 1,0 0 0,4-5 1,-8-3 1,4 4 0,-4 0 0,-5-5-3,5 1-1,-1 0 0,1-8 0,0 0-25,-1 1 0,1-1 0,4 0 0,0-8-42,4-3-10,1 3-3,3 1 0,5-5-129,5 5-25,3-1-6</inkml:trace>
        </inkml:traceGroup>
        <inkml:traceGroup>
          <inkml:annotationXML>
            <emma:emma xmlns:emma="http://www.w3.org/2003/04/emma" version="1.0">
              <emma:interpretation id="{FD00FA45-830A-4CA9-A2F8-F9D7AFC886BD}" emma:medium="tactile" emma:mode="ink">
                <msink:context xmlns:msink="http://schemas.microsoft.com/ink/2010/main" type="inkWord" rotatedBoundingBox="18038,5117 18266,5109 18277,5400 18049,5409"/>
              </emma:interpretation>
              <emma:one-of disjunction-type="recognition" id="oneOf4">
                <emma:interpretation id="interp18" emma:lang="en-AU" emma:confidence="0">
                  <emma:literal>a</emma:literal>
                </emma:interpretation>
                <emma:interpretation id="interp19" emma:lang="en-AU" emma:confidence="0">
                  <emma:literal>A</emma:literal>
                </emma:interpretation>
                <emma:interpretation id="interp20" emma:lang="en-AU" emma:confidence="0">
                  <emma:literal>9</emma:literal>
                </emma:interpretation>
                <emma:interpretation id="interp21" emma:lang="en-AU" emma:confidence="0">
                  <emma:literal>q</emma:literal>
                </emma:interpretation>
                <emma:interpretation id="interp22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9225.5595">5774 1151 1324,'0'0'59,"0"0"12,0-7-57,4-1-14,1-4 0,-5 5 0,4-5 266,-4 5 50,0-5 11,0 4 1,-4-3-180,4 3-37,-5-4-7,1 5-2,0-1-43,-5 4-9,0-4-2,1 5 0,-5-1-10,4 4-2,-4 4-1,0-1 0,-4 1-27,4 8-8,0-1 0,0 5 0,0-1-14,0 5-6,8-1-2,-3 4 0,-1 0 2,5 0 0,-1-4 0,5 5 0,0-5-1,5 0 0,-1 0 0,0-7 0,5-4-5,-9-8-1,4 3 0,-4-3 0,13 0 16,-4-3 11,0-1-13,-1-4 5,1-7 8,0 3 0,4-3 0,-5-1 0,5-3 24,-4 0 6,-5-1 2,5 5 0,-5 3 2,-4 1 1,5-1 0,-1 5 0,5-1-4,-9 8-1,0 0 0,0 0 0,0 0-19,0 0-11,4 8 12,5 7-12,-5 0 8,5 1-8,-9 3 0,0 0 0,4 5-28,0-9-13,5 4-3,4-3-880,0-1-176</inkml:trace>
        </inkml:traceGroup>
        <inkml:traceGroup>
          <inkml:annotationXML>
            <emma:emma xmlns:emma="http://www.w3.org/2003/04/emma" version="1.0">
              <emma:interpretation id="{1EF15397-8862-4412-8C2F-E237B2A97601}" emma:medium="tactile" emma:mode="ink">
                <msink:context xmlns:msink="http://schemas.microsoft.com/ink/2010/main" type="inkWord" rotatedBoundingBox="18829,4838 20418,4779 20442,5432 18853,5491"/>
              </emma:interpretation>
              <emma:one-of disjunction-type="recognition" id="oneOf5">
                <emma:interpretation id="interp23" emma:lang="en-AU" emma:confidence="0">
                  <emma:literal>knave</emma:literal>
                </emma:interpretation>
                <emma:interpretation id="interp24" emma:lang="en-AU" emma:confidence="0">
                  <emma:literal>k have</emma:literal>
                </emma:interpretation>
                <emma:interpretation id="interp25" emma:lang="en-AU" emma:confidence="0">
                  <emma:literal>K have</emma:literal>
                </emma:interpretation>
                <emma:interpretation id="interp26" emma:lang="en-AU" emma:confidence="0">
                  <emma:literal>k nave</emma:literal>
                </emma:interpretation>
                <emma:interpretation id="interp27" emma:lang="en-AU" emma:confidence="0">
                  <emma:literal>Knave</emma:literal>
                </emma:interpretation>
              </emma:one-of>
            </emma:emma>
          </inkml:annotationXML>
          <inkml:trace contextRef="#ctx0" brushRef="#br0" timeOffset="9656.5615">6403 820 1036,'0'0'92,"0"0"-73,-9 0-19,9 0 0,-4-15 211,-5 3 38,5 1 8,-1-1 2,5 0-83,0 12-16,-4-7-3,4 7-1,0-12-59,0 12-12,0 0-2,0 0-1,0 0-31,0 0-7,0 0 0,0 0-1,0 16-23,0-1-4,0 0 0,0 5-1,4 7-15,-4 3 8,0 5-8,5 0 0,-1 3 0,0 1 0,1-1 0,-1-3-10,0 0-19,5 3-4,-5-7-1,1 4 0,-1-8-46,0 0-8,1-8-3,3 0 0,1 1-152,-5-9-30,14 8-7,-5-19 0</inkml:trace>
          <inkml:trace contextRef="#ctx0" brushRef="#br0" timeOffset="9929.7471">6624 1040 403,'-9'-4'36,"9"4"-36,0 0 0,0 0 0,-4-4 336,-5 0 61,5 0 12,-5 0 3,0 4-196,1 0-40,-1-3-7,0 3-1,1 3-84,-5 5-16,-5-4-3,5 4-1,0 3-42,0-3-9,0 7-1,0 1-1,5-1-11,-1 1 0,5-1 0,-1 0 0,-3 1 0,3-1 0,5-3 0,0-1 0,0 1 8,5 0-8,-1-1 12,5-3-4,-5-1 0,0 1 0,5-4 0,0 0 0,8 0 0,0-4 0,1 4 0,-5-4 0,4-4-8,-4 0-17,4 0 4,-4 0 1,5 0-53,-5-3-11,0-1-1,0 4-1088</inkml:trace>
          <inkml:trace contextRef="#ctx0" brushRef="#br0" timeOffset="10403.171">6767 1067 1764,'0'0'78,"0"0"16,0 0-75,0 0-19,0 0 0,0 0 0,0 0 164,0 0 30,0 0 6,0 0 0,0 0-95,0 7-19,0 5-4,0 7-1,-5-3-39,5 3-8,-4 4-2,4-4 0,0 4-20,-4 1-12,-1-5 12,5 4-12,0-4 0,0 0 0,0-3 0,0 3 0,5-7 0,-5-1 0,0 1-12,0-12 3,0 0-10,0 0-1,0 0-1,0 0 0,0 0-7,0 0-2,4-8 0,0-3 0,1-1 11,-1-3 3,-4-1 0,4-3 0,1 0 16,-1-1 0,0 1 0,5 0 0,0 0 13,-1 3-3,-3 5-1,-1-1 0,5 0 3,-5 1 1,5 3 0,-5 4 0,-4 4 2,0 0 0,9 0 0,-9 0 0,4 8 5,0 0 0,9 3 1,-4 5 0,-5-1-10,5 1-3,-5-5 0,5 5 0,0 3-8,-1-4-11,1 1 3,4 3 0,-4-8-28,4 5-4,-4-5-2,4 1 0,0-4-223,0-8-45</inkml:trace>
          <inkml:trace contextRef="#ctx0" brushRef="#br0" timeOffset="10797.7785">7278 1171 2145,'0'0'47,"0"0"9,-4-8 3,4 4 2,0-4-49,-4 1-12,-1-5 0,-3 4 0,3 1 140,-3 3 24,3-4 6,-3 4 1,-5 1-90,4-1-17,-4 0-4,4 4-1,-4 0-45,0 4-14,0 0 8,5 3-8,-1 9 0,0-1 0,-4 0-8,5 1 8,3 3-17,5 4 2,0-3 1,0-1 0,0 0-7,0-4-2,0-3 0,5 0 0,-5 3 12,8-7 3,-3-1 0,-5-7 0,0 0-4,4 0 0,9 0 0,0-3 0,-4-5 12,-1 0 0,1 0 0,4-3 0,-4 3 0,-1-3 9,-3-1-1,3 0-8,-3 1 11,-1-4-11,0-1 10,1 1-10,-5 3 12,0 1-3,0-1-1,4 0 0,-4 5 19,0 7 3,0-8 1,0 8 0,0 0-8,0 0-2,0 0 0,0 0 0,0 0-5,0 0-2,4 8 0,1 3 0,-1 1-6,5-1-8,-5 1 11,0 0-11,5-5 0,-5 5 0,1-4 0,-1 3-12,0-3-35,5 3-6,0-3-2,-1 0 0,-8-8-122,0 0-25,5 7-5,3 1-861</inkml:trace>
          <inkml:trace contextRef="#ctx0" brushRef="#br0" timeOffset="11341.7805">7400 1040 864,'0'0'76,"0"0"-60,0 0-16,0 0 0,0 0 233,0 0 44,0 0 9,0 0 2,0 0-94,0 0-18,0 11-4,0-3-1,4 4-88,-4-1-18,4 1-3,-4-1-1,0-3-27,5 3-6,-5-3 0,4 4-1,0-5 1,5 1 1,-5 0 0,5 0 0,-5-5-29,5 1 0,-9-4 0,9 8 0,-1-8-18,-3 4-10,-5-4-1,0 0-1,8 0-2,-8 0 0,0 0 0,0 0 0,9-8-20,0 0-4,-5 1 0,-4-1-1,0-4 10,0-3 3,4 3 0,1-3 0,-1 4 22,0-5 5,1 5 1,-1-1 0,5-3 16,-5 3 0,0 4 0,5-3 0,-5-1 20,1 4 2,-1 1 0,5 3 0,-5-4 11,0 8 3,-4 0 0,9 0 0,0-4-6,4 4-1,0-3 0,-5 3 0,-8 0 0,13 0 0,9 0 0,0-4 0,-9 4-11,4-4-2,-8 0-1,8 0 0,5 4 1,-5-8 1,-17 1 0,13 3 0,4 0 11,-8 0 3,-9 4 0,0 0 0,4-8-16,1-3-3,-5 3-1,0 0 0,-13 1-3,4-1 0,9 8 0,0 0 0,-13 0 0,0-4 0,13 4 0,-9 4 0,-8 4-8,4 3 0,-4 5-12,8-1 12,-4 1-16,4-1 5,1 0 1,-1 5 0,-4 3 10,4-4 9,1 8-1,-1-4-8,5 0 0,12-4 0,1 1 0,0-1 0,-5-7 0,13 3 0,14-7 0,-10-1-9,-3 1 9,-1-8 0,13 0 0,-4-4-8,-4 0-12,0 1-1,8-9-1,0 0-849,1-3-169</inkml:trace>
        </inkml:traceGroup>
      </inkml:traceGroup>
    </inkml:traceGroup>
    <inkml:traceGroup>
      <inkml:annotationXML>
        <emma:emma xmlns:emma="http://www.w3.org/2003/04/emma" version="1.0">
          <emma:interpretation id="{4BA8B0CB-1547-4A65-834C-A9849158F498}" emma:medium="tactile" emma:mode="ink">
            <msink:context xmlns:msink="http://schemas.microsoft.com/ink/2010/main" type="paragraph" rotatedBoundingBox="12718,5965 18029,6034 18016,7013 12706,69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4449BB-DD21-4C4E-BB74-F280924FB053}" emma:medium="tactile" emma:mode="ink">
              <msink:context xmlns:msink="http://schemas.microsoft.com/ink/2010/main" type="inkBullet" rotatedBoundingBox="12714,6280 13057,6285 13053,6568 12710,6564"/>
            </emma:interpretation>
            <emma:one-of disjunction-type="recognition" id="oneOf6">
              <emma:interpretation id="interp28" emma:lang="en-AU" emma:confidence="0">
                <emma:literal>:</emma:literal>
              </emma:interpretation>
              <emma:interpretation id="interp29" emma:lang="en-AU" emma:confidence="0">
                <emma:literal>!</emma:literal>
              </emma:interpretation>
              <emma:interpretation id="interp30" emma:lang="en-AU" emma:confidence="0">
                <emma:literal>€</emma:literal>
              </emma:interpretation>
              <emma:interpretation id="interp31" emma:lang="en-AU" emma:confidence="0">
                <emma:literal>\</emma:literal>
              </emma:interpretation>
              <emma:interpretation id="interp32" emma:lang="en-AU" emma:confidence="0">
                <emma:literal>;</emma:literal>
              </emma:interpretation>
            </emma:one-of>
          </emma:emma>
        </inkml:annotationXML>
        <inkml:trace contextRef="#ctx0" brushRef="#br0" timeOffset="16060.3705">252 2458 1094,'0'0'97,"0"0"-77,0 0-20,0 0 0,0 0 177,0 0 32,-5 7 7,5-7 0,0 0-130,0 0-26,0 0-6,0 0-1,5 0-169,8-3-33</inkml:trace>
        <inkml:trace contextRef="#ctx0" brushRef="#br0" timeOffset="15922.2614">429 2184 1555,'0'0'68,"0"0"16,-13 4-68,5 0-16,-5-4 0,4 0 0,9 0 203,0 0 37,0 0 7,0 0 1,-4 0-167,4 0-33,0 0-8,0 0 0,0 0-71,0 0-13,0 0-4,0 0 0,0 0-160,0 11-33,4 12-7,-4-23 0</inkml:trace>
        <inkml:trace contextRef="#ctx0" brushRef="#br0" timeOffset="16209.973">590 2435 2516,'0'0'56,"0"0"11,0 0 2,0 0 1,0 0-56,0 0-14,0 0 0,0 0 0,0 0 40,0 0 6,-9 0 1,9 0 0,0 0-147,0 0-30,0 0-6</inkml:trace>
      </inkml:traceGroup>
      <inkml:traceGroup>
        <inkml:annotationXML>
          <emma:emma xmlns:emma="http://www.w3.org/2003/04/emma" version="1.0">
            <emma:interpretation id="{E2E09B70-9B16-4A52-8258-A9CF34D0420B}" emma:medium="tactile" emma:mode="ink">
              <msink:context xmlns:msink="http://schemas.microsoft.com/ink/2010/main" type="line" rotatedBoundingBox="13664,5977 18029,6034 18016,7013 13651,6956"/>
            </emma:interpretation>
          </emma:emma>
        </inkml:annotationXML>
        <inkml:traceGroup>
          <inkml:annotationXML>
            <emma:emma xmlns:emma="http://www.w3.org/2003/04/emma" version="1.0">
              <emma:interpretation id="{08F40F13-BA5F-4589-9746-BE683098B0AF}" emma:medium="tactile" emma:mode="ink">
                <msink:context xmlns:msink="http://schemas.microsoft.com/ink/2010/main" type="inkWord" rotatedBoundingBox="13662,6145 15028,6163 15021,6689 13655,6671"/>
              </emma:interpretation>
              <emma:one-of disjunction-type="recognition" id="oneOf7">
                <emma:interpretation id="interp33" emma:lang="en-AU" emma:confidence="0">
                  <emma:literal>Alice</emma:literal>
                </emma:interpretation>
                <emma:interpretation id="interp34" emma:lang="en-AU" emma:confidence="0">
                  <emma:literal>Alia</emma:literal>
                </emma:interpretation>
                <emma:interpretation id="interp35" emma:lang="en-AU" emma:confidence="0">
                  <emma:literal>alia</emma:literal>
                </emma:interpretation>
                <emma:interpretation id="interp36" emma:lang="en-AU" emma:confidence="0">
                  <emma:literal>Ahia</emma:literal>
                </emma:interpretation>
                <emma:interpretation id="interp37" emma:lang="en-AU" emma:confidence="0">
                  <emma:literal>Atice</emma:literal>
                </emma:interpretation>
              </emma:one-of>
            </emma:emma>
          </inkml:annotationXML>
          <inkml:trace contextRef="#ctx0" brushRef="#br0" timeOffset="16839.9623">1201 2149 1267,'0'0'112,"0"0"-89,0-3-23,0 3 0,0 0 153,0 0 27,-4-8 4,4 8 2,0 0-47,0 0-10,0 0-1,0 0-1,0 0-73,0 0-14,0 11-4,4 1 0,-4 3-24,4 5-4,1 3-8,-1 0 11,0 4-11,1 0 0,-5 0 0,-5 0 0,5-4 0,-4 4 0,4 0 0,4 0 0,1-8-17,-5 0 1,0 1 0,0-5 0,0-15-8,0 0-2,0 0 0,0 0 0,0 0 11,0 0 3,0 0 0,0-8 0,4-3 3,0-5 1,5-3 0,-5 0 0,1-4 8,-1 0 0,5-4 0,-1-4-8,-3 4 8,3-8 8,1 0-8,0 5 11,4-1 5,-9 8 2,5-4 0,-5 7 0,5-3 11,-5 4 3,0 4 0,1 7 0,-1 0-8,-4 8 0,0 0-1,0 0 0,0 0-11,4 16-3,5-5 0,0 12 0,-1 0-9,1 8 8,-5 0-8,5 4 8,4-8-8,-4 4 0,4-1 0,-5 1 0,1 0 0,-5-4 0,5-4 0,-5 0 0,5-3-43,0-5-4,-1 0-1,-8-3-703,5-4-141</inkml:trace>
          <inkml:trace contextRef="#ctx0" brushRef="#br0" timeOffset="17050.7243">1266 2419 230,'-9'-4'20,"5"4"-20,0-4 0,-1 1 0,1 3 338,4-4 63,0 4 13,0 0 2,0 0-218,0 0-44,13-4-9,0-4-1,0 4-59,4 4-11,-4-4-2,5 4-1,-5 0-27,4 4-4,0-4-2,1 4 0,-5 0-29,0-4-9,0 4 0,0-4 0,0 0-40,0 4-14,0-4-3,0 0-692,0 0-139</inkml:trace>
          <inkml:trace contextRef="#ctx0" brushRef="#br0" timeOffset="17252.7865">1617 2095 1764,'0'0'78,"0"0"16,0 0-75,0 0-19,0 0 0,0 0 0,-4 8 132,4 0 24,4 0 4,-4 7 0,0-3-60,4 3-12,1 0-2,3 5-1,-8 3-73,5 0-12,3 8-9,1-4 9,0 0 0,-1 0 0,1 0 0,0 0 0,-1-4 0,1 0-9,0-4 0,-1 0 0,5-3-129,-4-1-26,0-7-4</inkml:trace>
          <inkml:trace contextRef="#ctx0" brushRef="#br0" timeOffset="17411.3557">1804 2300 1432,'0'11'64,"0"-3"12,4-4-60,-4 4-16,4-1 0,1 5 0,-1 3 73,0 1 12,5-1 3,0 0 0,-5 1-60,9-5-11,-9 5-2,5-1-1,0 1-33,-5-5-6,5-3-2</inkml:trace>
          <inkml:trace contextRef="#ctx0" brushRef="#br0" timeOffset="17591.0018">1903 2188 2052,'-13'0'45,"9"0"10,-5 0 1,5-4 1,-5 4-45,5-4-12,4 4 0,0 0 0,0 0 86,0 0 15,0 0 3,0 0 1,0 0-87,0 0-18,0 0 0,13 4 0,0 4-60,-4-4-7,4 3-1,-5-3-937</inkml:trace>
          <inkml:trace contextRef="#ctx0" brushRef="#br0" timeOffset="18067.6601">2224 2296 979,'0'0'87,"0"0"-70,-9 0-17,5-4 0,-5 4 280,9 0 53,-8-4 11,-1 0 1,5 4-153,4 0-30,-9-4-6,9 4-2,-9 0-81,1 0-16,-1 4-3,5-4-1,-1 0-30,-3 4-7,3 4 0,-3 0-1,3-1-15,1 5 0,0 3 0,-1 1 0,1-1 0,4 4-8,-4 1 8,4-1 0,0-4-12,4 1 12,-4-1-12,9 4 12,-1-7-13,1 3 4,0-3 1,4-1 0,-5-3-3,5 4 0,5-8 0,-1-1 0,-4 1 11,0-4-10,0-4 10,4 1-10,1-1 10,-5-8 16,0 4-4,4-3-1,-4-5-11,-4 5-12,4-8 2,0 3 1,-9 1 9,5-1 16,-9 1-4,4 0-1,-8-1-11,4 5 0,0-1 0,-5 4 0,-3-3 0,3 3 0,1 4 0,4 4 8,-13 0 0,4 4-8,1 0 12,-1 7-4,5 1-8,-1 0 0,5 7 0,0-4 0,0 5 12,9-5-2,0 4-1,-1-3 0,5 3-9,0 0 0,5-3 0,-1-1 0,-4-7 0,0 3 0,9-3-9,4 0 9,0-8-158,8-4-25,-3-4-5</inkml:trace>
        </inkml:traceGroup>
        <inkml:traceGroup>
          <inkml:annotationXML>
            <emma:emma xmlns:emma="http://www.w3.org/2003/04/emma" version="1.0">
              <emma:interpretation id="{A44F91DA-C2EF-411C-9B23-4EDADC8B5625}" emma:medium="tactile" emma:mode="ink">
                <msink:context xmlns:msink="http://schemas.microsoft.com/ink/2010/main" type="inkWord" rotatedBoundingBox="15568,6382 15995,6387 15991,6692 15564,6686"/>
              </emma:interpretation>
              <emma:one-of disjunction-type="recognition" id="oneOf8">
                <emma:interpretation id="interp38" emma:lang="en-AU" emma:confidence="0">
                  <emma:literal>is</emma:literal>
                </emma:interpretation>
                <emma:interpretation id="interp39" emma:lang="en-AU" emma:confidence="0">
                  <emma:literal>'is</emma:literal>
                </emma:interpretation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18458.8188">3113 2338 1602,'0'0'71,"-5"-7"14,5 7-68,-4-8-17,4-4 0,0 5 0,0 7 114,0-8 19,0 8 4,0 0 1,0 0-93,0 0-18,0 0-4,9-8-1,-9 8-92,13-4-18,0 4-4,0 0-784</inkml:trace>
          <inkml:trace contextRef="#ctx0" brushRef="#br0" timeOffset="18317.5401">3156 2400 2790,'0'0'61,"0"0"13,-9 0 2,1 0 3,8 0-63,0 0-16,0 0 0,0 0 0,0 0 68,0 0 12,0 0 1,-5 8 1,5 7-45,0 0-9,0-3-1,5 3-1,-1 5-26,0-5 0,1 0 0,-1 1 0,5-1-29,-5-3-8,0-1-2,5-3 0,0 0-165,-1-4-32,-8-4-8</inkml:trace>
          <inkml:trace contextRef="#ctx0" brushRef="#br0" timeOffset="18787.1774">3386 2323 1152,'0'0'51,"0"0"10,0 0-49,0 0-12,0 0 0,-9 0 0,-4-4 282,4 0 54,1 0 10,-1 4 2,-4 0-205,4 0-42,1 0-8,8 0-1,0 0-62,0 0-12,-9 0-2,9 0-1,0 0-15,0 0 0,0 0 0,0 8 0,0 4-12,4-1 4,1 1 8,-1-5-13,5 1 13,4 4 0,-5-5 0,5 1-9,0 4 9,0-5 0,5 1 8,-5 0-8,0-1 0,4 1 0,-4 4 0,0-5 0,4-7 0,-4 8 11,-4-4-3,0 4 0,-1-1 15,-8-7 2,0 0 1,5 8 0,-5-8 9,0 0 1,0 0 1,0 0 0,-5 12 6,1-5 1,-5 1 0,-4 0 0,0-4-36,0-1-8,-4-3 0,0 0 0,-1 0 8,1 0 2,-5 0 1,5 0 0,-5-3-24,1-1-5,-1 0-1,5 4 0,-1-4-113,5 0-24,0 0-4,5 0-1072</inkml:trace>
        </inkml:traceGroup>
        <inkml:traceGroup>
          <inkml:annotationXML>
            <emma:emma xmlns:emma="http://www.w3.org/2003/04/emma" version="1.0">
              <emma:interpretation id="{60BDAA22-B577-43FC-9314-BE26B3D9C014}" emma:medium="tactile" emma:mode="ink">
                <msink:context xmlns:msink="http://schemas.microsoft.com/ink/2010/main" type="inkWord" rotatedBoundingBox="16704,6016 18029,6034 18016,7013 16691,6995"/>
              </emma:interpretation>
              <emma:one-of disjunction-type="recognition" id="oneOf9">
                <emma:interpretation id="interp42" emma:lang="en-AU" emma:confidence="0">
                  <emma:literal>lying</emma:literal>
                </emma:interpretation>
                <emma:interpretation id="interp43" emma:lang="en-AU" emma:confidence="0">
                  <emma:literal>living</emma:literal>
                </emma:interpretation>
                <emma:interpretation id="interp44" emma:lang="en-AU" emma:confidence="0">
                  <emma:literal>tying</emma:literal>
                </emma:interpretation>
                <emma:interpretation id="interp45" emma:lang="en-AU" emma:confidence="0">
                  <emma:literal>tiffing</emma:literal>
                </emma:interpretation>
                <emma:interpretation id="interp46" emma:lang="en-AU" emma:confidence="0">
                  <emma:literal>killing</emma:literal>
                </emma:interpretation>
              </emma:one-of>
            </emma:emma>
          </inkml:annotationXML>
          <inkml:trace contextRef="#ctx0" brushRef="#br0" timeOffset="19617.6486">4248 1941 2163,'0'0'96,"0"0"20,0 0-93,0-7-23,-4-1 0,4 8 0,0 0 134,0 0 22,-4-8 5,4 8 1,0 0-89,0 0-17,4 12-4,0 7-1,-4 0-35,5 8-8,3 0 0,-3 8-8,-1 3 11,5 1-11,-5 0 10,0 3-10,1-4 8,-1 1-8,0-4 0,1-1 0,3-3 0,-3-4-13,-1 0 1,5 0 0,-1-4-158,-3-4-31,3 5-7,1-5-888</inkml:trace>
          <inkml:trace contextRef="#ctx0" brushRef="#br0" timeOffset="19973.0131">4448 2234 1868,'0'0'83,"0"-4"17,-5-3-80,5 3-20,0-8 0,0 12 0,0 0 89,5 0 15,-1-8 2,0 8 1,5 0-91,-5-3-16,5 3 0,-9 0-11,9 0-62,-1 3-13,1-3-2,0 8-816</inkml:trace>
          <inkml:trace contextRef="#ctx0" brushRef="#br0" timeOffset="19816.2427">4456 2307 1382,'-4'0'123,"4"0"-99,0 0-24,0 0 0,0 0 182,0 0 31,4 12 7,1 0 0,3-1-97,-3 1-20,3 3-4,-3 0-1,3 1-74,-3-5-16,3 5-8,-3-1 10,3 1-33,1-1-6,-5 0-2,5 1-705,-9-8-142</inkml:trace>
          <inkml:trace contextRef="#ctx0" brushRef="#br0" timeOffset="20531.1797">4482 2215 691,'0'0'61,"0"0"-49,0 0-12,0 0 0,-8-4 226,8 0 42,0 8 9,0 0 2,-5-4-89,5 4-18,0 3-3,5 1-1,-5 0-67,0 3-13,0 1-4,0 3 0,4 1-32,-4 3-6,-4 0-2,4 1 0,4 3-28,0 0-7,1 0-1,-1 0 0,-4 4-8,9-8 8,-5 1-8,5-1 8,-9 0-8,8 0 0,1 1 0,0-5 0,-1-3-31,5-1-8,-4-3-1,0-4-1,4-4-156,0-4-31,-5 0-7</inkml:trace>
          <inkml:trace contextRef="#ctx0" brushRef="#br0" timeOffset="20703.6995">4768 2246 1598,'-4'-8'71,"4"8"14,0 0-68,0 0-17,-4-4 0,4 4 0,0 0 172,-5 0 32,5 0 5,-4 4 2,0 4-79,-1 3-15,5-3-3,-4 4-1,0-1-49,-1 5-9,1-1-3,-5 4 0,1 0-27,3 5-5,-3 3-2,-1 0 0,0 0-8,-4-1-2,0 5 0,0 0 0,5 8-8,-5-5 0,0-3 9,4 0-9,0 0 16,-4-4 0,5 0-1,3 0 0,-3-4-63,3 0-13,1-11-3,4 3 0,0 0-122,4-7-25,1 0-5</inkml:trace>
          <inkml:trace contextRef="#ctx0" brushRef="#br0" timeOffset="21000.0023">4816 2219 979,'-9'-8'43,"9"8"9,0 0-41,0-12-11,0 1 0,0 11 0,0 0 252,0-8 49,0 1 10,0 7 1,0 0-245,0 0-50,0 0-9,0 0-8,13 0-159,-4 3-37,0 1-7</inkml:trace>
          <inkml:trace contextRef="#ctx0" brushRef="#br0" timeOffset="20859.5991">4812 2381 1209,'0'0'53,"0"0"12,0 0-52,0 0-13,0 0 0,0 0 0,0 0 293,0 0 56,0 0 11,0 0 3,0 0-219,0 0-43,4 7-9,-4 5-1,0-1-57,0 5-11,0-5-3,0 9 0,0-5-20,0 0 0,0 1 0,0-1-12,4-3-122,1-1-25,-5-11-5,0 8-957</inkml:trace>
          <inkml:trace contextRef="#ctx0" brushRef="#br0" timeOffset="21312.2478">4964 2307 518,'0'0'23,"0"0"5,0 0-28,0 0 0,0 12 0,4 0 0,-4-1 309,0 4 57,0-3 11,4 0 3,-4 3-209,0-3-42,0 7-8,5-4-1,-5 1-47,0-1-9,0-3-1,0-1-1,0 1-20,0-1-4,0-11-1,0 0 0,0 0-13,0 0-4,0 0 0,0 0 0,0 0-4,0 0 0,0 0-1,8-7 0,-3 3 0,3-4 0,1-4 0,0 1 0,-5-4-3,5-1 0,-5 5 0,5-5 0,-1 5 1,-3-1 0,-1 0 0,0 5 0,5-5 4,0 4 1,-1 1 0,-3 7 0,3-4-1,-8 4 0,0 0 0,0 0 0,0 0-8,5 11-1,-1 1-8,5 3 12,-5-3-12,5-4-13,-5 3 2,0-3 1,9 0-8,0-1-2,-4 1 0,4 0 0,0-4-144,0 3-30,4-7-6,-4 0-925</inkml:trace>
          <inkml:trace contextRef="#ctx0" brushRef="#br0" timeOffset="21662.4313">5401 2307 1713,'0'-11'76,"0"3"16,0-3-74,-4 3-18,4-4 0,-4 1 0,4-1 191,-5 1 34,1-1 7,0 0 2,-5 5-97,0 3-19,1 4-4,-1 0-1,0 0-67,1 8-14,-5 3-2,4 5-1,0-1-29,5 4 0,0 1 0,-1-1 0,10 4 0,-1 0-12,5-4 12,-1 1-13,5-1 13,-4-4-11,4 1 11,0-5-10,0-3 10,0-4 0,-4 0-9,4 0 9,-5-8 0,-3 4 0,8-4 8,-9 0-8,0-8 20,1 5 0,3-5-1,1 1 0,-5-5 7,1 1 2,-1-1 0,5-3 0,-5-4-1,0 0 0,5 4 0,-5-1 0,-4 1-8,5 7-2,-5-3 0,4 7 0,-4 8-6,0 0-2,0 0 0,0 0 0,0 0-9,0 12 0,4-1 0,1 9 0,-1 7 0,0 0 0,1 4 0,-1 3 0,0 5 0,1-1 0,-5 5-8,0-1 8,4 0-13,-4 1 1,0-1 1,0 4 0,-4-7-33,4-4-8,4-5 0,-4-3-1,0-3-183,0-5-37</inkml:trace>
        </inkml:traceGroup>
      </inkml:traceGroup>
    </inkml:traceGroup>
    <inkml:traceGroup>
      <inkml:annotationXML>
        <emma:emma xmlns:emma="http://www.w3.org/2003/04/emma" version="1.0">
          <emma:interpretation id="{0A7EA650-568C-4745-BDA8-9BA4FF1AB527}" emma:medium="tactile" emma:mode="ink">
            <msink:context xmlns:msink="http://schemas.microsoft.com/ink/2010/main" type="paragraph" rotatedBoundingBox="12613,7208 24674,6582 24723,7516 12661,8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6871C2-8690-4C97-BBC1-7693FDB8006E}" emma:medium="tactile" emma:mode="ink">
              <msink:context xmlns:msink="http://schemas.microsoft.com/ink/2010/main" type="inkBullet" rotatedBoundingBox="12627,7483 12677,7480 12678,7513 12629,7516"/>
            </emma:interpretation>
            <emma:one-of disjunction-type="recognition" id="oneOf10">
              <emma:interpretation id="interp47" emma:lang="en-AU" emma:confidence="0">
                <emma:literal>v</emma:literal>
              </emma:interpretation>
              <emma:interpretation id="interp48" emma:lang="en-AU" emma:confidence="0">
                <emma:literal>r</emma:literal>
              </emma:interpretation>
              <emma:interpretation id="interp49" emma:lang="en-AU" emma:confidence="0">
                <emma:literal>V</emma:literal>
              </emma:interpretation>
              <emma:interpretation id="interp50" emma:lang="en-AU" emma:confidence="0">
                <emma:literal>'</emma:literal>
              </emma:interpretation>
              <emma:interpretation id="interp51" emma:lang="en-AU" emma:confidence="0">
                <emma:literal>.</emma:literal>
              </emma:interpretation>
            </emma:one-of>
          </emma:emma>
        </inkml:annotationXML>
        <inkml:trace contextRef="#ctx0" brushRef="#br0" timeOffset="22490.0456">174 3390 1670,'0'12'148,"-5"-5"-118,1 1-30,4-8 0,0 0 119,0 0 17,0 0 4,0 0 1,0 0-50,0 0-11,0 0-1,13-11-1,0 7-155,-4-8-31,4 4-7</inkml:trace>
      </inkml:traceGroup>
      <inkml:traceGroup>
        <inkml:annotationXML>
          <emma:emma xmlns:emma="http://www.w3.org/2003/04/emma" version="1.0">
            <emma:interpretation id="{DCEE6D87-BD15-4605-B166-FB0A4DD71391}" emma:medium="tactile" emma:mode="ink">
              <msink:context xmlns:msink="http://schemas.microsoft.com/ink/2010/main" type="line" rotatedBoundingBox="12776,7200 24674,6582 24723,7516 12824,8134"/>
            </emma:interpretation>
          </emma:emma>
        </inkml:annotationXML>
        <inkml:traceGroup>
          <inkml:annotationXML>
            <emma:emma xmlns:emma="http://www.w3.org/2003/04/emma" version="1.0">
              <emma:interpretation id="{6AFB4133-6B1D-4D84-9637-6A19143B6E24}" emma:medium="tactile" emma:mode="ink">
                <msink:context xmlns:msink="http://schemas.microsoft.com/ink/2010/main" type="inkWord" rotatedBoundingBox="12775,7200 13045,7185 13062,7505 12792,7519"/>
              </emma:interpretation>
              <emma:one-of disjunction-type="recognition" id="oneOf11">
                <emma:interpretation id="interp52" emma:lang="en-AU" emma:confidence="0">
                  <emma:literal>:</emma:literal>
                </emma:interpretation>
                <emma:interpretation id="interp53" emma:lang="en-AU" emma:confidence="0">
                  <emma:literal>;</emma:literal>
                </emma:interpretation>
                <emma:interpretation id="interp54" emma:lang="en-AU" emma:confidence="0">
                  <emma:literal>"</emma:literal>
                </emma:interpretation>
                <emma:interpretation id="interp55" emma:lang="en-AU" emma:confidence="0">
                  <emma:literal>|</emma:literal>
                </emma:interpretation>
                <emma:interpretation id="interp56" emma:lang="en-AU" emma:confidence="0">
                  <emma:literal>l</emma:literal>
                </emma:interpretation>
              </emma:one-of>
            </emma:emma>
          </inkml:annotationXML>
          <inkml:trace contextRef="#ctx0" brushRef="#br0" timeOffset="22354.3602">325 3101 2307,'0'0'102,"0"0"22,0 0-100,0 0-24,-4 0 0,4 0 0,0 0 84,0 0 12,-9 0 3,9 0 0,0 0-83,0 0-16,0 0 0,0 0 0,0 0-29,0 0 0,0 0 0,0 0-739,0 0-147</inkml:trace>
          <inkml:trace contextRef="#ctx0" brushRef="#br0" timeOffset="22627.3141">529 3394 864,'0'0'76,"0"0"-60,0 0-16,0 0 0,0 0 367,0 0 70,4 8 15,-4-8 2,0 4-299,5-4-60,3 3-12,5-3-3,-4-3-171,4 3-34,4-4-7</inkml:trace>
        </inkml:traceGroup>
        <inkml:traceGroup>
          <inkml:annotationXML>
            <emma:emma xmlns:emma="http://www.w3.org/2003/04/emma" version="1.0">
              <emma:interpretation id="{72E5A960-741F-4A84-A5D8-F750434A84AE}" emma:medium="tactile" emma:mode="ink">
                <msink:context xmlns:msink="http://schemas.microsoft.com/ink/2010/main" type="inkWord" rotatedBoundingBox="14072,7289 15343,7223 15373,7786 14101,7852"/>
              </emma:interpretation>
              <emma:one-of disjunction-type="recognition" id="oneOf12">
                <emma:interpretation id="interp57" emma:lang="en-AU" emma:confidence="0">
                  <emma:literal>Alice</emma:literal>
                </emma:interpretation>
                <emma:interpretation id="interp58" emma:lang="en-AU" emma:confidence="0">
                  <emma:literal>Alia</emma:literal>
                </emma:interpretation>
                <emma:interpretation id="interp59" emma:lang="en-AU" emma:confidence="0">
                  <emma:literal>Aka</emma:literal>
                </emma:interpretation>
                <emma:interpretation id="interp60" emma:lang="en-AU" emma:confidence="0">
                  <emma:literal>alia</emma:literal>
                </emma:interpretation>
                <emma:interpretation id="interp61" emma:lang="en-AU" emma:confidence="0">
                  <emma:literal>Alive</emma:literal>
                </emma:interpretation>
              </emma:one-of>
            </emma:emma>
          </inkml:annotationXML>
          <inkml:trace contextRef="#ctx0" brushRef="#br0" timeOffset="23693.7608">1639 3201 1659,'0'0'73,"0"0"16,0 0-71,0 0-18,-5-4 0,5 4 0,0 0 121,0 0 21,-8 0 4,8 0 1,0 0-38,0 0-7,-5 8-2,1 4 0,4 3-68,0 8-15,0 4-2,0 12-1,4-5-14,-4 9 11,0-5-11,5-7 10,-1 4-10,0 0 0,-4-9 0,5 1 0,-5 0 0,4-7 0,-4-1 0,4 0 0,1-3-24,-1-5 2,-4-11 1,0 0 0,0 0-8,0 0-2,0 0 0,0 0 0,-4-4 31,4-7 0,0-5 0,0 1 0,-5-4-15,5-4 3,0-4 1,0 0 0,-4 0 11,4 0 0,0 0 0,0-4 0,4 0 0,1 0 0,-1 0-10,0 1 10,5 6 0,-5 1 16,-4 8-2,5 0 0,-1 3 23,0 0 5,5 9 1,-9 3 0,0 0-18,9 0-3,4 0-1,0 7 0,0 1-21,-5 7 0,5 9 0,1-5 8,-1 4-8,4 4 0,-4 0 0,9 4 0,-5 3 0,-4-3 8,4 0-8,1 0 8,-5-4-8,0-4 0,-5 0-8,1 0 8,4-4-38,-4-3-2,-1-5-1,-3 1 0,-1-4-60,-4-8-12,0 0-3,0 0-880</inkml:trace>
          <inkml:trace contextRef="#ctx0" brushRef="#br0" timeOffset="23821.7245">1647 3479 518,'0'0'46,"0"0"-37,0 0-9,0 0 0,0 0 232,0 0 44,0 0 8,0 0 3,13 4-139,0-4-28,5 3-6,-1-3-1,0 4-1,1-4-1,-5 0 0,4 0 0,1 0-37,3 0-7,-3-4-2,-1 4 0,0 4-49,-4-4-16,5 0 10,-5 4-10,4-8-42,-4 4-14,0-7-2,0 3-678,4-4-136</inkml:trace>
          <inkml:trace contextRef="#ctx0" brushRef="#br0" timeOffset="24181.1364">1999 3170 1324,'0'0'59,"0"0"12,0 0-57,0 0-14,0 0 0,0 0 0,0 0 209,0 0 39,0 0 8,8 12 2,-3 3-153,-1 5-30,0-1-7,5 0 0,-5 8-35,1 0-6,-1 0-2,5 8 0,-5 0-15,5 3-10,-5-3 12,0-1-12,1 1 0,-1-4 0,0-4 0,5 0 0,-5-4-53,5-4-11,0-3-3,-1-5-663,-3 1-133</inkml:trace>
          <inkml:trace contextRef="#ctx0" brushRef="#br0" timeOffset="24264.3808">2224 3483 633,'0'0'56,"0"0"-44,0 0-12,0 0 0,4 15 244,1-3 46,-1 3 10,0 0 1,1 1-160,-1-1-32,0 4-6,1-3-2,-1 3-67,0-3-14,1-1-2,3 0-1,-3-7-108,3 0-21,-8-8-5,9 7-719</inkml:trace>
          <inkml:trace contextRef="#ctx0" brushRef="#br0" timeOffset="24388.605">2280 3278 691,'0'0'30,"0"0"7,-4 0-29,0-3-8,-5 3 0,9-8 0,0 8 333,0 0 66,0 0 13,0 0 2,0 0-309,0 0-61,0 0-13,0 0-3,9 0-104,-1 0-20,5 4-5</inkml:trace>
          <inkml:trace contextRef="#ctx0" brushRef="#br0" timeOffset="24792.4455">2597 3348 1962,'0'0'87,"0"0"17,-9-8-83,5 0-21,-9 1 0,8 3 0,5 4 153,-8-4 27,-1 4 4,0 0 2,-4 0-96,0 0-19,5 4-4,-5 3-1,0-3-50,4 4-16,5 4 8,4-1-8,-5 5 0,1 3 0,4 0 0,-4 0 0,4 4 0,0 1 0,8-5 0,-8 4 0,5-4 0,-1 0 0,0-3 0,9 3 0,0-3 0,5-1 0,-1-3 0,0-5 0,1 1 0,-1 0-17,5-4 3,-5-8 1,5 0 4,-1-4 1,-3-3 0,-1-1 0,5 0 23,-9 1 5,0-5 0,0-3 1,0 4-29,-5-4-7,1-5-1,0 5 0,-5-4 26,5 4 5,-9-1 1,0 5 0,0 4-16,0 3-10,-4-4 2,-1 5 0,1 3 8,-5-4 0,0 4 0,-4 4 0,5 4-11,-1 4 0,0 3 0,1 9 0,-1-1 11,9 4-8,-4 0 8,8 0-8,-4 4 8,4-4 9,5 0-1,4 0-8,-4-3 0,8-1 0,-4-4 0,5-3 0,3 0-82,1-1-17,4-7-3,0 0-1046</inkml:trace>
        </inkml:traceGroup>
        <inkml:traceGroup>
          <inkml:annotationXML>
            <emma:emma xmlns:emma="http://www.w3.org/2003/04/emma" version="1.0">
              <emma:interpretation id="{E6E2C0D5-C1F0-418B-8279-36A12FBEA920}" emma:medium="tactile" emma:mode="ink">
                <msink:context xmlns:msink="http://schemas.microsoft.com/ink/2010/main" type="inkWord" rotatedBoundingBox="15959,7242 16966,7190 16996,7770 15989,7822"/>
              </emma:interpretation>
              <emma:one-of disjunction-type="recognition" id="oneOf13">
                <emma:interpretation id="interp62" emma:lang="en-AU" emma:confidence="0">
                  <emma:literal>and</emma:literal>
                </emma:interpretation>
                <emma:interpretation id="interp63" emma:lang="en-AU" emma:confidence="0">
                  <emma:literal>aud</emma:literal>
                </emma:interpretation>
                <emma:interpretation id="interp64" emma:lang="en-AU" emma:confidence="0">
                  <emma:literal>ancl</emma:literal>
                </emma:interpretation>
                <emma:interpretation id="interp65" emma:lang="en-AU" emma:confidence="0">
                  <emma:literal>aird</emma:literal>
                </emma:interpretation>
                <emma:interpretation id="interp66" emma:lang="en-AU" emma:confidence="0">
                  <emma:literal>ard</emma:literal>
                </emma:interpretation>
              </emma:one-of>
            </emma:emma>
          </inkml:annotationXML>
          <inkml:trace contextRef="#ctx0" brushRef="#br0" timeOffset="25334.565">3724 3417 1987,'-13'-23'88,"8"15"18,1 8-85,4 0-21,-9-4 0,1 4 0,-1-3 152,-4-1 25,0 0 6,4 4 1,-4 4-112,0 0-21,0-1-5,0 5-1,0 0-27,5 0-6,-1 3 0,0 1-1,1 3-11,-1 4 0,0 1 0,5-1 0,0 0 0,4 4-9,4-4 9,0 1-10,-4-1 19,5-7 4,-1-1 1,5 1 0,-1-1-62,-8-11-13,0 0-3,0 0 0,13 4 64,0-4 0,-13 0 12,9 0-2,0-8-10,-1-3-14,-3-1 3,3 1 1,1-5 10,-5 5 16,1-1-4,-1-3-1,0-1-11,-4 1-16,5 3 4,-5 1 1,4 7 30,-4 4 5,0 0 2,0 0 0,0 0-42,0 0-8,0 0-1,13 4-1,-4 4 26,4 3 0,-5 1 0,5 3 0,0 0 0,-4 1 0,0-5 0,-1 5 0,1-1-56,4-3-7,0 3-1,0-3-682,0-1-137</inkml:trace>
          <inkml:trace contextRef="#ctx0" brushRef="#br0" timeOffset="25678.4278">3850 3398 1324,'4'19'118,"-4"-19"-94,0 0-24,0 0 0,-4 12 166,4-12 29,0 0 5,4 15 2,-4 4-58,4 4-12,1-3-3,-1 3 0,0-4-79,1 4-16,-1 0-3,0-3-1,5-1-17,-5 0-3,1-7-1,3 3 0,1-3-9,0-5 12,-9-7-12,0 0 12,8 4-12,-8-4 0,0 0 9,9 0-9,0-8 8,-5 5-8,-4-5 8,4-4-8,1 5 8,-5-9-8,0 1 10,4-1-10,-4 1 16,4 0-4,-4-5 0,9 1 0,-5 8 6,1-1 1,3-3 0,-3 7 0,3-4 2,1 5 1,0-1 0,-9 8 0,8 4-6,1 0-2,0 3 0,4 1 0,-5 4-14,1-1 8,4 5-8,0-1 0,-4-4-9,4 5-8,0-1-2,4-3 0,-4-4-119,4 3-24,-4-3-5,5 3-956</inkml:trace>
          <inkml:trace contextRef="#ctx0" brushRef="#br0" timeOffset="25894.0893">4396 3502 633,'0'0'28,"0"0"6,0 0-34,0 0 0,-5-4 0,-3-4 0,-5-3 353,4 3 64,-4 0 13,0 4 2,0 4-261,4 0-53,-4 0-10,13 0-3,-8 12-65,3 0-12,1-5-4,4 9 0,-4-1-24,4-3 0,4 7 0,5-4-11,-5 5 3,9-1 0,0-4 0,0 1 0,0-1-8,0-3 0,4-8-1,1 3 0,-5-7-21,0 0-4,-5-4-1,5-3 0,5-1-19,-5 0-4,-5-7-1,1-1 0,4 5-41,-4-8-8,-5 3-1</inkml:trace>
          <inkml:trace contextRef="#ctx0" brushRef="#br0" timeOffset="26044.319">4465 3259 1386,'-17'-23'61,"8"11"13,-4-3-59,0 0-15,0-1 0,0 1 0,-4-1 192,4 1 36,4 0 8,-4 7 0,0 0-46,4 8-10,9 0-1,0 0-1,0 0-112,0 0-22,5 12-5,-1 7-1,9 8-22,-4 4-4,8 7 0,0 1-1,1 3-11,-5 1 0,4 3-10,5-4 10,4 1-115,0-5-17,0-7-3</inkml:trace>
        </inkml:traceGroup>
        <inkml:traceGroup>
          <inkml:annotationXML>
            <emma:emma xmlns:emma="http://www.w3.org/2003/04/emma" version="1.0">
              <emma:interpretation id="{3279DDD8-609C-45CA-8D9A-9C1034704100}" emma:medium="tactile" emma:mode="ink">
                <msink:context xmlns:msink="http://schemas.microsoft.com/ink/2010/main" type="inkWord" rotatedBoundingBox="17388,7295 18215,7253 18246,7853 17420,7896"/>
              </emma:interpretation>
              <emma:one-of disjunction-type="recognition" id="oneOf14">
                <emma:interpretation id="interp67" emma:lang="en-AU" emma:confidence="0">
                  <emma:literal>bob</emma:literal>
                </emma:interpretation>
                <emma:interpretation id="interp68" emma:lang="en-AU" emma:confidence="0">
                  <emma:literal>bomb</emma:literal>
                </emma:interpretation>
                <emma:interpretation id="interp69" emma:lang="en-AU" emma:confidence="0">
                  <emma:literal>boob</emma:literal>
                </emma:interpretation>
                <emma:interpretation id="interp70" emma:lang="en-AU" emma:confidence="0">
                  <emma:literal>blob</emma:literal>
                </emma:interpretation>
                <emma:interpretation id="interp71" emma:lang="en-AU" emma:confidence="0">
                  <emma:literal>bobs</emma:literal>
                </emma:interpretation>
              </emma:one-of>
            </emma:emma>
          </inkml:annotationXML>
          <inkml:trace contextRef="#ctx0" brushRef="#br0" timeOffset="26756.0842">4968 3221 2113,'0'0'93,"0"0"20,-4-8-90,-5 0-23,0 0 0,9 8 0,0 0 120,0 0 19,0 0 4,0 0 1,0 0-74,0 4-14,-4 12-4,8-1 0,-4 4-44,9 8-8,-5 4 0,9 8-8,-4 3 23,4 4 5,4 1 0,5-5 1,-5 0-68,1-3-13,-5-1-4,0-7 0,4-4 52,0-8 12,1 1 0,3-5 0,-3 1 0,-1-9 0,-4-3 0,0-4 0,0-4 0,0 0 15,0-3-3,-9-5-1,5 1 13,-5-1 4,-4-3 0,0 3 0,-4 0-3,-5-3 0,1 0 0,-5-1 0,0 1-1,-5-1-1,1 5 0,-5-1 0,5-3-37,0 7-7,-1 0-2,1 5 0,4-1-93,-4 0-18,8 4-4,0 4-1,-4 0-96,13-4-19,0 0-4,-4 15-1</inkml:trace>
          <inkml:trace contextRef="#ctx0" brushRef="#br0" timeOffset="26861.7327">5341 3448 2419,'-9'4'53,"5"-4"11,-1 0 3,-3 0 1,-5 0-55,4 4-13,0-4 0,1 3 0,-1 1 92,0 0 16,1 0 4,3 8 0,1 3-77,4-3-15,0 7-4,0-4 0,9 4-16,-5 1 0,9 3 0,0-4 0,-4 0 0,8-3-11,-4-5 2,4 5 0,-4-5 9,0-3 12,5-4-2,-5 4-1,0-8-19,-5 3-4,5-6-1,-4-1 0,0-4 15,-1 0 13,-3-3-2,-1-5-1,0 5-10,-4-5 10,0 1-10,-4 0 10,0-1 43,-1 5 9,-3-9 2,-1 5 0,0 0-103,-4-1-20,5 5-4,-5-1-1,4 4 41,-4 1 8,4 7 2,1 0 0,-5 3-184,4 1-37,9-4-7,-4 8-775</inkml:trace>
          <inkml:trace contextRef="#ctx0" brushRef="#br0" timeOffset="27196.809">5518 3182 2246,'0'0'49,"0"0"11,0 0 1,-4-4 3,0-4-52,4 8-12,0 0 0,0 0 0,-9-3 116,9 3 20,0 0 4,0 0 0,0 11-94,-4 5-19,4 3-4,4 4-1,0 4-22,1 4 0,-1 0 0,5 7 0,4-3 0,0-1 0,0 5 0,0-4 0,0-1 0,4-3-8,0-4 8,-4-4 0,5-3 9,-1-5 7,0-3 2,1-1 0,-5-7-18,0-4 0,-5 0 0,1-4 0,0 0 0,-5-3 0,0-5 0,1 0 0,-1 1 0,-4-1 0,0 1 0,0-5 0,-4 1 55,-1 3 7,-3-3 2,-1 3 0,0 1-52,-4-1-12,-4 5 0,-5 3 0,1 0 0,-1 12-12,0-1 3,1 5 0,-1 3-50,0 4-9,5 1-3,0-1-798,4 0-160</inkml:trace>
          <inkml:trace contextRef="#ctx0" brushRef="#br0" timeOffset="29321.7162">4929 3275 1756,'0'0'78,"0"0"16,0-8-75,0 8-19,0 0 0,4-8 0,1 0 148,-5 8 27,0 0 5,0 0 0,4-7-57,5 3-12,-5-4-3,5 4 0,-9 4-35,8 0-7,1 0-2,0 4 0,-5-4-27,5 4-5,4 0-2,-5 4 0,1-1-17,-5-3-3,5 4-1,4 3 0,-9 5-9,1-1 0,3 1 0,-3-1 8,-5 0-20,4 1-5,-4-1-1,0 5 0,-4-1 29,-1 0 5,-3 0 2,-1 1 0,-4-1-34,4 0-6,1 0-2,-1-3 0,0-1-143,5-7-29,0 0-5</inkml:trace>
        </inkml:traceGroup>
        <inkml:traceGroup>
          <inkml:annotationXML>
            <emma:emma xmlns:emma="http://www.w3.org/2003/04/emma" version="1.0">
              <emma:interpretation id="{CC565987-8BDE-4AB3-9172-75E8336BB8AF}" emma:medium="tactile" emma:mode="ink">
                <msink:context xmlns:msink="http://schemas.microsoft.com/ink/2010/main" type="inkWord" rotatedBoundingBox="18659,7276 19420,7237 19446,7728 18684,7768"/>
              </emma:interpretation>
              <emma:one-of disjunction-type="recognition" id="oneOf15">
                <emma:interpretation id="interp72" emma:lang="en-AU" emma:confidence="0">
                  <emma:literal>are</emma:literal>
                </emma:interpretation>
                <emma:interpretation id="interp73" emma:lang="en-AU" emma:confidence="0">
                  <emma:literal>Are</emma:literal>
                </emma:interpretation>
                <emma:interpretation id="interp74" emma:lang="en-AU" emma:confidence="0">
                  <emma:literal>ae</emma:literal>
                </emma:interpretation>
                <emma:interpretation id="interp75" emma:lang="en-AU" emma:confidence="0">
                  <emma:literal>ape</emma:literal>
                </emma:interpretation>
                <emma:interpretation id="interp76" emma:lang="en-AU" emma:confidence="0">
                  <emma:literal>Éire</emma:literal>
                </emma:interpretation>
              </emma:one-of>
            </emma:emma>
          </inkml:annotationXML>
          <inkml:trace contextRef="#ctx0" brushRef="#br0" timeOffset="27697.1755">6433 3321 2343,'0'0'104,"-4"-4"21,-5-4-100,5 0-25,-5 1 0,0-5 0,1 5 137,-1 3 23,-4-4 4,0 8 0,0-4-102,0 0-21,0 4-4,0 0-1,0 8-20,0 4-5,4 3-1,-4 0 0,5 1-10,-1 3 0,0 4 0,5 4-11,-5 0 3,5 0 0,4 4 0,0-4 0,4-4-7,-4 0-1,9 0 0,-5-7 0,9-5-8,-8-3-3,-5-8 0,13 8 0,-5-1 16,1-7 11,0 0-13,4-4 5,-9 1-1,5-5 0,-1-4 0,5-3 0,-4-4 9,-5-1 12,5 1-2,0 0-1,-5 0-9,0-1 0,1 1 0,-1 0 0,0 3 37,1 5 6,-5-1 1,0 12 0,0 0-21,0 0-4,4-7-1,-4 7 0,0 0-18,9 11 0,-1 5 8,1-1-8,-5 8 0,1-4 0,-5 4 0,0 4 0,8 0-99,1-4-23,0 1-5,-1-5-1,-3 0-86,-1-3-18,5-1-3</inkml:trace>
          <inkml:trace contextRef="#ctx0" brushRef="#br0" timeOffset="28219.9757">6541 3371 1267,'0'0'112,"0"0"-89,0 0-23,0 0 0,0 0 121,0 0 20,0 0 4,9 11 1,-5-3-42,5 0-8,-9-8-1,4 11-1,1 5-48,-1-5-10,0 1-1,-4-1-1,0 1-18,0-4-4,5-1-1,-5-7 0,0 0 10,0 0 3,0 0 0,0 0 0,0 0 17,0 0 4,-5-3 1,-3-5 0,8 8-14,0-12-2,-5 1-1,1-5 0,4-3 28,0 4 6,0-1 1,0-3 0,4 7-38,-4-3-7,5 0-2,-1-1 0,-4 1-5,4-4-2,1 7 0,3-3 0,-3 3 1,3 4 0,-3 1 0,3-1 0,1-4 1,0 8 0,-5-3 0,0 3 0,5 0 8,-9 4 3,0 0 0,13-4 0,-4 4-23,4 0 8,-5 0-8,1 0 0,0 0 0,-1 4 0,1 0 0,0 0 0,-5-4 0,5 4 0,-1-1 0,1 1-8,-9-4 8,9 4 0,-1-4-9,-8 0 9,5 4-9,-5-4 9,0 0-12,8 0 12,1 0 0,-9 0 0,0 0 0,0 0 0,0 0 0,0 0 0,0 0 0,0 0 0,0 0 0,0 0 0,0 0 0,0 0 0,-9-4 0,-4 4 0,0 4 0,5 0 0,-1 4 8,0-1-8,-4 1 0,5 0 0,-1-1 8,0-3-8,-4 4 0,5 0 9,8-8-9,-5 4 0,5-4 0,0 0 0,0 0 0,0 0-17,0 0 4,0 0 1,5-8-110,-1-4-22,5 5-4,-1-1-678,1 0-136</inkml:trace>
          <inkml:trace contextRef="#ctx0" brushRef="#br0" timeOffset="28707.709">6749 3294 288,'0'0'12,"0"0"4,0 4-16,0 3 0,0-7 0,0 0 0,0 0 417,0 0 81,0 0 16,0 0 3,0 0-303,0 0-61,0 0-12,0 0-2,13-4-47,0 4-8,-13 0-3,13-3 0,0-1-26,0-4-6,-8 0-1,8 1 0,-5-1-15,-8 8-3,9-8-1,0 4 0,-1-3-13,-8 7-2,13-12-1,-13 12 0,0 0-13,5-8 9,3-3-9,-8 11 8,5-8-8,-5 8 0,0-11 0,0 3 0,0-4 0,0 5 0,-5-1-12,1 4 12,4 0-18,-9 0 4,1 4 1,-1-3 0,0 3 2,1 0 1,-5 7 0,4-3 0,-4 4 10,4-1-13,1 1 5,-5 4 8,4-1-9,0 5 9,1-1 0,3 4 0,1 1 0,4-1 9,0 0 1,4 0 0,5 1-2,-5 3 0,5-4 0,4 4 0,0-7-8,0-1 0,4 0 9,1-3-9,3 0 0,1-5 0,-5-7-10,5 4 10,-5-4-129,1 0-19,-5-4-4</inkml:trace>
        </inkml:traceGroup>
        <inkml:traceGroup>
          <inkml:annotationXML>
            <emma:emma xmlns:emma="http://www.w3.org/2003/04/emma" version="1.0">
              <emma:interpretation id="{3C5C6D49-7569-4493-A464-2031D6396596}" emma:medium="tactile" emma:mode="ink">
                <msink:context xmlns:msink="http://schemas.microsoft.com/ink/2010/main" type="inkWord" rotatedBoundingBox="19965,7011 20679,6974 20714,7636 19999,7673"/>
              </emma:interpretation>
              <emma:one-of disjunction-type="recognition" id="oneOf16">
                <emma:interpretation id="interp77" emma:lang="en-AU" emma:confidence="0">
                  <emma:literal>not</emma:literal>
                </emma:interpretation>
                <emma:interpretation id="interp78" emma:lang="en-AU" emma:confidence="0">
                  <emma:literal>hot</emma:literal>
                </emma:interpretation>
                <emma:interpretation id="interp79" emma:lang="en-AU" emma:confidence="0">
                  <emma:literal>hat</emma:literal>
                </emma:interpretation>
                <emma:interpretation id="interp80" emma:lang="en-AU" emma:confidence="0">
                  <emma:literal>net</emma:literal>
                </emma:interpretation>
                <emma:interpretation id="interp81" emma:lang="en-AU" emma:confidence="0">
                  <emma:literal>hit</emma:literal>
                </emma:interpretation>
              </emma:one-of>
            </emma:emma>
          </inkml:annotationXML>
          <inkml:trace contextRef="#ctx0" brushRef="#br0" timeOffset="31049.1804">7512 3120 2282,'0'0'101,"0"-3"21,0-1-98,0-8-24,0 4 0,0 5 0,0-5 100,0 0 16,0 8 2,0 0 1,0 0-59,0 0-11,0 0-2,0 0-1,5 8-33,3 3-13,-8 9 11,0-1-11,5 4 8,3 0-8,-8 8 0,5 0 0,-10 0 0,5-1 0,5-3 0,-1 4 0,-4-11 0,4 3 0,-4-8 0,5 0 0,-1-3 0,-4-12 0,0 0 0,0 0-10,0 0-4,0 0-1,0 0 0,0 0 0,0 0 5,4-8 1,1 1 0,-5-5 0,4-3 9,-4-1 0,4-3 0,-4 0-8,0-1 8,0 5 0,9 0 8,-5-1-8,1 1 11,-1-1-3,5 5 0,-1-1 0,5 1 7,-4 7 1,-9 4 0,9-4 0,4 0-1,-5 8 0,-8-4 0,9 8 0,8-1-5,-8 9-1,0-1 0,-5 1 0,-4 7-9,4-4 0,1 8 0,-1-4-11,-4 0-24,4-3-5,5 3 0,4-4-1,4 0-204,-4-3-41,-13-1-8</inkml:trace>
          <inkml:trace contextRef="#ctx0" brushRef="#br0" timeOffset="31466.4937">7920 3305 748,'-26'-19'67,"21"11"-54,5 8-13,0-7 0,-4-1 236,0 0 45,-5-3 9,9 11 2,0-8-78,0 8-15,-4-8-3,4 8-1,0 0-83,0 0-17,0 0-3,0 0-1,-5 8-55,1-4-10,4 4-2,0 3-1,0 1-23,4-5 0,1 5 0,-1-1 0,-4 9 0,4-13 0,5 5-12,0-8 4,-1 0-7,-8-4-1,0 0 0,0 0 0,9 7 0,-9-7 0,0 0 0,0 0 0,0 0-2,0 0-1,0 0 0,-9 0 0,-8 4-5,8-4-2,9 0 0,-13 0 0,-8 0 3,3-4 1,5-3 0,5 3 0,-14 0 13,9-4 9,9 1-12,4-5 12,4 8 0,-4-4 17,0-3-1,0-1-1,9 1 23,-5-1 5,-8 1 1,-5 3 0,5-4 4,4 5 0,13-1 1,0 4 0,-5-4-4,5 5-1,13-5 0,-4 4 0,-5 0-5,5 4-2,4 0 0,4 0 0,-12-4-9,4 4-3,4 0 0,-5 0 0,-3 0-11,-1 4-2,0-4-1,1 0 0,3 0-11,-3 0-11,-5 0 3,0 0 0,4 4-10,-4 0-2,0-4 0,-13 0 0,0 0-39,0 0-8,13 0-1,-13 0-1,0 0-148,0 0-30,0 0-5</inkml:trace>
          <inkml:trace contextRef="#ctx0" brushRef="#br0" timeOffset="31728.3413">7950 2889 1152,'0'0'102,"0"0"-82,-9 4-20,1 0 0,8-4 195,0 0 34,-5 8 7,1-1 2,4 5-61,0-1-12,0 1-2,4 3-1,-4 1-68,9 3-14,0 4-2,-1 4-1,-8 0-31,5 4-6,8 4-2,-5 3 0,-3 1-22,4 3-4,-1-3 0,5 3-1,5-7-20,-10-4-4,5-1-1,0-3 0,5-4-174,-1 1-34,-4-5-7,-4-4-2</inkml:trace>
        </inkml:traceGroup>
        <inkml:traceGroup>
          <inkml:annotationXML>
            <emma:emma xmlns:emma="http://www.w3.org/2003/04/emma" version="1.0">
              <emma:interpretation id="{1560B36D-E501-45B8-8D2D-A0486CFDBBB4}" emma:medium="tactile" emma:mode="ink">
                <msink:context xmlns:msink="http://schemas.microsoft.com/ink/2010/main" type="inkWord" rotatedBoundingBox="21250,6935 22407,6875 22438,7458 21281,7518"/>
              </emma:interpretation>
              <emma:one-of disjunction-type="recognition" id="oneOf17">
                <emma:interpretation id="interp82" emma:lang="en-AU" emma:confidence="0">
                  <emma:literal>both</emma:literal>
                </emma:interpretation>
                <emma:interpretation id="interp83" emma:lang="en-AU" emma:confidence="0">
                  <emma:literal>bath</emma:literal>
                </emma:interpretation>
                <emma:interpretation id="interp84" emma:lang="en-AU" emma:confidence="0">
                  <emma:literal>booth</emma:literal>
                </emma:interpretation>
                <emma:interpretation id="interp85" emma:lang="en-AU" emma:confidence="0">
                  <emma:literal>broth</emma:literal>
                </emma:interpretation>
                <emma:interpretation id="interp86" emma:lang="en-AU" emma:confidence="0">
                  <emma:literal>loth</emma:literal>
                </emma:interpretation>
              </emma:one-of>
            </emma:emma>
          </inkml:annotationXML>
          <inkml:trace contextRef="#ctx0" brushRef="#br0" timeOffset="32351.9168">8795 2839 1843,'-8'0'164,"8"0"-132,0 0-32,0 0 0,0 0 152,0 0 23,0 0 5,0 0 0,0 0-80,4 12-17,0 3-3,5 4-1,0 1-55,-5 7-12,5 0-1,-5 3-1,-4 1-10,0 4 0,9-4 0,-5 3 0,0 5 0,-4-1 0,5-3 0,3-4 0,-3 0-17,-1-8 4,-4 0 1,4-4 0,5-3-5,0-5-1,-5 1 0,0-4 0,1-8 4,-5 0 1,0 0 0,0 0 0,8-12 13,-3 0 0,-1-3 0,0 3 0,-4-7 0,9 4 0,0-1 0,4 1 0,-5 0 12,1 3 4,4 0 2,4 5 0,-3-1-18,-1 4-9,-9 0 1,-4 4 0,0 0 17,13 8 4,-4 0 1,-1 3 0,1 1 1,-5-1 0,-8 1 0,0-1 0,-5 1-7,0 3 0,5-3-8,-5 0 12,-8-5-12,8 9 11,9-5-11,-9-3 10,-4 0-20,0-4-4,9-1-1,4-3 0,0 0-39,-13 0-8,4 0-2,1 0 0,8 0-148,0-7-29,-9 3-7</inkml:trace>
          <inkml:trace contextRef="#ctx0" brushRef="#br0" timeOffset="32747.6204">9142 3124 403,'9'0'36,"-9"0"-36,0 0 0,0 0 0,0 0 368,0 0 66,0 0 14,0 0 2,-4 8-245,-1 4-49,1-5-9,0 5-3,-5 3-78,9-3-16,9-1-3,-5 5-1,5 3-30,-5 0-5,5-3-2,-1-1 0,10 0-9,-5-3-11,0 3 3,4-3 0,0-8 8,1 0 0,-10-4 0,5 4 0,5-1 9,-10-3-9,-8 0 12,9-7-12,-5-1 16,1 0-3,-5-3-1,0-1 0,-5 1-12,1-1 8,-5 4-8,1-3 0,-10-1 0,5 1-18,-4 3 2,4-4 1,-4 1-1,4-1 0,-9 5 0,9-5 0,0 4 16,4 1-9,-4-1 9,5 0-8,-1 1 8,5-1 0,-5 0 0,0 0 0,1 5 8,8 3 4,8-4 1,5-4 0,-4 4 4,4 0 1,0 0 0,4 4 0,1-3 8,3-1 2,1 0 0,0 4 0,8 0 7,-8 0 1,4 0 1,-5 0 0,5 0-7,-4 0-2,0 0 0,-1 4 0,-3-4-17,-1 0-11,0 0 12,1 0-12,-10 0-20,5 0-12,0 0-1,-4 0-1,0 0-122,-9 0-25,0 0-5,0 0-968</inkml:trace>
          <inkml:trace contextRef="#ctx0" brushRef="#br0" timeOffset="32959.7728">9363 2839 1969,'-13'-11'87,"13"11"18,-4-8-84,4 0-21,-9 4 0,9 4 0,0 0 141,0 0 24,0 0 5,0 0 1,0 0-74,0 0-14,0 8-3,5 4-1,-1 3-35,0 4-8,1 0 0,-1 5-1,5 6-19,-5 1-3,5 0-1,-1 4 0,1-1-12,-5 1 8,5-4-8,0 4 0,-1-8 0,5 0-15,-8 0 2,8 0 0,-5-8-120,1-4-24,0-3-5,-1-1-1010</inkml:trace>
          <inkml:trace contextRef="#ctx0" brushRef="#br0" timeOffset="33256.7218">9576 2858 1267,'0'0'112,"0"0"-89,0 0-23,0 0 0,0 0 156,8 8 28,-3 0 4,3 7 2,1 1-46,-5 3-8,5 4-3,0 0 0,-1 4-77,1-4-15,-5 4-3,9 0-1,-8 0-10,-1-4-3,5 4 0,-1-4 0,1-3-1,-5-1-1,5-4 0,4-3 0,-4-4-1,-1-1 0,1-7 0,0 0 0,-9 0 5,8-4 1,-3-3 0,3-1 0,5-4-3,-4-3-1,0 3 0,4 1 0,-5-1 8,5 1 1,-8 3 1,8 0 0,-13 8 1,0 0 0,0 0 0,13 4 0,-5 4-22,1 0-4,0 7 0,-1 0-8,1 9 0,0-1 0,-1-4-15,1 8 5,0-4-106,4 0-22,-5 0-4</inkml:trace>
        </inkml:traceGroup>
        <inkml:traceGroup>
          <inkml:annotationXML>
            <emma:emma xmlns:emma="http://www.w3.org/2003/04/emma" version="1.0">
              <emma:interpretation id="{5CAA1129-5292-49FF-B898-D2BFA811AFE8}" emma:medium="tactile" emma:mode="ink">
                <msink:context xmlns:msink="http://schemas.microsoft.com/ink/2010/main" type="inkWord" rotatedBoundingBox="22937,6915 24687,6824 24711,7302 22961,7393"/>
              </emma:interpretation>
              <emma:one-of disjunction-type="recognition" id="oneOf18">
                <emma:interpretation id="interp87" emma:lang="en-AU" emma:confidence="0">
                  <emma:literal>knave</emma:literal>
                </emma:interpretation>
                <emma:interpretation id="interp88" emma:lang="en-AU" emma:confidence="0">
                  <emma:literal>Knave</emma:literal>
                </emma:interpretation>
                <emma:interpretation id="interp89" emma:lang="en-AU" emma:confidence="0">
                  <emma:literal>knar</emma:literal>
                </emma:interpretation>
                <emma:interpretation id="interp90" emma:lang="en-AU" emma:confidence="0">
                  <emma:literal>Knar</emma:literal>
                </emma:interpretation>
                <emma:interpretation id="interp91" emma:lang="en-AU" emma:confidence="0">
                  <emma:literal>Knae</emma:literal>
                </emma:interpretation>
              </emma:one-of>
            </emma:emma>
          </inkml:annotationXML>
          <inkml:trace contextRef="#ctx0" brushRef="#br0" timeOffset="33565.0945">10473 2816 2718,'0'0'60,"0"0"12,0 0 2,0 0 2,0 0-60,0 0-16,0 0 0,9 0 0,4 8 60,-5 3 8,5 1 3,0 3 0,0 1-34,5 7-6,-5 0-2,0 4 0,0 4-17,0-4-4,0 3-8,0 1 12,-5 0-12,1 0-13,4-4 2,0 0 1,-4 0-50,4-4-11,-5-4-1,-3-3-793,8-5-159</inkml:trace>
          <inkml:trace contextRef="#ctx0" brushRef="#br0" timeOffset="33810.115">10859 3066 345,'0'-3'31,"-5"-5"-31,1-4 0,-5 5 0,1-1 420,3 0 77,-8 1 16,5-1 3,-5 0-305,4 4-62,-4 4-12,0 4-2,0-4-83,4 8-17,-4 0-3,5 3-1,-1 8-23,0-3-8,5 3 0,0 0 9,4 1-9,0 3-12,4 0 2,0 0 1,1-4-5,3-7-1,1 3 0,4-3 0,0-5-36,0 1-7,0-4-2,0-4 0,0 0-127,0-8-25,0 4-6,0-3-678</inkml:trace>
          <inkml:trace contextRef="#ctx0" brushRef="#br0" timeOffset="34114.7866">10937 3043 1850,'0'0'82,"0"0"17,0 0-79,0 0-20,0 0 0,0 0 0,4 12 121,0-4 21,-4 3 4,0-3 1,5 3-79,-5 5-15,4-5-3,-4 9-1,0-9-29,4 5-5,-4-1-2,5 0 0,-5 1-13,0-5 9,0 1-9,0-12 8,0 8-8,0-8 0,0 0 0,0 0 0,0 0 8,4-4 0,5 0 0,-1-8 0,1 5-8,-5-5 0,5-3 0,0-1-11,-1 1 11,1 3-8,0-3 8,-1 0-8,1 3 28,0 0 5,-9 1 2,4 3 0,5-3-6,-5 3-1,5 4 0,-5 0 0,5 0 19,0 4 3,-9 0 1,0 0 0,8 8-20,-3-4-4,-1 4-1,0 3 0,1-3-10,3 3-8,1-3 9,-5 4-9,5-5 0,0 5 0,-1-4-13,1-1 4,0 1-45,-1-4-9,1-4-1,0 4-1,4 0-128,0 3-26,-5-3-5,1-4-459,0 0-92</inkml:trace>
          <inkml:trace contextRef="#ctx0" brushRef="#br0" timeOffset="34591.2022">11448 3032 2314,'0'0'51,"0"0"10,0-8 3,-4 0 1,4 8-52,0-7-13,-4-5 0,4 8 0,0 4 118,-5-7 21,1-1 4,0 0 1,-1 8-65,5 0-13,-8-4-2,8 4-1,-9 0-26,0 4-5,-4 4 0,5 0-1,-1 3-50,5-3-9,-5 3-3,0 1 0,5 3 31,0 1-9,4-1 9,0 4 0,-5-7-11,5 0 11,0-5-13,0 5 5,0-12-4,0 0 0,0 0 0,9 4 0,0 0 12,-1-4-10,1 0 10,4 0-10,-4-4 10,-1-4 0,-3 0 0,3 1 0,1-1 0,-5 0 0,5-3 0,0-1 8,-9-3-8,8 3 0,1-3 0,0 3 8,-5-3 0,5-1 1,-5 1 0,0 3 0,1-3 4,-1 3 1,0 5 0,1-1 0,-5 8 11,0 0 3,0-4 0,0 4 0,0 0 7,0 0 1,0 0 1,0 0 0,0 0-17,0 8-4,0 3-1,4 1 0,0 3-15,1-3 9,-1 3-9,0 1 8,1-5-8,3 5 0,-3-1 0,3 0 0,1-3-30,-5 0 2,1-1 0,3-3 0,-3 0-84,-1-1-17,5 1-3,-5 0-1,0-1-156,-4-7-31</inkml:trace>
          <inkml:trace contextRef="#ctx0" brushRef="#br0" timeOffset="35094.2365">11652 2939 1324,'0'0'118,"0"0"-94,0 0-24,0 0 0,0 0 197,0 0 35,0 0 8,9 0 0,-9 0-60,0 0-12,8 0-2,-8 0-1,5 8-81,-1 0-16,5 3-3,-5-3-1,5 4-28,-5-5-7,0 1-1,5 0 0,-5-1-14,1 1-3,-5-8-1,8 8 0,5-1-10,-4 1 8,-9-8-8,0 0 8,0 0-8,0 0 0,9-4 0,-1 4 8,1 0-8,4-7 0,0 3 0,0-4 0,0 0 0,-4-3 0,4-5 0,0 5 0,0 3 0,0-3 0,-5-5 0,5 5 0,0-1 8,0 4 0,-4 1 0,4-1 0,0 0-8,-4 4-9,-9 4 9,17-4-13,-8 4 13,4-3 0,0-1 0,0 4 0,0-4 0,0 0 0,0 0 0,0 0 0,0 1 0,0-5 0,0 4 0,-4 0 0,4-4 8,-5 5-8,-3-5 0,3 4 0,-8 4 11,5-8-2,-1 1 0,-4 7 0,0 0 0,-4-8 0,-5 0 0,5 0 0,-1 1-9,-8 3 0,5 0 9,-5 0-9,0 8 0,-1 0 0,1 4-10,0-1 10,0 9-10,0-1 10,0 1-8,0 3 8,0 0 0,5 4-8,3-4 8,1 5 0,0-1 0,4 0 0,0-4 0,4 4-8,0-4 8,5 1 0,4-5 0,4-3 0,1-5 0,-1 5 0,5-4-8,0-4 8,-5-4-29,5 0-1,-1-4 0,1-4 0,-5 0-142,1 1-28</inkml:trace>
        </inkml:traceGroup>
      </inkml:traceGroup>
    </inkml:traceGroup>
    <inkml:traceGroup>
      <inkml:annotationXML>
        <emma:emma xmlns:emma="http://www.w3.org/2003/04/emma" version="1.0">
          <emma:interpretation id="{3B14F2E6-D319-4600-A342-9B5FD71F8BBB}" emma:medium="tactile" emma:mode="ink">
            <msink:context xmlns:msink="http://schemas.microsoft.com/ink/2010/main" type="paragraph" rotatedBoundingBox="12975,8320 19918,8213 19934,9227 12991,93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A9F69E-DD5D-4FEC-8E9B-22AEA902014C}" emma:medium="tactile" emma:mode="ink">
              <msink:context xmlns:msink="http://schemas.microsoft.com/ink/2010/main" type="inkBullet" rotatedBoundingBox="12979,8542 13273,8538 13279,8898 12984,8903"/>
            </emma:interpretation>
            <emma:one-of disjunction-type="recognition" id="oneOf19">
              <emma:interpretation id="interp92" emma:lang="en-AU" emma:confidence="0">
                <emma:literal>:</emma:literal>
              </emma:interpretation>
              <emma:interpretation id="interp93" emma:lang="en-AU" emma:confidence="0">
                <emma:literal>/</emma:literal>
              </emma:interpretation>
              <emma:interpretation id="interp94" emma:lang="en-AU" emma:confidence="0">
                <emma:literal>;</emma:literal>
              </emma:interpretation>
              <emma:interpretation id="interp95" emma:lang="en-AU" emma:confidence="0">
                <emma:literal>!</emma:literal>
              </emma:interpretation>
              <emma:interpretation id="interp96" emma:lang="en-AU" emma:confidence="0">
                <emma:literal>"</emma:literal>
              </emma:interpretation>
            </emma:one-of>
          </emma:emma>
        </inkml:annotationXML>
        <inkml:trace contextRef="#ctx0" brushRef="#br0" timeOffset="36096.6826">520 4766 2113,'0'0'46,"0"0"10,0 0 1,0 0 3,0 0-48,0 0-12,0 0 0,0 0 0,0 0 65,0 0 11,0 0 1,0 0 1,0 0-114,9 0-22,0-4-5,4 0-937</inkml:trace>
        <inkml:trace contextRef="#ctx0" brushRef="#br0" timeOffset="35925.5447">620 4442 1468,'0'0'65,"0"0"14,0 0-63,0 0-16,-4 8 0,4-8 0,0 0 112,-5 4 20,1-1 4,4-3 1,0 0-55,0 0-11,0 0-3,0 0 0,0 0-42,0 0-9,0 0-1,0 0-1,0 0-15,0 0-10,0 0 2,0 0 0,0 0-54,0 0-10,0 12-3</inkml:trace>
        <inkml:trace contextRef="#ctx0" brushRef="#br0" timeOffset="36239.0175">802 4785 1659,'0'0'73,"0"0"16,0 0-71,0 0-18,0 0 0,0 0 0,0 0 56,0 0 7,0 0 1,0 0-595,13 0-119</inkml:trace>
      </inkml:traceGroup>
      <inkml:traceGroup>
        <inkml:annotationXML>
          <emma:emma xmlns:emma="http://www.w3.org/2003/04/emma" version="1.0">
            <emma:interpretation id="{54C3EA0C-A2DE-4598-A886-B3086FC19D97}" emma:medium="tactile" emma:mode="ink">
              <msink:context xmlns:msink="http://schemas.microsoft.com/ink/2010/main" type="line" rotatedBoundingBox="14264,8300 19918,8213 19934,9227 14279,9313"/>
            </emma:interpretation>
          </emma:emma>
        </inkml:annotationXML>
        <inkml:traceGroup>
          <inkml:annotationXML>
            <emma:emma xmlns:emma="http://www.w3.org/2003/04/emma" version="1.0">
              <emma:interpretation id="{5BF76621-BB82-4FE1-B96F-E80C07BCADC0}" emma:medium="tactile" emma:mode="ink">
                <msink:context xmlns:msink="http://schemas.microsoft.com/ink/2010/main" type="inkWord" rotatedBoundingBox="14265,8398 15313,8382 15323,9001 14275,9017"/>
              </emma:interpretation>
              <emma:one-of disjunction-type="recognition" id="oneOf20">
                <emma:interpretation id="interp97" emma:lang="en-AU" emma:confidence="0">
                  <emma:literal>Bob</emma:literal>
                </emma:interpretation>
                <emma:interpretation id="interp98" emma:lang="en-AU" emma:confidence="0">
                  <emma:literal>Dob</emma:literal>
                </emma:interpretation>
                <emma:interpretation id="interp99" emma:lang="en-AU" emma:confidence="0">
                  <emma:literal>Bots</emma:literal>
                </emma:interpretation>
                <emma:interpretation id="interp100" emma:lang="en-AU" emma:confidence="0">
                  <emma:literal>Bols</emma:literal>
                </emma:interpretation>
                <emma:interpretation id="interp101" emma:lang="en-AU" emma:confidence="0">
                  <emma:literal>B0b</emma:literal>
                </emma:interpretation>
              </emma:one-of>
            </emma:emma>
          </inkml:annotationXML>
          <inkml:trace contextRef="#ctx0" brushRef="#br0" timeOffset="37217.1052">1838 4457 1440,'-13'-7'128,"9"7"-103,-5 0-25,5-4 0,4 0 174,-4 4 30,4 0 5,0 0 2,0 0-91,0 0-19,4 15-3,0 1-1,1-1-66,-1 12-14,5 0-2,-5 4-1,0-4-14,1 4 0,3-4 0,-3 4 0,-5-4 0,4-4 0,0-4 0,5 4-10,-9-8-9,4-3-1,-4-12-1,0 0 0,0 0-6,0 0-1,0 0 0,0 0 0,0 0-1,0-12-1,-4-3 0,4 4 0,0-5 3,-4-3 1,4 0 0,0-5 0,0 1 26,0-4-8,0 4 8,0-4 0,-5 0 16,10 0 8,-1 0 1,5 4 1,-1 0 6,-3 4 2,8 0 0,-5 3 0,1 1 14,4 3 2,-4 1 1,4 3 0,-5 0-12,1 8-3,-9 0 0,13 0 0,-13 0-15,4 4-3,5 0-1,-5 7 0,-4-11-17,0 8 0,5 8 8,-5-5-8,-5 1 0,5-1-19,0 5 4,-4-5 1,4-3-25,-4 0-5,-1-1 0,5-7-1,0 12 11,-4-4 2,4-8 1,0 0 0,0 7 15,0-7 4,-4 8 0,4 0 0,0-8 12,0 7 0,0-7 0,4 12 10,0-4 5,1 3 1,-1-3 0,0 0 0,-4-8-4,9 7 0,0 5 0,-1-4 0,-3-4-12,3 3 8,1-3-8,0 4 0,-5 3 9,5-3-9,-9-8 8,4 12-8,0-1 19,1-3-2,-5 3 0,0 5 0,0-8 3,-5 3 0,1 1 0,0-1 0,-5 5-5,5-9-1,-9 5 0,4-1 0,-4-3-2,0 0 0,0 0 0,0-5 0,-4 1-1,4-4-1,0 0 0,-5 0 0,5 4-10,0-8 0,0-3 0,0 3 0,9-4-50,-5 0-2,5-3-1,4-5-751,0 5-151</inkml:trace>
          <inkml:trace contextRef="#ctx0" brushRef="#br0" timeOffset="37416.3754">2263 4615 288,'0'0'25,"0"0"-25,-4 4 0,4-4 0,-5 4 415,1 0 77,0 0 16,4 4 4,-5 3-300,5-3-60,-4-1-12,4 5-3,-4 0-92,4 3-18,0 4-4,4 1-1,0-5-22,1 4 9,3-3-9,1 3 0,0-8 0,4-3 0,-5 0 0,5 0 0,0-5-15,0 1 0,0-4 0,0-4 0,-4-3 15,4-1 0,0-4 0,0 1 0,-4-8 0,-1 3 0,1-7 0,0 8 0,-5-8 24,0 3 8,-4 5 2,-4-4 0,0-1-23,-5 1-11,-4 8 10,0-5-10,-4 5-25,-5 3-11,5 4-3,-5 4 0,-4 0-114,9 8-23,-5-1-5</inkml:trace>
          <inkml:trace contextRef="#ctx0" brushRef="#br0" timeOffset="37882.5603">2618 4357 57,'-13'-31'0,"9"24"0,-9-1 0,9 4 0,-9-4 504,8 1 95,-3 3 19,8 4 4,0 0-406,0 0-80,-5 0-17,5 0-3,5 11-79,-5 1-15,-5 3-3,10 5-1,-1 3-18,0 4 0,5 0 0,-5 7 0,5 1 0,-5 4 0,5-1 0,-5-3-9,1 0 9,-1-5 0,0 1-9,1 0 9,-1-8-14,0-4 2,1 1 0,-1-9 0,0 5-12,5-9-1,-9-7-1,0 0 0,0 0 15,4-4 11,5-3-13,-5-5 5,1 4 8,-1-3 0,0-1 0,1 1 0,3-5 8,1 5-8,0 3 10,-1-3-10,1 3 0,4-4 0,0 8 0,-4 1 0,4 3 0,0 0 0,0 0 0,0 0-10,-4 0 10,-1 3 0,-3 5 10,3 4-10,-3-1 32,-5 1 1,4-1 0,-4 1 0,-4 3 9,4-3 2,-5 3 0,-3 1 0,-1-5-8,0 1-2,5 3 0,-9-3 0,4-1-10,0 1-3,1-8 0,-5 0 0,4 0-11,-4-4-2,4 3-8,-4-3 12,5-3-30,-5-1-6,0 0-2,4 0 0,0-4-145,5-3-29,4-1-5</inkml:trace>
        </inkml:traceGroup>
        <inkml:traceGroup>
          <inkml:annotationXML>
            <emma:emma xmlns:emma="http://www.w3.org/2003/04/emma" version="1.0">
              <emma:interpretation id="{3FB41DB1-D2E2-4695-9864-E0DA6777163F}" emma:medium="tactile" emma:mode="ink">
                <msink:context xmlns:msink="http://schemas.microsoft.com/ink/2010/main" type="inkWord" rotatedBoundingBox="16284,8475 16680,8469 16687,8916 16291,8922"/>
              </emma:interpretation>
              <emma:one-of disjunction-type="recognition" id="oneOf21">
                <emma:interpretation id="interp102" emma:lang="en-AU" emma:confidence="0">
                  <emma:literal>is</emma:literal>
                </emma:interpretation>
                <emma:interpretation id="interp103" emma:lang="en-AU" emma:confidence="0">
                  <emma:literal>fs</emma:literal>
                </emma:interpretation>
                <emma:interpretation id="interp104" emma:lang="en-AU" emma:confidence="0">
                  <emma:literal>iS</emma:literal>
                </emma:interpretation>
                <emma:interpretation id="interp105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38252.3541">3863 4454 1785,'-9'-8'159,"5"8"-127,-5 4-32,0-4 0,5 0 113,4 0 17,-5 0 3,5 0 1,0 0-22,0 11-5,0 1-1,0 3 0,0 5-42,5 3-9,-1 0-2,0 0 0,1 0-33,4 0-8,-5 4 0,5-8-1,-1 1-41,1-1-8,0 0-2,-1-7 0,1-1-180,-9-11-36</inkml:trace>
          <inkml:trace contextRef="#ctx0" brushRef="#br0" timeOffset="38439.1853">3867 4376 1749,'-4'4'77,"4"-4"17,0 0-75,-5 4-19,1-4 0,4 0 0,0 0 0,0 0 0,0 0 0,0 0 0,13 4-65,0 0-17,0 0-3,4 0-382,-4-1-76</inkml:trace>
          <inkml:trace contextRef="#ctx0" brushRef="#br0" timeOffset="38809.0583">4218 4488 1450,'0'0'64,"0"0"14,0 0-62,0 0-16,0 0 0,0 0 0,0 0 173,0 0 32,0 0 7,0 0 0,-9 0-70,1 0-14,-1 0-4,0 0 0,-4 0-61,0 0-13,0 0-2,0 0-1,5 0-28,-5 0-6,0 4-1,0 4 0,4-8-12,0 4 0,1 0 0,3-1 0,5-3 0,-4 4 0,0 4-9,-1 3 9,5-3-10,0 4 10,5-5-10,-5 5 10,4 0 0,0-1 0,1 5 0,3-5 0,1 5 0,-5-5 0,5-3 0,-9-8 10,13 7-2,-4 1 0,4 0 0,-5-4 0,-8-4 7,9 7 1,-9-7 0,9 8 0,-5 0 4,-4-8 2,4 8 0,1 3 0,-5-11 0,0 8 0,0 3 0,0-3 0,0-8-7,-5 8-2,-3-4 0,-1 3 0,0 5-13,1-4 11,-1 3-11,-4-7 10,0 0-10,0-4 0,0 4 0,0 0 0,0-4-35,0 0-2,4-4-1,-4 0 0,5-4-86,3 4-16,1-3-4,4-1-665,-4-4-133</inkml:trace>
        </inkml:traceGroup>
        <inkml:traceGroup>
          <inkml:annotationXML>
            <emma:emma xmlns:emma="http://www.w3.org/2003/04/emma" version="1.0">
              <emma:interpretation id="{CA3CCE47-AFA9-4BBA-A5B6-6DD04B49F3D9}" emma:medium="tactile" emma:mode="ink">
                <msink:context xmlns:msink="http://schemas.microsoft.com/ink/2010/main" type="inkWord" rotatedBoundingBox="17290,8637 17700,8631 17705,8930 17295,8936"/>
              </emma:interpretation>
              <emma:one-of disjunction-type="recognition" id="oneOf22">
                <emma:interpretation id="interp106" emma:lang="en-AU" emma:confidence="0">
                  <emma:literal>a</emma:literal>
                </emma:interpretation>
                <emma:interpretation id="interp107" emma:lang="en-AU" emma:confidence="0">
                  <emma:literal>A</emma:literal>
                </emma:interpretation>
                <emma:interpretation id="interp108" emma:lang="en-AU" emma:confidence="0">
                  <emma:literal>d</emma:literal>
                </emma:interpretation>
                <emma:interpretation id="interp109" emma:lang="en-AU" emma:confidence="0">
                  <emma:literal>9</emma:literal>
                </emma:interpretation>
                <emma:interpretation id="interp110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39262.2708">5076 4758 748,'-4'-12'67,"0"1"-54,-5-5-13,0 1 0,1-4 368,-1-1 72,-4 5 13,0-4 3,0 3-247,0 1-49,0 0-11,4 3-1,-4 4-79,0 1-15,0-1-3,0 4-1,5-4-30,-5 8-5,4 0-2,0 4 0,0 0-13,5 4 0,-5 7 0,5 1-10,0 3-6,-1 4-2,5-4 0,-4 4 0,4-3-2,4-1-1,1 4 0,-1 0 0,-4-4-7,4-3-2,9-1 0,-4-7 0,-9-8 0,9 4 0,-9-4 0,9 0 0,-9 0 20,13-4 10,-5-4-10,1-3 10,0 3 0,-1-4 0,1-3 0,0 0 0,-1-5 9,1 1 5,-5 0 1,5-4 0,0 3 15,-5 1 3,5 8 1,-5-5 0,-4 5-1,4-1 0,-4 12 0,0 0 0,0 0-15,0 0-3,9 12-1,0 3 0,-1-3-14,5 7 0,0 0 0,0 0 0,-4 1 0,0-1 0,4 0 0,4 0 0,-4 1-19,4-1-6,-4-8-2,5 5 0,-1-8-141,0-5-29,5 5-6</inkml:trace>
        </inkml:traceGroup>
        <inkml:traceGroup>
          <inkml:annotationXML>
            <emma:emma xmlns:emma="http://www.w3.org/2003/04/emma" version="1.0">
              <emma:interpretation id="{5ADF814D-EFC1-4C19-8A38-69EA293F9487}" emma:medium="tactile" emma:mode="ink">
                <msink:context xmlns:msink="http://schemas.microsoft.com/ink/2010/main" type="inkWord" rotatedBoundingBox="17794,8246 19918,8213 19934,9227 17809,9259"/>
              </emma:interpretation>
              <emma:one-of disjunction-type="recognition" id="oneOf23">
                <emma:interpretation id="interp111" emma:lang="en-AU" emma:confidence="0">
                  <emma:literal>knight</emma:literal>
                </emma:interpretation>
                <emma:interpretation id="interp112" emma:lang="en-AU" emma:confidence="0">
                  <emma:literal>tonight</emma:literal>
                </emma:interpretation>
                <emma:interpretation id="interp113" emma:lang="en-AU" emma:confidence="0">
                  <emma:literal>Knight</emma:literal>
                </emma:interpretation>
                <emma:interpretation id="interp114" emma:lang="en-AU" emma:confidence="0">
                  <emma:literal>Weight</emma:literal>
                </emma:interpretation>
                <emma:interpretation id="interp115" emma:lang="en-AU" emma:confidence="0">
                  <emma:literal>knights</emma:literal>
                </emma:interpretation>
              </emma:one-of>
            </emma:emma>
          </inkml:annotationXML>
          <inkml:trace contextRef="#ctx0" brushRef="#br0" timeOffset="39541.7576">5345 4211 864,'0'0'38,"0"0"8,0 0-37,-4 4-9,4-4 0,-5 4 0,1-1 409,4 5 80,0 4 16,0-5 3,4 5-343,5 3-69,0 5-13,-1 7-3,5 0-38,-4 3-7,8 1-2,-4 8 0,0-1-17,5 1-4,-5-1-1,4 1 0,0-12-32,1 4-7,3-4 0,-3 0-1,3 0-188,-3-8-38,-1-4-7</inkml:trace>
          <inkml:trace contextRef="#ctx0" brushRef="#br0" timeOffset="39778.43">5783 4534 1324,'-22'16'118,"18"-12"-94,-9-4-24,4 0 0,-4 0 252,-4 0 45,-1-4 10,5 0 1,-4 4-140,0 0-28,4 0-5,0 4-2,0 0-70,0 3-15,4 5-2,0 7-1,1-7-28,3 7-5,1 0-2,0 1 0,8-5-10,-4 4 0,4-3 0,5 3 0,-5-4 0,5 5-11,4-1 11,-4-4-12,4-3-9,0-1-3,4-3 0,0 4 0,-4-1-32,0-7-6,0 4-2,0-8 0,0 0-40,0-4-9,-8-8-2,8 1 0,0 3-157,0-7-32,4-12-7,-4 8-1</inkml:trace>
          <inkml:trace contextRef="#ctx0" brushRef="#br0" timeOffset="40043.4047">5839 4565 518,'0'0'46,"0"0"-37,0-7-9,-4 3 0,-1-4 281,1 0 55,4 4 10,0 4 2,0 0-115,0 0-23,0 0-5,0 0-1,0 0-101,0 0-21,0 12-4,0 3-1,4 1-41,1 3-9,-1 4-2,0 0 0,1-7-4,-1-1-1,0 4 0,1-3 0,-1-1-31,0-3-6,1-1-2,-1 1 0,-4-4 47,0-8 10,0 0 2,0 0 0,0 0-28,9 0-4,-9 0-8,13-8 11,-9 0-11,5 4 0,-9 4 0,4-11 0,9 3-10,-8-3 10,-1-5 0,0 5-9,1-5 9,-1 5 0,5 3 0,-5-4-8,5 5 8,-5-1 0,0 0 0,5 1 0,-5-1 0,5 8 12,-5-4-2,-4 4-1,9 4 8,0 4 2,-1-1 0,5 1 0,-4 0-4,0-1-1,-1 5 0,1-1 0,4 5-14,-4-5 0,-1 5 0,1-5 0,0 1-17,-1 0-7,1-5 0,0 5-1,-5-4-105,5 3-21,-5-7-4,0 0-1057</inkml:trace>
          <inkml:trace contextRef="#ctx0" brushRef="#br0" timeOffset="40219.0634">6264 4504 1267,'0'0'112,"0"7"-89,-4 5-23,4-1 0,4 1 216,0 3 38,1-3 8,-1 3 2,0 1-155,1-1-30,3 5-7,1-5 0,0-4-72,-1-3-10,5 4-4,-4-1-1,0-3 3,-1 4 1,5-5 0,-4 1 0,-9-8-191,9 0-38</inkml:trace>
          <inkml:trace contextRef="#ctx0" brushRef="#br0" timeOffset="40376.0986">6325 4396 2282,'-9'-31'101,"5"19"21,-1 5-98,1-1-24,0 0 0,4 8 0,0 0 52,0 0 6,0 0 1,0 0-771,0 0-153</inkml:trace>
          <inkml:trace contextRef="#ctx0" brushRef="#br0" timeOffset="40853.3035">6676 4581 1738,'-18'-23'77,"14"11"16,0 4-74,-1-3-19,-3 3 0,-1 4 0,-4-3 154,9-1 27,-5 0 6,5-3 1,-5 3-32,0 0-7,1-3-1,-1 7 0,5-4-95,-5 0-19,0 4-4,5 1-1,4 3-12,-9 0-2,1 3-1,-1 1 0,5 4-14,-5 4-16,5 3 3,-5 4 1,5 4-11,-1 4-1,5-4-1,0 8 0,0 0-11,5-8-1,3-11-1,1 3 0,-5 1-10,5-5-3,0 1 0,-1-5 0,1 1 34,0-4 6,-9-4 2,8 0 0,5-4-9,0-4-2,-4 1 0,0-5 0,-1 1 20,1-9 0,0 1 0,-1-4 0,1 0 11,-5 0 5,1 3 2,-1 5 0,-4 3 16,0 1 3,0-4 1,0 3 0,0 0-2,0 5 0,0 7 0,0 0 0,0 0-4,0 0-2,0 0 0,0 0 0,0 7-10,0 9-1,4 3-1,1 0 0,-1 4-6,0 4 0,5 4-1,0 8 0,-1-1-11,-3 1 0,3-4 0,1 7 0,0-4 0,-5-3 0,0 0 0,5-1 0,-5 5-17,1-4-6,-1-8-1,0 0 0,1-4-180,-1-4-36,-4-4-7</inkml:trace>
          <inkml:trace contextRef="#ctx0" brushRef="#br0" timeOffset="41202.3341">6741 4280 1728,'0'-4'153,"0"-7"-122,-5-1-31,5 1 0,-4 3 165,4-4 27,0 5 6,0 7 1,0 0-61,0 0-12,0 0-2,9 7-1,-5 5-68,9 3-14,-9 5-2,9 3-1,-4 0-14,0 0-2,-1 8-1,-3 0 0,3-1-1,-3 1-1,3-4 0,-3 4 0,-1 0-19,0-4 0,5-4 0,-9-4-9,4-3 9,1-1 0,-1-3 8,0-5-8,5 1 0,-5-8 0,-4 0 0,9-4 0,4 0 0,-4-3 0,-5-5-9,5-7 9,-5 0 0,9-1 0,-9 5 0,5-4 0,0 7 9,-5 0-9,1 1 10,3 3-10,-8 1 18,0 7-2,0 0-1,0 0 0,9 7-7,0 1-8,-5 3 11,9 1-11,-4 3 0,-1 1 0,1-1 0,0 1 0,4-1-34,-5-3-1,-3-5 0,3 1 0,5 0-105,-8 3-20,3 1-5,-3-8-1053</inkml:trace>
          <inkml:trace contextRef="#ctx0" brushRef="#br0" timeOffset="41422.8438">7135 4646 1814,'13'-15'80,"-8"7"17,-1 0-77,0 5-20,5-5 0,-5-4 0,9 1 175,-4-1 31,4 4 6,0-3 2,0 3-83,0 0-17,0 1-3,4 3-1,1-4-44,-1 1-9,0-1-1,-4 4-1,5 0-37,-10 0-7,5-3-2,0 7 0,-4-4-9,0 4-12,4 0 2,-5-4 1,1 0-113,0 0-22,-1 0-5</inkml:trace>
          <inkml:trace contextRef="#ctx0" brushRef="#br0" timeOffset="41624.5743">7252 4118 2718,'0'0'60,"0"0"12,0 0 2,-4 4 2,-5 8-60,1-5-16,8 5 0,-9 3 0,5 5 80,4 7 12,0-4 4,0 8 0,4-1-29,-4 9-6,4-1-1,5 5 0,0-5-20,-5 5-4,5-5 0,-1 5-1,5-12-56,0 3-11,5 1-3,-1 0-953,-4-5-190</inkml:trace>
        </inkml:traceGroup>
      </inkml:traceGroup>
    </inkml:traceGroup>
    <inkml:traceGroup>
      <inkml:annotationXML>
        <emma:emma xmlns:emma="http://www.w3.org/2003/04/emma" version="1.0">
          <emma:interpretation id="{A2C19518-91A7-4670-B81D-6776D3AD2175}" emma:medium="tactile" emma:mode="ink">
            <msink:context xmlns:msink="http://schemas.microsoft.com/ink/2010/main" type="paragraph" rotatedBoundingBox="11810,9836 27659,9526 27682,10690 11833,10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25000-111E-46F1-A4BE-BC5D173E40B8}" emma:medium="tactile" emma:mode="ink">
              <msink:context xmlns:msink="http://schemas.microsoft.com/ink/2010/main" type="line" rotatedBoundingBox="11810,9836 27659,9526 27682,10690 11833,10999"/>
            </emma:interpretation>
          </emma:emma>
        </inkml:annotationXML>
        <inkml:traceGroup>
          <inkml:annotationXML>
            <emma:emma xmlns:emma="http://www.w3.org/2003/04/emma" version="1.0">
              <emma:interpretation id="{34BFE318-1FBF-466B-A32F-92A8968D9201}" emma:medium="tactile" emma:mode="ink">
                <msink:context xmlns:msink="http://schemas.microsoft.com/ink/2010/main" type="inkWord" rotatedBoundingBox="11813,10011 12516,9997 12529,10622 11826,10635"/>
              </emma:interpretation>
              <emma:one-of disjunction-type="recognition" id="oneOf24">
                <emma:interpretation id="interp116" emma:lang="en-AU" emma:confidence="0">
                  <emma:literal>we</emma:literal>
                </emma:interpretation>
                <emma:interpretation id="interp117" emma:lang="en-AU" emma:confidence="0">
                  <emma:literal>We</emma:literal>
                </emma:interpretation>
                <emma:interpretation id="interp118" emma:lang="en-AU" emma:confidence="0">
                  <emma:literal>Wet</emma:literal>
                </emma:interpretation>
                <emma:interpretation id="interp119" emma:lang="en-AU" emma:confidence="0">
                  <emma:literal>.We</emma:literal>
                </emma:interpretation>
                <emma:interpretation id="interp120" emma:lang="en-AU" emma:confidence="0">
                  <emma:literal>.we</emma:literal>
                </emma:interpretation>
              </emma:one-of>
            </emma:emma>
          </inkml:annotationXML>
          <inkml:trace contextRef="#ctx0" brushRef="#br0" timeOffset="51247.5413">-637 6022 921,'-4'-16'40,"4"9"10,0-1-40,4 0-10,-4 1 0,0-1 0,-4-4 292,4 5 56,-5-1 11,5 0 2,0 0-169,0 8-35,0 0-6,0 0-2,0 0-63,0 0-13,0 0-2,0 16-1,0 3-41,0 8-8,0 4-1,0 0-1,0 7-19,0 1 0,5-1 8,-1 5-8,-4-5 0,4 5 0,1-9 0,-1 5 0,5-12-13,-5 4 3,5-8 1,-5-4 0,5-7-14,-5-1-2,-4-11-1,9 4 0,-5-4 2,5-4 0,-5-4 0,5 1 0,-5-5-2,0-7 0,1-4 0,3 0 0,-3-4 7,-1 0 2,0 0 0,-4 0 0,5-4 5,-1 4 0,-4 0 1,4 4 0,-4 0 11,0 4 0,0 3 0,0 1 0,0 7 0,0-4 9,5 5-1,-5 7-8,0 0 10,0 0-10,0 0 8,0 11-8,4 5 0,0-1 0,1 1 0,-1 3 0,5 0 0,-1 0 0,1 1 0,4-1 0,0-4-13,0 1-2,0-1 0,4-3 0,-4-5 30,0 5 5,5-4 2,-5-1 0,-5-3-6,5 0-2,-4-4 0,0 0 0,0 0 1,-5-4 0,0 0 0,1-3 0,-5-1 4,4-4 1,-8 1 0,4-5 0,0 1-20,-5-8 0,1 4-13,0-8 5,-1 0 17,1 0 4,0-4 1,-1 0 0,-4 0-43,9 0-9,-4 4-2,0 0 0,-1 4-196,1 0-40</inkml:trace>
          <inkml:trace contextRef="#ctx0" brushRef="#br0" timeOffset="47664.2305">-633 6195 2113,'-8'4'93,"8"-4"20,0 0-90,0 0-23,0 0 0,0 0 0,0 0 65,0 0 9,0 0 2,0 0 0,0 0-76,0 0-11,0 0-4,0 0-1029</inkml:trace>
          <inkml:trace contextRef="#ctx0" brushRef="#br0" timeOffset="51556.1166">-138 6211 1807,'0'0'80,"4"7"16,5 1-76,-1-4-20,1 0 0,0 0 0,-1-4 153,1 0 27,4 0 6,-4-4 1,4-4-64,-5 0-13,1 1-2,0-5-1,-1 0-43,-3 1-9,3-1-2,-8 1 0,5-1-30,-10 1-7,5-1 0,-4 1-1,0-1-15,-1 0 0,-3 5 8,3-1-8,-3 0 0,-1 1-15,-4 3 3,4 4 1,1-4-5,-1 0-2,0 8 0,1 0 0,8-4 1,0 11 0,-5 5 0,1 3 0,4 0 5,0 8 2,0 4 0,0 0 0,4 4 10,5-5 0,0 5 0,-1 4 0,1-5-8,4-3 8,0 0-8,4 0 8,1-12-84,3-4-11,1 1-2,8-12-1093</inkml:trace>
        </inkml:traceGroup>
        <inkml:traceGroup>
          <inkml:annotationXML>
            <emma:emma xmlns:emma="http://www.w3.org/2003/04/emma" version="1.0">
              <emma:interpretation id="{A5B44E48-0D56-457E-8131-4E8563D7C0A1}" emma:medium="tactile" emma:mode="ink">
                <msink:context xmlns:msink="http://schemas.microsoft.com/ink/2010/main" type="inkWord" rotatedBoundingBox="13183,9809 15339,9767 15358,10759 13202,10801"/>
              </emma:interpretation>
              <emma:one-of disjunction-type="recognition" id="oneOf25">
                <emma:interpretation id="interp121" emma:lang="en-AU" emma:confidence="0">
                  <emma:literal>conclude</emma:literal>
                </emma:interpretation>
                <emma:interpretation id="interp122" emma:lang="en-AU" emma:confidence="0">
                  <emma:literal>condyle</emma:literal>
                </emma:interpretation>
                <emma:interpretation id="interp123" emma:lang="en-AU" emma:confidence="0">
                  <emma:literal>conclvele</emma:literal>
                </emma:interpretation>
                <emma:interpretation id="interp124" emma:lang="en-AU" emma:confidence="0">
                  <emma:literal>conclvek</emma:literal>
                </emma:interpretation>
                <emma:interpretation id="interp125" emma:lang="en-AU" emma:confidence="0">
                  <emma:literal>conclvde</emma:literal>
                </emma:interpretation>
              </emma:one-of>
            </emma:emma>
          </inkml:annotationXML>
          <inkml:trace contextRef="#ctx0" brushRef="#br0" timeOffset="51821.3445">807 6288 1152,'-9'-20'51,"9"20"10,0 0-49,-4-3-12,-5 3 0,0 0 0,9 0 346,-8 3 66,-1 1 14,5 4 2,-1-4-281,1 7-57,0 5-11,-1-1-3,1 1-53,4 3-11,0 4-3,0 0 0,4 4-9,1-4 0,3-4 0,-3 5 0,3-9-28,1 0-2,4-3 0,0-4 0,-4-1-151,4-3-31,0-4-5</inkml:trace>
          <inkml:trace contextRef="#ctx0" brushRef="#br0" timeOffset="52092.2333">958 6349 1861,'0'0'82,"-8"4"18,8-4-80,-5 8-20,-8 0 0,9 3 0,-5-3 135,5 3 23,0 1 5,4-1 1,0 1-76,0 0-14,0-1-3,4 5-1,0-5-31,1 1-7,-1 3 0,5-3-1,-1-5-9,1-3-2,0 0 0,4 0 0,-5-4 3,5-8 0,-4 4 0,0-3 0,-1-1 1,1-4 0,0 1 0,-1-1 0,-3-7-1,3 0 0,-3-1 0,-5 1 0,0 0-9,0 0-2,-5 3 0,1 1 0,-5-4-12,-4 7 0,5-3 8,-5 7-8,0 0-13,0 1-6,0-1-1,4 4 0,-4 4-45,0 4-10,4 0-1,1 3-1,-1 1-153,5 4-30,-1-1-7</inkml:trace>
          <inkml:trace contextRef="#ctx0" brushRef="#br0" timeOffset="52493.1697">1162 6295 2188,'0'0'48,"0"0"11,0 0 1,0 0 1,0 12-49,0 3-12,0 1 0,0-1 0,4 1 105,1 3 19,-5 0 3,4-4 1,5 5-103,-1-1-25,-3-4 0,-1-3 0,0 3 0,1-3 0,-1-4 0,-4-8 0,0 0 0,0 0 0,0 0 0,0 0 0,0 0 56,9-8 7,-9 0 1,0-3 0,-9-5-52,9 1-12,9-4 0,-5 3 0,0-3 0,-4 0 0,5-1 0,-1 1 0,5 0 0,-1 0 0,-3 3 0,3 1 0,5 3 0,-4 1 0,0-1 0,-1 8 0,1 4 0,0 4 0,-1 4 0,-3 0 0,3 3 38,1 4 5,-5 1 1,5 3 0,-5 0-44,5 1 0,0 3 0,-1-4 0,1 0-36,0-3-7,4 3-1,-5-4 0,5-7-183,0 0-37</inkml:trace>
          <inkml:trace contextRef="#ctx0" brushRef="#br0" timeOffset="52640.4139">1643 6291 460,'0'0'41,"-9"0"-33,5 0-8,-5-3 0,-4 6 428,0-3 84,5 4 17,-1-4 3,0 4-319,1 0-64,8-4-13,-9 12-2,5-5-62,-5 5-13,9 3-3,0-3 0,4 3-26,1 1-6,-5-1 0,8 0-1,1 1-23,4-5 0,-9 1 0,9 3 0,0-3-16,0-4-8,5-1-2,-5 1 0,0 0-119,0-4-24,4-8-5,-8 4-1006</inkml:trace>
          <inkml:trace contextRef="#ctx0" brushRef="#br0" timeOffset="52843.3929">1695 5787 172,'0'0'8,"0"0"1,0 0-9,0 0 0,0 0 0,0 0 0,-4 11 541,-1 1 107,5 3 20,0 5 5,0 3-455,5 0-91,-1 4-19,0 4-3,5-1-55,-5 5-11,9 4-3,0-1 0,-8-3-20,3-1-4,1 1 0,0-4-1,0 0-11,4-4-16,0-4 4,0 0 1,0-8-177,0 1-35,0-1-7</inkml:trace>
          <inkml:trace contextRef="#ctx0" brushRef="#br0" timeOffset="53338.903">1947 6180 2224,'-5'19'99,"1"-15"20,4 4-95,-4-1-24,4 5 0,0-1 0,0 1 150,4 0 26,-4 3 4,9 0 2,-5 5-118,0-5-24,1 0-5,3 1-1,1-5-3,0 1-1,-5 3 0,5-7 0,4 0-30,-5-1 0,-3-3-13,3 0 4,-8-4 9,5 0 0,-5 0-9,8-4 9,1-7 0,-5 3-11,1 0 11,-1-7-8,0 0 8,1 3 0,-1-7 0,-4 3 0,4-3 0,-4 7 0,0-3 8,5 4-8,-1 3 8,-4 8-8,0 0 10,0 0-10,4-4 9,-4 4-9,0 0 8,9 0-8,0 4 0,-1 0 0,1 3 0,4 5 0,-4-1-9,-1-3 9,5 0-12,0 0 12,0-1-14,0 1 4,0-4 1,5 0 0,-5 0 9,4-4 0,-4 0-9,0 0 9,4 0 0,-4-4 0,0 0 0,0-4 0,-4 4 0,4-3 0,-4-1 0,-5-4 0,5 5 0,-5-5 18,-4 1-3,4 3-1,-8-4-2,4 5-1,0-1 0,-4 0 0,-5 0-11,-4 5 10,4 3-10,1 0 10,-5 3-18,0 9-4,0 0-1,4 3 0,-4 4-1,9 4 0,-1 4 0,1 0 0,4 4 14,4-4-9,1 4 9,3 0-8,-3-4 8,8 0 0,4-8 0,5 0 0,-1-3 0,1-9-12,-5-3 12,5-4-898,4-11-173</inkml:trace>
          <inkml:trace contextRef="#ctx0" brushRef="#br0" timeOffset="54471.2058">2311 5706 1152,'4'-19'51,"-4"11"10,0 8-49,0 0-12,0 0 0,0 0 0,0 0 236,0 0 44,0 0 8,0 0 3,0 0-143,0 0-28,0 8-5,4 7-2,-4 4-55,5 4-11,-1 0-3,0 8 0,1 4-24,3 0-6,-8 7-1,9 0 0,-5 5-4,5-1-1,0 0 0,-5 4 0,5-4-8,-5 1 0,5-1 0,-5 0 8,9-3 1,-9-1 0,5 0 0,-5-3 0,1-8-58,3 3-12,-3-3-3,-1 0 0,0-16-126,1 5-26,-1-5-4</inkml:trace>
          <inkml:trace contextRef="#ctx0" brushRef="#br0" timeOffset="54800.2643">2571 6384 1652,'0'0'73,"0"0"15,0 0-70,0 0-18,0 0 0,8 4 0,-8-4 134,9 0 23,4 4 5,0 0 1,-4-4-43,-1-4-9,1 0-2,0 0 0,-1 0-37,1-4-7,0 1-1,-1-5-1,-3 4-27,-1-3-6,-4 3-1,9-3 0,-5-1-14,-4-3-3,0 3-1,0 1 0,0-5-11,0 5 0,-4-5 0,-1 5 0,1 3 0,0-4-9,-5 5 0,0-1 0,1 0-10,-1 4-1,0 0-1,1 4 0,8 0 2,-9 8 1,0 0 0,1 7 0,-1-3 1,0 7 0,1 0 0,8 5 0,0-1 17,0 4-8,4 0 8,5 7 0,4-3 0,-5-4 0,14 4 12,-5-8-3,5 0-9,0-7 8,4-1-8,4-7 8,-4-8-28,5 0-7,8-8-1,0-4-1190</inkml:trace>
        </inkml:traceGroup>
        <inkml:traceGroup>
          <inkml:annotationXML>
            <emma:emma xmlns:emma="http://www.w3.org/2003/04/emma" version="1.0">
              <emma:interpretation id="{983A8D01-04CA-466D-8C86-06EB34639147}" emma:medium="tactile" emma:mode="ink">
                <msink:context xmlns:msink="http://schemas.microsoft.com/ink/2010/main" type="inkWord" rotatedBoundingBox="16116,9956 17358,9931 17371,10579 16129,10603"/>
              </emma:interpretation>
              <emma:one-of disjunction-type="recognition" id="oneOf26">
                <emma:interpretation id="interp126" emma:lang="en-AU" emma:confidence="0">
                  <emma:literal>Alice</emma:literal>
                </emma:interpretation>
                <emma:interpretation id="interp127" emma:lang="en-AU" emma:confidence="0">
                  <emma:literal>Alia</emma:literal>
                </emma:interpretation>
                <emma:interpretation id="interp128" emma:lang="en-AU" emma:confidence="0">
                  <emma:literal>Alive</emma:literal>
                </emma:interpretation>
                <emma:interpretation id="interp129" emma:lang="en-AU" emma:confidence="0">
                  <emma:literal>Alike</emma:literal>
                </emma:interpretation>
                <emma:interpretation id="interp130" emma:lang="en-AU" emma:confidence="0">
                  <emma:literal>Alias</emma:literal>
                </emma:interpretation>
              </emma:one-of>
            </emma:emma>
          </inkml:annotationXML>
          <inkml:trace contextRef="#ctx0" brushRef="#br0" timeOffset="55512.0445">3659 6195 1497,'0'0'133,"0"0"-106,0 0-27,0 0 0,0 0 184,0 0 31,4 8 6,5 0 2,-1-1-75,1-3-16,4 0-2,0 4-1,-13-8-45,13 4-8,9-4-3,-1 3 0,1-3-37,0 4-7,4 0-1,-4 0-1,-1-4-27,1 4-20,0 0 3,-5 0 1,9-4-182,-9 0-36</inkml:trace>
          <inkml:trace contextRef="#ctx0" brushRef="#br0" timeOffset="55320.8622">3763 5979 2419,'0'0'107,"-13"0"22,0-7-103,0-5-26,4 8 0,-4-3 0,4 3 108,1 0 16,-1 4 3,9 0 1,0 0-63,0 11-12,-4 5-2,-1 7-1,5 4-41,5 8-9,-1 3 0,5 1 0,-5-1 12,0 1 2,5-1 1,0 1 0,-1-8-15,-3-1 0,3-3 0,-3-3 0,-1-5-48,-4-4-13,4-3-3,-4-1 0,0-11 52,0 0 12,0 0 0,0 0 0,5-11 0,-5-5 0,0 5 0,0-8 0,4-5 0,-4 1 0,-4-4 0,4 0 0,0-3 0,0 3 0,0-8 0,0 4 0,0-4 0,0 1 0,0 3 0,0 0 0,0 0 0,4 4 0,-4 8 0,9 4 0,-5 3 48,-4 12 13,0 0 3,13 4 0,0 4-45,0 7-9,4 0-2,-4 12 0,5 4-8,-1 0 0,1 0 9,-1 4-9,0 3 0,-4 1 9,0-5-9,5 1 0,-5-4 0,4 0 0,-8-8 0,4 0 0,-5 0-21,1-4-2,0-3 0,-5-1 0,0-3-97,-4-1-19,0-11-4,0 0-679,0 0-136</inkml:trace>
          <inkml:trace contextRef="#ctx0" brushRef="#br0" timeOffset="55718.0993">4118 5860 921,'0'-12'40,"0"12"10,0 0-40,0 0-10,0 0 0,0 0 0,-4 8 386,4 4 75,4 3 15,-4 0 4,5 1-300,-1 7-60,5 0-12,-1 8-3,-3-4-59,-1 4-12,5 3-2,-1 1-1,1-4-20,0 0-11,-1 0 12,5-4-12,-4 0-9,0-4-9,4 0-2,0-4 0,0-4-152,0 1-32,0-1-5</inkml:trace>
          <inkml:trace contextRef="#ctx0" brushRef="#br0" timeOffset="55893.9322">4383 6176 1324,'0'0'59,"0"8"12,0-8-57,0 11-14,0 1 0,4-1 0,5 1 183,-5 3 33,5 1 8,-5-1 0,5 4-131,-5 4-26,0-3-6,5 3-1,0-4-32,-1 0-8,-3 1 0,3-1-1,-3-8-19,3 5-17,1-8 3,-5-1-695,-4-7-139</inkml:trace>
          <inkml:trace contextRef="#ctx0" brushRef="#br0" timeOffset="56086.5409">4387 6010 1382,'0'0'61,"0"0"13,0 0-59,0 0-15,0 0 0,0 0 0,0 0 231,0 0 43,0 0 9,0 0 1,0 0-238,13 0-46,0 0-13,0 0-692,-4 0-139</inkml:trace>
          <inkml:trace contextRef="#ctx0" brushRef="#br0" timeOffset="56386.2893">4695 6076 1382,'0'0'61,"-9"0"13,0 4-59,1-4-15,-1 0 0,-4 0 0,0 0 327,0 0 62,0-4 13,0 8 2,4-1-263,-4 5-53,-4-4-10,4 4-2,4 3-36,-4 1-6,5-1-2,3 5 0,5-1-51,5 4-10,-5 1-3,8-1 0,1 0 32,4 4 0,4-3 0,1-1 0,-1-4 10,5 5 8,-5-9 2,0 1 0,1-8-20,-1-1 0,0 1-11,1-8 11,-5 1-12,0-1 4,0-8 8,0-3-13,-5-1 13,5-3-11,-8 4 11,3-5-10,-3 5 10,-1 0 0,-4-5 0,0 9 0,-4-5 0,4 5-10,-5-1 10,1 1 0,-5 3-12,-4 4 4,5 0 8,3 4-13,-8 4 13,9 4 0,-5 3 0,5 5-9,0 3 9,4 0 0,0 4 10,0 4-10,4-4 15,5 4-3,-1-3-1,1 3 0,4 0-11,4-4 0,1-4 0,3-4 0,1 1-107,4-9-23,0-3-5</inkml:trace>
        </inkml:traceGroup>
        <inkml:traceGroup>
          <inkml:annotationXML>
            <emma:emma xmlns:emma="http://www.w3.org/2003/04/emma" version="1.0">
              <emma:interpretation id="{2CDDD930-A53A-49C6-930B-346D17314C2C}" emma:medium="tactile" emma:mode="ink">
                <msink:context xmlns:msink="http://schemas.microsoft.com/ink/2010/main" type="inkWord" rotatedBoundingBox="18107,10091 18573,10082 18582,10568 18117,10577"/>
              </emma:interpretation>
              <emma:one-of disjunction-type="recognition" id="oneOf27">
                <emma:interpretation id="interp131" emma:lang="en-AU" emma:confidence="0">
                  <emma:literal>is</emma:literal>
                </emma:interpretation>
                <emma:interpretation id="interp132" emma:lang="en-AU" emma:confidence="0">
                  <emma:literal>iS</emma:literal>
                </emma:interpretation>
                <emma:interpretation id="interp133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56725.8522">5648 6207 2358,'0'0'104,"0"0"22,0 0-101,0 0-25,5 4 0,-1 7 0,0-3 108,1 7 17,-1-3 3,5 7 1,-1 0-90,1 1-19,4-1-3,-4 4-1,-1 0-16,1-4 0,-5 1 0,1-1 0,3-8-48,1 1-12,4 0-4,-4-9-1152</inkml:trace>
          <inkml:trace contextRef="#ctx0" brushRef="#br0" timeOffset="56901.7388">5700 6014 1324,'0'0'59,"0"0"12,-8-4-57,8 4-14,-5-4 0,5 4 0,0 0 192,0 0 36,0 0 8,5-7 0,-1 3-222,9 0-45,0 4-9,0 0-1,0 0-204,4 0-41,14 4-8,-1 7-2</inkml:trace>
          <inkml:trace contextRef="#ctx0" brushRef="#br0" timeOffset="57137.4882">6039 6114 1605,'0'0'71,"0"0"15,0 0-69,0 0-17,0 0 0,0 0 0,-5 8 163,5-8 29,-8 0 5,-5 4 2,4 0-78,-4 0-15,-4-4-3,-1 3-1,1 1-58,0 0-11,3 0-2,6 0-1,-5 3-30,0-3 0,8 4 0,5 0 0,0-8-12,0 11 0,0 1 1,9-1 0,0 1 11,4 3 0,4-3 0,-4 0 0,5-1 0,3-3 8,-3 7 0,3-3 0,-3-1-8,-1-3 9,-4 0-9,4 3 10,-4-3-2,-4-4-8,4 4 12,-9-1-4,-4-7-8,0 0 10,5 8-10,-10 0 10,5-8 2,-4 7 0,-9 1 0,0-4 0,0 0-12,-4 0 0,-5-4 0,5 3 0,-5-3-40,5 0-11,-1-3-1,5-5-768,0 0-154</inkml:trace>
        </inkml:traceGroup>
        <inkml:traceGroup>
          <inkml:annotationXML>
            <emma:emma xmlns:emma="http://www.w3.org/2003/04/emma" version="1.0">
              <emma:interpretation id="{3B1011DD-CFBC-41A0-B2B2-A53F1E89A4E8}" emma:medium="tactile" emma:mode="ink">
                <msink:context xmlns:msink="http://schemas.microsoft.com/ink/2010/main" type="inkWord" rotatedBoundingBox="19205,10219 19499,10214 19505,10496 19210,10502"/>
              </emma:interpretation>
              <emma:one-of disjunction-type="recognition" id="oneOf28">
                <emma:interpretation id="interp134" emma:lang="en-AU" emma:confidence="0">
                  <emma:literal>a</emma:literal>
                </emma:interpretation>
                <emma:interpretation id="interp135" emma:lang="en-AU" emma:confidence="0">
                  <emma:literal>A</emma:literal>
                </emma:interpretation>
                <emma:interpretation id="interp136" emma:lang="en-AU" emma:confidence="0">
                  <emma:literal>d</emma:literal>
                </emma:interpretation>
                <emma:interpretation id="interp137" emma:lang="en-AU" emma:confidence="0">
                  <emma:literal>9</emma:literal>
                </emma:interpretation>
                <emma:interpretation id="interp138" emma:lang="en-AU" emma:confidence="0">
                  <emma:literal>Á</emma:literal>
                </emma:interpretation>
              </emma:one-of>
            </emma:emma>
          </inkml:annotationXML>
          <inkml:trace contextRef="#ctx0" brushRef="#br0" timeOffset="57695.5641">6958 6214 1900,'0'0'84,"-9"-3"18,-4-1-82,4-4-20,-4 4 0,0-4 0,0 1 264,0-1 49,4 4 10,-4-4 1,5 8-221,-5-3-45,4-1-9,-4 4-1,4 4-32,-4-1-7,5 1-1,-1 8 0,0-1-8,5 5 0,-5 3 0,5 0 0,4 1-12,0 3 12,0-4-10,0 0 10,4-3-14,1-1 3,-1 4 1,0-7 0,1 0-7,-1-9-2,-4-3 0,9 4 0,-9-4 6,13-4 1,-5-7 0,-3-1 0,8-3 12,-9 3-9,5-7 9,-1 0-8,1-1 8,-5-6 0,5 2 8,-5 1-8,5 0 17,-5 0-1,1 4 0,-1 7 0,-4-3 7,0 7 1,0 8 0,0 0 0,0 0-10,0 0-2,9 8 0,-1 7 0,1 4-12,4 1 0,-4-1 0,4 8 0,4-4-39,1 4-10,-1-4-3,5 0-888,-5 0-179</inkml:trace>
        </inkml:traceGroup>
        <inkml:traceGroup>
          <inkml:annotationXML>
            <emma:emma xmlns:emma="http://www.w3.org/2003/04/emma" version="1.0">
              <emma:interpretation id="{A6F8EA41-6D04-4863-B8BF-56F402C0CB0D}" emma:medium="tactile" emma:mode="ink">
                <msink:context xmlns:msink="http://schemas.microsoft.com/ink/2010/main" type="inkWord" rotatedBoundingBox="20007,9708 21864,9671 21878,10390 20021,10426"/>
              </emma:interpretation>
              <emma:one-of disjunction-type="recognition" id="oneOf29">
                <emma:interpretation id="interp139" emma:lang="en-AU" emma:confidence="0">
                  <emma:literal>knave</emma:literal>
                </emma:interpretation>
                <emma:interpretation id="interp140" emma:lang="en-AU" emma:confidence="0">
                  <emma:literal>Knave</emma:literal>
                </emma:interpretation>
                <emma:interpretation id="interp141" emma:lang="en-AU" emma:confidence="0">
                  <emma:literal>Knare</emma:literal>
                </emma:interpretation>
                <emma:interpretation id="interp142" emma:lang="en-AU" emma:confidence="0">
                  <emma:literal>knae</emma:literal>
                </emma:interpretation>
                <emma:interpretation id="interp143" emma:lang="en-AU" emma:confidence="0">
                  <emma:literal>lenae</emma:literal>
                </emma:interpretation>
              </emma:one-of>
            </emma:emma>
          </inkml:annotationXML>
          <inkml:trace contextRef="#ctx0" brushRef="#br0" timeOffset="57916.6932">7543 5609 1843,'0'0'164,"0"0"-132,0 0-32,0 0 0,0 0 161,0 0 26,0 0 5,0 0 0,0 0-38,4 12-8,0 0-2,1 3 0,-1 4-75,5 4-15,-1 4-3,-3 8-1,-1 4-29,5 3-5,4 0-2,0 8 0,-9-3-14,5 3 0,8-4 8,-4 0-8,0-3-12,-4-5-6,4-7-1,4 0 0,0-8-150,1 0-31,-18-8-5</inkml:trace>
          <inkml:trace contextRef="#ctx0" brushRef="#br0" timeOffset="58177.3838">7941 6064 2336,'-26'-4'104,"22"0"20,4 4-99,-4-3-25,-5-5 0,-4 0 0,0 0 148,4 5 25,1-1 5,-5 0 1,-9 0-84,9 0-17,13 4-3,0 0-1,-13 4-46,0 0-10,9 4-2,-9 3 0,8 5-16,-8-1 0,0 4 0,0 1 0,13-1 0,-4 0 15,0 0-2,-1 4 0,5-7-27,0-1-6,0 5 0,0-5-1,0-3 21,5 3-9,12-4 9,-8 1 0,-9-12-12,8 8 12,10-4-12,-1 3 12,0-7-34,-4 0 0,5 0 0,-1-7 0,9-1-150,-9 0-29,-8 0-7</inkml:trace>
          <inkml:trace contextRef="#ctx0" brushRef="#br0" timeOffset="58824.9688">8037 6107 2725,'0'0'120,"0"0"26,0 0-117,0 0-29,0-8 0,0 8 0,0 0 107,0 0 15,0 0 3,0 0 1,9 4-80,-1 3-16,-8-7-3,5 16-1,-5 3-18,4 0-8,0 1 0,1 3 8,-10-4-8,10-4 0,-1 5 0,-4-5 0,0-15 0,0 12 0,4-5-11,-4-7 11,0 0-12,0 0 4,0 0 0,0 0 0,9 0 8,0-7-10,-5-5 10,5 1-10,-1-5 10,1-3-12,-5 0 12,1-5-12,-1 5 12,0-4 0,5 4 0,-5-4 0,-4 3 0,5 5 9,3 3 0,1-3 0,-5 7 6,1 1 1,-1 3 0,5 0 0,-1 8 2,-8-4 1,9 11 0,0 5 0,4-1-11,0 1-8,-13 3 12,8 0-12,5 0 0,-4 1 0,0-1-10,-1-4 10,-3 5-60,3-5-5,14-3-1,-5-5 0,-12 5-188,8-8-38,4 0-7,-4-1-1</inkml:trace>
          <inkml:trace contextRef="#ctx0" brushRef="#br0" timeOffset="59167.7113">8635 6045 2430,'0'0'53,"-4"-8"11,4 0 3,0 1 1,-13-1-54,8 4-14,5 4 0,5-11 0,-10 3 143,1 4 25,0-4 6,4 8 1,0 0-71,0 0-15,-13-3-2,8 3-1,5 0-55,0 0-11,-13 3-3,0 5 0,0 4-33,0-1-8,5 5 0,-5 3-1,-9 0 25,9 0 0,17 1 0,-8 3 0,-9-4-12,9-4 2,4-3 1,8 3 0,1-3 9,-5-4-13,-4-8 5,13 7 8,5-3-12,-10 0 12,-8-4-10,5-4 10,8 4 0,0-7-9,-9-5 9,0 4 0,5-3 13,-5-1 8,5 1 2,-5-1 0,-4-3-23,5 3-18,3-3 3,-3 3 1,-5 1 37,0 3 7,4 0 2,5 0 0,-9 8-32,0 0 0,0 0 0,0 0 0,13 4 0,0 4 12,-13 0-1,8 3-1,1 1-10,0 3 0,-1-3 9,1 3-9,0-3-8,-1-1-7,5 1-1,0-1 0,-8-3-186,3 0-38</inkml:trace>
          <inkml:trace contextRef="#ctx0" brushRef="#br0" timeOffset="59911.311">8787 6068 979,'0'0'87,"0"0"-70,0-8-17,0 8 0,0-4 342,0 4 65,0 0 13,0 0 2,8-7-214,-8 7-44,0 0-8,0 0-1,0 0-76,13 4-15,-4 3-4,0 5 0,-5-1-37,5 5-8,-1-1-2,1 1 0,-9-1-13,9 0 0,4 1 0,-5-1 0,1-3 0,0-1-18,-1-3 4,1 0 1,4-4 1,-4-4 1,-9 0 0,0 0 0,4-4 1,5 0 0,-9 4 0,0-8 0,4 1 1,-4-5 0,0-3 0,-4 3 0,-1-7 9,5 0-13,5-1 5,-5 1 8,0-4-8,4 4 8,0-1 0,1 1 0,-1 4 0,0-1 0,-4 5 0,9 3 0,4 0 11,0 4 0,-8-3 0,12 3 0,5 4-3,-5 0 0,-17 0 0,9 4 0,-5 3 0,5-7-8,8 4 12,0-4-4,5-4-8,4 1 12,0-5-12,0 0 12,-9 0-3,1 1 0,-1-1 0,0 0 0,-4 1-9,-8-1 0,3 0 0,1 4 0,-5-3 9,1-1 0,-5 4 0,0-4 0,0 1-9,-5 3-16,1 0 4,-5 0 1,-4 0 11,0 0 0,0 4 0,-4 0 0,-5 4-12,5 0 4,4 0 0,4 8 0,-4-1 8,0 1 0,5 7-9,3 0 9,1-3 0,4 3 0,0 0 8,9 4-8,4 0 0,0-3 8,-5-1-8,10 0 0,3-3 8,1-5-8,-9 1 8,9-5-8,-5-3-26,5 0-10,4-4-3,-5-4-909,1 4-183</inkml:trace>
        </inkml:traceGroup>
        <inkml:traceGroup>
          <inkml:annotationXML>
            <emma:emma xmlns:emma="http://www.w3.org/2003/04/emma" version="1.0">
              <emma:interpretation id="{E7C10C69-17F6-47C0-BC04-5FC2AD8E14FD}" emma:medium="tactile" emma:mode="ink">
                <msink:context xmlns:msink="http://schemas.microsoft.com/ink/2010/main" type="inkWord" rotatedBoundingBox="22533,9813 23598,9792 23611,10429 22545,10450"/>
              </emma:interpretation>
              <emma:one-of disjunction-type="recognition" id="oneOf30">
                <emma:interpretation id="interp144" emma:lang="en-AU" emma:confidence="0">
                  <emma:literal>and</emma:literal>
                </emma:interpretation>
                <emma:interpretation id="interp145" emma:lang="en-AU" emma:confidence="0">
                  <emma:literal>anel</emma:literal>
                </emma:interpretation>
                <emma:interpretation id="interp146" emma:lang="en-AU" emma:confidence="0">
                  <emma:literal>arid</emma:literal>
                </emma:interpretation>
                <emma:interpretation id="interp147" emma:lang="en-AU" emma:confidence="0">
                  <emma:literal>aml</emma:literal>
                </emma:interpretation>
                <emma:interpretation id="interp148" emma:lang="en-AU" emma:confidence="0">
                  <emma:literal>aid</emma:literal>
                </emma:interpretation>
              </emma:one-of>
            </emma:emma>
          </inkml:annotationXML>
          <inkml:trace contextRef="#ctx0" brushRef="#br0" timeOffset="60462.5114">10248 6037 1324,'0'0'118,"0"0"-94,0 0-24,0 0 0,0 0 229,0 0 42,0 0 8,0 0 1,0 0-100,-9-4-20,0 4-4,1 0 0,-1 0-68,0-4-14,1 4-2,3 0-1,-3 0-35,-1 4-8,0 0 0,-4 0-1,5 4-19,-1-1-8,-4 1 0,4 4 8,1-1-8,3 1-14,-3-1 3,3 1 1,1 7-7,0-3-2,4-5 0,0 5 0,0-1 6,4-3 1,0-1 0,5 1 0,-9-12 12,9 7 0,-9-7 0,8 8-9,-8-8 9,9 0 0,0 0 0,4-4 0,-5 0 0,1 1 0,-5-9 0,5 0 0,0-3 0,4 0 0,-9-5 0,5 1 0,-5 0 0,0 3 0,1 1 0,-1 0 0,0 3 0,-4 0 0,0 5 0,5 3 0,-5 4 23,0 0 0,0 0 0,0 0 0,0 0-15,8 4-8,1 3 8,0 9-8,-1-1 0,5 8 0,-4 1 0,0-1 0,4 0-11,-5 0-6,5-4-2,0 0 0,0 1-41,0-5-8,0-7-1,0 3-1,0-3-102,-13-8-20,0 0-4,0 0 0,0 0-47,0 0-9,-4-15-1,0 3-1</inkml:trace>
          <inkml:trace contextRef="#ctx0" brushRef="#br0" timeOffset="61123.0373">10412 6099 921,'0'0'82,"-4"0"-66,4 0-16,0 0 0,0 0 234,0 0 43,0 4 9,0-4 2,4 7-137,-4 5-27,-8 0-6,8 3-1,4 0-48,5 5-9,-5-1-3,0 0 0,5-3-25,-5-1-6,1 0-1,-1 1 0,0-5-13,1-3-4,-1 4 0,-4-12 0,0 0-18,0 0-4,0 0-1,0 0 0,0 0 56,0 0 11,0 0 3,9-4 0,-1-4-37,-3-4-7,3 5-2,-3-5 0,3-3 29,-3-1 6,8 1 0,-5-4 1,1 3-9,4-3-3,0 0 0,0 0 0,-4 7 1,4 0 0,0 1 0,0 3 0,0 0-6,-13 8-2,8 4 0,1 0 0,0 4-11,-1 0-3,1 7 0,0-3 0,-1-1-12,1 4 8,0 1-8,-1-1 0,1-3-27,4 3-11,0-3-2,0-1-1,-4-3-21,4 4-4,0-8-1,-5-1 0,5 5-144,-4-8-29,4 0-5,0-4-2,0 0 87,0 1 16,0-5 4,-4 0 1,4 4 51,-5-3 9,1-5 3,0 4 0,-1 1 109,-3-5 23,-5 4 4,4-3 0,-4 3 80,-4 0 15,4 1 3,-9-1 1,5 0-6,-5 1-1,0-5 0,-4 4 0,5 4-56,-1 1-11,-4-1-2,4 4-1,-4 4-22,5-1-5,-5 1-1,8 8 0,1-1-36,0 1-7,-1 3-2,5 1 0,0 3-9,0 0 0,5 1 0,-1-5-11,9 0 11,-4 1-12,4-5 12,0 5-12,0-5-4,0-3 0,0-4-1,0-4 0,0 0-7,-5 0-2,5-8 0,0 0 0,0 1 3,-4-5 1,0-3 0,4 3 0,-9-7-62,5 0-13,-1-1-3,-3-3 0,-10 4-136,5-4-27,0-4-5,0 0-2,-4 4 154,0-4 30,-1-4 6,-3 0 2,-5 4 69,4-4 9,-4 4 11,0-3-3,0-1 149,0 4 30,0 0 5,0 8 2,4-5-2,-4 9-1,5 4 0,3 3 0,1 0-59,4 8-11,0 0-2,0 0-1,4 12-50,1 3-9,3 8-3,1 4 0,0 4-44,-1 4-12,5 3 0,0 5 0,0-5 0,5 5 0,-1-5 9,-4 1-9,4-5-165,1-7-38,30 23-7,-5-15-2</inkml:trace>
        </inkml:traceGroup>
        <inkml:traceGroup>
          <inkml:annotationXML>
            <emma:emma xmlns:emma="http://www.w3.org/2003/04/emma" version="1.0">
              <emma:interpretation id="{FE6BB94E-8928-483E-9C5F-37A48D0510C1}" emma:medium="tactile" emma:mode="ink">
                <msink:context xmlns:msink="http://schemas.microsoft.com/ink/2010/main" type="inkWord" rotatedBoundingBox="24063,9796 24882,9780 24894,10409 24075,10425"/>
              </emma:interpretation>
              <emma:one-of disjunction-type="recognition" id="oneOf31">
                <emma:interpretation id="interp149" emma:lang="en-AU" emma:confidence="0">
                  <emma:literal>Bob</emma:literal>
                </emma:interpretation>
                <emma:interpretation id="interp150" emma:lang="en-AU" emma:confidence="0">
                  <emma:literal>Bots</emma:literal>
                </emma:interpretation>
                <emma:interpretation id="interp151" emma:lang="en-AU" emma:confidence="0">
                  <emma:literal>Bols</emma:literal>
                </emma:interpretation>
                <emma:interpretation id="interp152" emma:lang="en-AU" emma:confidence="0">
                  <emma:literal>B0b</emma:literal>
                </emma:interpretation>
                <emma:interpretation id="interp153" emma:lang="en-AU" emma:confidence="0">
                  <emma:literal>Bobs</emma:literal>
                </emma:interpretation>
              </emma:one-of>
            </emma:emma>
          </inkml:annotationXML>
          <inkml:trace contextRef="#ctx0" brushRef="#br0" timeOffset="61790.5027">11604 5906 1209,'0'0'108,"0"0"-87,0 0-21,0 0 0,0 0 368,0 12 70,0 3 14,5 1 2,-1 3-314,0 0-62,5 8-13,-5 0-2,1 8-49,3-4-14,1-1 0,0 5 8,-1-8-8,1 0 0,0-8 0,-1 1 0,-3-5-15,-1 0 3,0-7 0,1 0 0,-5-8 2,0 0 1,0 0 0,0 0 0,0 0 9,-5-8 0,1-7 0,4-1 0,-4 1 0,-1-8 17,1-4-2,0-4-1,4 0-5,0 0-1,0-3 0,0-1 0,0-4 12,4 1 3,0-5 0,5 5 0,4 3-3,0 4-1,4 1 0,-8 3 0,-5 3 8,5 9 1,0 0 1,4 7 0,-5 0-2,1 8-1,-9 0 0,9 0 0,-1 8-10,-8-8-3,0 0 0,9 12 0,-5 7-13,5-4 0,-18 4 0,5 1 0,0-1-8,-1 0-2,1 4 0,0-3 0,-9-1-22,4 0-4,0 0 0,5 1-1,4-9 8,-4 5 1,-1-5 1,-3 5 0,-1-5-9,0-3-1,5 3-1,-5-3 0,9 4 29,-4-5 9,4 1 0,0 0 0,4 0 0,-4-8 0,0 0 0,9 7 0,-5-3 0,1 0 0,3 4 0,-3-1 0,-5-7 0,8 4 0,5 4 0,0-8 0,0 4 21,0 0 8,-4 0 2,4-1 0,-13-3-16,9 4-3,-9-4-1,8 4 0,1 0 7,-9-4 2,0 0 0,4 8 0,1-1 3,-5 1 1,0-8 0,-5 12 0,-3-5-12,-1 1-1,0 0-1,1-4 0,-1 3-10,-4-7 0,4 4 0,-4-4 0,5 4-14,-1-4-8,9 0-2,0 0 0,-9 0-80,9 0-16,-8 0-3,8 0-1,0 0-125,0 0-26,-5-8-5</inkml:trace>
          <inkml:trace contextRef="#ctx0" brushRef="#br0" timeOffset="62071.1626">11973 6022 2718,'0'0'60,"0"0"12,0 0 2,0 0 2,4 7-60,-4-3-16,-4 0 0,-1 4 0,1 0 72,4 3 12,0 1 3,0 7 0,0-4-63,4 5-13,1-1-3,3 4 0,1-4-8,0 1 0,-1-5 0,5 4 0,-4-7 0,4-1 13,-4-3-3,-1 0-1,-8-8-9,0 0 0,0 0 0,0 0 0,0 0 14,0 0 1,0 0 0,13-12 0,0 1 12,-8-5 2,3 5 1,-3-5 0,-5 1-13,0 3-2,-5-3-1,-3-1 0,3 5-14,-3-1 0,-1-3 0,-4 7 0,4-3-29,-4 7-3,-4-4 0,8 4 0,5 4-100,-5 0-21,-4 4-4,5 0-1,3 0-113,1 0-22</inkml:trace>
          <inkml:trace contextRef="#ctx0" brushRef="#br0" timeOffset="62497.2265">12168 5837 460,'0'0'41,"0"0"-33,0 0-8,0 0 0,0 0 481,0 0 95,0 0 18,0 0 4,0 0-399,4 8-80,1 3-16,3 4-3,-8 9-61,5-5-12,-1-4-3,0 8 0,1 4-16,-5 4-8,4-4 0,0 4 8,1-8-8,-5 4 0,4-4 9,0 0-9,-4 0 0,0-3 0,0-5 0,0 1 0,0-9-12,0-7-4,0 0-1,0 0 0,0 0-15,0 0-4,0 0 0,0 0 0,0 0 11,0 0 1,5-7 1,-1-1 0,-4 0 23,0 8 0,4-11 0,1 3 0,-1 0 11,0 0 9,9 1 3,-4-1 0,0 0-3,-1 4 0,1-3 0,4 3 0,0 0 0,-4 0-1,4 0 0,-5 4 0,5 0 4,0 4 1,-4 0 0,0 0 0,-5 0 12,5 0 2,-5-1 1,0 5 0,-4-8-9,5 12-2,-1-5 0,-4 5 0,0-12-10,0 8-2,-4 3-1,4-3 0,-9 0-15,0-1 11,9-7-11,-8 12 10,-5-4-10,-5-1 0,1 1 0,0 0 0,-5-1 0,5-3 0,-1 4-12,-3-4 12,3 0-101,1 0-13,0-4-2,4 0-822,0-4-164</inkml:trace>
        </inkml:traceGroup>
        <inkml:traceGroup>
          <inkml:annotationXML>
            <emma:emma xmlns:emma="http://www.w3.org/2003/04/emma" version="1.0">
              <emma:interpretation id="{851857C6-E374-4291-A662-4618A0BCEF67}" emma:medium="tactile" emma:mode="ink">
                <msink:context xmlns:msink="http://schemas.microsoft.com/ink/2010/main" type="inkWord" rotatedBoundingBox="25468,10131 25798,10045 25876,10344 25546,10429"/>
              </emma:interpretation>
              <emma:one-of disjunction-type="recognition" id="oneOf32">
                <emma:interpretation id="interp154" emma:lang="en-AU" emma:confidence="0">
                  <emma:literal>a</emma:literal>
                </emma:interpretation>
                <emma:interpretation id="interp155" emma:lang="en-AU" emma:confidence="0">
                  <emma:literal>A</emma:literal>
                </emma:interpretation>
                <emma:interpretation id="interp156" emma:lang="en-AU" emma:confidence="0">
                  <emma:literal>9</emma:literal>
                </emma:interpretation>
                <emma:interpretation id="interp157" emma:lang="en-AU" emma:confidence="0">
                  <emma:literal>d</emma:literal>
                </emma:interpretation>
                <emma:interpretation id="interp158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63054.0929">13256 6056 1324,'0'0'59,"-4"-7"12,-5-1-57,9 8-14,0-8 0,-4-3 0,-1 7 348,1-4 68,-5 1 12,5 3 4,0 4-264,-1-4-53,-8 0-11,5 4-1,-1 0-63,-4 0-12,0 4-2,0 0-1,-5 0-25,10 3 0,3 1 8,-3 3-8,-5 5 0,4-1 0,0 1 0,5 3 0,-5 0 0,5-3 0,0-1 0,-1 0 0,10 1-49,-5-5-12,0 1-3,4 0 0,0-9 52,-4-3 12,0 0 0,9 4 0,0 0 0,-1-8 0,1 4 0,-5-7 0,-4-1 0,5-4 0,-1 1 0,0 3 0,5-7 0,4-1 0,-4-3 0,4 4 0,0-1 0,0 1 0,0-1 0,0 1 0,0 3 18,-13 12 6,0 0 2,13-4 0,4 1-26,-4 6 0,-4 1-14,4 8 5,0 3 9,0 1-13,-4 3 5,4 0 8,0 4-17,-5 0 4,5-3 1,-4-1 0,4 0-195,0-3-38,0-5-8</inkml:trace>
        </inkml:traceGroup>
        <inkml:traceGroup>
          <inkml:annotationXML>
            <emma:emma xmlns:emma="http://www.w3.org/2003/04/emma" version="1.0">
              <emma:interpretation id="{1F852FBF-4E6B-4F3C-92B0-C94ECA28640C}" emma:medium="tactile" emma:mode="ink">
                <msink:context xmlns:msink="http://schemas.microsoft.com/ink/2010/main" type="inkWord" rotatedBoundingBox="26127,9728 27644,9603 27728,10635 26211,10759"/>
              </emma:interpretation>
              <emma:one-of disjunction-type="recognition" id="oneOf33">
                <emma:interpretation id="interp159" emma:lang="en-AU" emma:confidence="0">
                  <emma:literal>knight.</emma:literal>
                </emma:interpretation>
                <emma:interpretation id="interp160" emma:lang="en-AU" emma:confidence="0">
                  <emma:literal>knight,</emma:literal>
                </emma:interpretation>
                <emma:interpretation id="interp161" emma:lang="en-AU" emma:confidence="0">
                  <emma:literal>Knight.</emma:literal>
                </emma:interpretation>
                <emma:interpretation id="interp162" emma:lang="en-AU" emma:confidence="0">
                  <emma:literal>Knight,</emma:literal>
                </emma:interpretation>
                <emma:interpretation id="interp163" emma:lang="en-AU" emma:confidence="0">
                  <emma:literal>tonight.</emma:literal>
                </emma:interpretation>
              </emma:one-of>
            </emma:emma>
          </inkml:annotationXML>
          <inkml:trace contextRef="#ctx0" brushRef="#br0" timeOffset="63414.5505">13663 5629 2862,'0'0'63,"0"0"13,0 0 2,0 0 2,0 0-64,0 0-16,0 0 0,5 11 0,-5 1 78,8 3 12,-3 5 2,-1 3 1,-4 0-53,9 8-12,-1-1-1,1 5-1,-5 4-16,5-5-10,4 5 12,-4-8-12,-5 0-38,0-1-14,1-7-4,3 1 0,-3-5-159,3-4-32,-3-3-6</inkml:trace>
          <inkml:trace contextRef="#ctx0" brushRef="#br0" timeOffset="63637.1926">13906 5895 1209,'-4'0'108,"-1"0"-87,-3-4-21,3 0 0,-3 4 314,-1-4 58,-4 4 12,0-4 3,4 4-207,-4 0-42,0 8-8,5-4-2,8-4-70,-9 7-14,0 9-4,-4-1 0,9 1-32,0 3-8,-1 4 0,1 0 0,4 0-22,4 0-3,-4 1-1,9-1 0,-5-4 26,5-4 0,0 1 0,4-5 0,-5-3-34,5-8-2,0 0 0,0 0 0,0-4-24,0-4-4,0-3-2,0-4 0,-4 3-149,4-3-29,0-1-7</inkml:trace>
          <inkml:trace contextRef="#ctx0" brushRef="#br0" timeOffset="64031.5413">14010 5906 460,'0'0'20,"0"0"5,0 0-25,0 0 0,0 0 0,0 0 0,0 0 411,0 0 77,0 0 15,0 0 3,0 0-294,0 0-58,0 0-12,4 8-2,-4 3-71,5 1-13,-10 3-4,5 1 0,0-5-17,0 9-4,-4-5-1,0 4 0,4 1-18,-5-1-3,1-4-1,0 1 0,-1-1-8,5-3 0,-4-1 0,0-3 8,4-8-8,0 0 0,0 0 0,0 0 0,0 0-16,0 0-3,13-8 0,0-3 0,-5-1 7,1-3 0,0 3 1,-1-3 0,1 3 11,-5-3 0,1 3 0,3 1 0,-3-1 0,3 1 0,-3 3 9,3-4-9,-3 5 28,3 3-2,-8 4 0,0 0 0,0 0 16,0 0 3,0 0 1,0 0 0,5 4-8,3-1-2,-3 5 0,-1 4 0,0-5-20,1 5-5,-1-1-1,0-3 0,1 4-20,-1-1-4,0 1-1,5-1 0,-5-3-33,1-4-6,-5-4-2,0 0 0,4 8-40,-4-8-8,9 4-1,-9-4-1,0 0-118,9-4-23,-1-4-5,1 0 0,-5 1-16,1-5-4</inkml:trace>
          <inkml:trace contextRef="#ctx0" brushRef="#br0" timeOffset="64193.8378">14283 5887 864,'0'0'76,"0"0"-60,0 0-16,0 0 0,0 0 292,0 0 55,-8 8 11,3-5 2,-3 5-143,3 4-29,1-1-5,0 5-2,-1-5-93,5 5-18,0-5-4,0 5-1,0-5-52,0 5-13,5-5 0,-1 1 0,0-5-29,5 5-9,-9-12-2,0 0 0,0 0-56,4 4-11,-4-4-2,0 0-1,9-4-216,-9 4-43</inkml:trace>
          <inkml:trace contextRef="#ctx0" brushRef="#br0" timeOffset="64322.9292">14305 5818 1774,'-4'-8'79,"4"8"16,0 0-76,0 0-19,0 0 0,-5-8 0,1 4 144,4 4 26,0 0 5,0 0 1,0 0-104,0 0-20,0 0-4,0 0 0,0 0-94,0 0-18,9-7-4,4 7-655,0-4-130</inkml:trace>
          <inkml:trace contextRef="#ctx0" brushRef="#br0" timeOffset="64768.624">14444 5895 2178,'0'0'96,"0"0"20,0 0-92,0 0-24,0 0 0,0 0 0,0 0 174,-9 0 30,-4-4 7,13 4 1,0 0-111,0 0-21,0 0-5,0 0-1,-4 0-49,-9 4-9,8 7-3,-8-3 0,0 7-13,5-3 0,-1-1-9,0 1 9,5 3-12,0-3 12,-1 0-13,5 3 5,0-4-4,0-3 0,0 4 0,5-5 0,-5-7-20,0 0-4,0 0 0,0 0-1,0 0-8,4 4-2,-4-4 0,0 0 0,0 0 13,13-4 2,0 1 1,-4-1 0,-9 4 31,0 0 0,8-8 0,1 0 0,0 1 12,-5-1 8,-4 8 1,0 0 1,0-8 18,0 8 3,-4-7 1,4 7 0,0 0-2,0 0 0,0 0 0,0 0 0,8 11-8,-3 4-2,-1 5 0,-4 3 0,4 0-19,-4 0-4,0 4-1,-4 4 0,4 0-8,0 0 0,0 3 0,0 1 0,-4 0-31,4-1-1,-5 1-1,1-4 0,0 0-22,-1-1-4,5-3-1,0 0 0,0-11-172,0-1-34,0-3-7,0-5-761</inkml:trace>
          <inkml:trace contextRef="#ctx0" brushRef="#br0" timeOffset="64986.2312">14595 5729 1785,'0'-8'159,"0"8"-127,0 0-32,0 0 0,0 0 176,0 0 30,0 0 6,0 0 0,0 0-107,0 0-21,0 0-5,5 12-1,-5 7-35,4 0-7,-4 4-2,0 1 0,0 3 0,0-1 0,-4-2 0,4 6 0,-5-6 2,1 3 0,-5-4 0,9 4 0,-4-12-24,4 0-4,0-3 0,0 0-8,4-9 0,-4-3 0,0 0 0,13 0 0,-4-7 0,4-1 0,-4-7-12,4 3 3,-5 0 9,1-7 0,4 4 0,-4-4 0,4 3 0,-5 1 11,1 3-3,-5 4 0,1 1 19,-5 7 3,0 0 1,0 0 0,0 0-1,0 0 0,8 7 0,1 1 0,0 0-8,-1 3-2,1-3 0,0 0 0,-5 0-35,5-1-7,-1 1-2,1-4 0,4-4-119,-4 4-24,-1 0-5,-8-4-1183</inkml:trace>
          <inkml:trace contextRef="#ctx0" brushRef="#br0" timeOffset="65166.5235">14860 5902 2199,'0'0'97,"0"0"21,8-4-94,1-3-24,0 3 0,-1-4 0,1 0 169,4 5 30,4-9 5,1 4 2,-5 1-80,0-1-16,8 0-3,1 1-1,-9 3-54,4 0-12,1-4-1,-1 4-1,-8 4-29,4-4-9,0 1 0,4-1 0,-4 0-57,0 4-19,-4-4-3,4 0-1,-5 4-155,1-4-31</inkml:trace>
          <inkml:trace contextRef="#ctx0" brushRef="#br0" timeOffset="65389.9587">15107 5629 1497,'0'0'133,"0"0"-106,0 0-27,0 0 0,0 11 286,-5 1 52,5-1 10,-4 5 3,0 3-186,-1 0-37,1 4-7,0 4-1,-5 0-48,5 4-8,-1 0-3,-3 0 0,-1 0-27,5 0-6,-1-1 0,1 1-1,0-4-38,-1 0-7,5-4-2,0-3-1007,0-1-201</inkml:trace>
          <inkml:trace contextRef="#ctx0" brushRef="#br0" timeOffset="65555.5171">15176 6257 3016,'0'0'67,"0"0"13,0 0 4,0 0 0,0 0-68,9-4-16,-5-8 0,5 5-890,4-5-182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47:24.29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193ADF-4B71-4910-A19F-8C1DCFD71337}" emma:medium="tactile" emma:mode="ink">
          <msink:context xmlns:msink="http://schemas.microsoft.com/ink/2010/main" type="writingRegion" rotatedBoundingBox="423,5996 11881,5832 11987,13159 529,13324"/>
        </emma:interpretation>
      </emma:emma>
    </inkml:annotationXML>
    <inkml:traceGroup>
      <inkml:annotationXML>
        <emma:emma xmlns:emma="http://www.w3.org/2003/04/emma" version="1.0">
          <emma:interpretation id="{53AE4839-61ED-49BB-8CF6-3255A5D4D3B6}" emma:medium="tactile" emma:mode="ink">
            <msink:context xmlns:msink="http://schemas.microsoft.com/ink/2010/main" type="paragraph" rotatedBoundingBox="1905,5949 3604,5957 3602,6395 1903,6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4654AA-C2BD-46DF-823B-20A6DE42580B}" emma:medium="tactile" emma:mode="ink">
              <msink:context xmlns:msink="http://schemas.microsoft.com/ink/2010/main" type="line" rotatedBoundingBox="1905,5949 3604,5957 3602,6395 1903,6387"/>
            </emma:interpretation>
          </emma:emma>
        </inkml:annotationXML>
        <inkml:traceGroup>
          <inkml:annotationXML>
            <emma:emma xmlns:emma="http://www.w3.org/2003/04/emma" version="1.0">
              <emma:interpretation id="{E96F6CC5-E3AC-4A50-9AE3-BDEE4A076F74}" emma:medium="tactile" emma:mode="ink">
                <msink:context xmlns:msink="http://schemas.microsoft.com/ink/2010/main" type="inkWord" rotatedBoundingBox="1905,5949 3604,5957 3602,6395 1903,6387"/>
              </emma:interpretation>
              <emma:one-of disjunction-type="recognition" id="oneOf0">
                <emma:interpretation id="interp0" emma:lang="en-AU" emma:confidence="0">
                  <emma:literal>case:</emma:literal>
                </emma:interpretation>
                <emma:interpretation id="interp1" emma:lang="en-AU" emma:confidence="0">
                  <emma:literal>case 1:</emma:literal>
                </emma:interpretation>
                <emma:interpretation id="interp2" emma:lang="en-AU" emma:confidence="0">
                  <emma:literal>case I:</emma:literal>
                </emma:interpretation>
                <emma:interpretation id="interp3" emma:lang="en-AU" emma:confidence="0">
                  <emma:literal>case t:</emma:literal>
                </emma:interpretation>
                <emma:interpretation id="interp4" emma:lang="en-AU" emma:confidence="0">
                  <emma:literal>case l:</emma:literal>
                </emma:interpretation>
              </emma:one-of>
            </emma:emma>
          </inkml:annotationXML>
          <inkml:trace contextRef="#ctx0" brushRef="#br0">1694-359 633,'0'0'56,"0"0"-44,-9-8-12,1 5 0,3-5 310,-3 0 60,3 4 12,-3 0 2,-1 1-192,0-1-38,-4 0-8,5 4-2,-5-4-72,0 4-16,-5 4-2,5 0-1,5 0-29,-10-1-7,5 1-1,5 4 0,3 0-16,-3-1 0,-1 5 0,5-4 0,-1 3 0,1-3 0,4 3 0,4 1 0,1 3 0,-1 5-9,5-5 9,-1-3-8,1 3 8,4-3 0,0-1-9,0 1 9,4-1-28,1-3 0,-1 0-1,0-4 0,5-4-16,-5-4-3,1 0-1,-1 0 0,5 0-184,-1 0-37,18-11-7,-13 7-2</inkml:trace>
          <inkml:trace contextRef="#ctx0" brushRef="#br0" timeOffset="345.0488">1958-332 1810,'-13'-8'80,"13"8"17,0 0-77,-13 0-20,5 0 0,-1-3 0,-4 3 154,4 0 27,1 0 6,-1 3 1,5 1-94,-14 0-18,10-4-4,3 4-1,-12 4-47,8 3-8,1 1-3,3 3 0,1 1-13,4 3 0,-9-4 0,9 5 0,0-5 0,0 0-8,0 1 8,0-9-13,9 5 36,0-4 7,4-4 2,-5-1 0,5 1-32,-8-4 0,-5 0 0,8-4 0,1-3 0,0-5 0,4 1 0,-5-1 0,1 0 0,4 1 0,-9-4 0,5-1 0,0-3-20,-1 0-9,-3 3-3,-1 1 0,0 3 32,1-3 0,-5 3 0,0 1 0,0 3 0,4-4 0,-8 9 0,4 3 0,0 0 0,0 0 0,0 0 0,0 7 0,0 5 0,4-4 0,-4 3 0,9 1-9,4-1 9,-9 8-13,5-7 5,8 0 8,-8-5-40,12 1 0,-8 0 0,0 3 0,5-7-113,-5 4-23,4 0-5,-4-8-478,4 3-95</inkml:trace>
          <inkml:trace contextRef="#ctx0" brushRef="#br0" timeOffset="628.8347">2314-324 633,'-9'-16'28,"9"16"6,0-3-34,-4-5 0,-5 0 0,0 0 0,1 1 342,3 3 62,-12-4 12,4 4 2,-4 4-245,-1 4-49,10 0-9,-14-4-3,13 4-58,-12 0-12,12 0-2,0-1-1,5 5-23,-5-4-5,5 4-1,4-1 0,0-7-10,4 8 0,5 4 0,-5-5 8,5 1-8,0 0 8,-1 3-8,5 1 8,-8-1 4,3 1 0,10-4 0,-14 3 0,5-3-4,-1 4-8,-3-5 12,-1 5-4,0-1-8,5 1 0,-9-1 9,0 1-9,0-12 0,0 0 0,-9 8-12,1-1 4,3 1-29,5-8-6,-8 0-1,-1 0 0,5-4-123,-5-3-25,0-1-4,5 0-779</inkml:trace>
          <inkml:trace contextRef="#ctx0" brushRef="#br0" timeOffset="924.4051">2197-224 576,'0'0'25,"0"0"6,13 0-31,4 0 0,0 0 0,1 0 0,-1 0 262,0 0 46,5-4 10,4 0 2,-13 0-103,9 1-20,-1-1-4,5-4-1,-4 4-102,0 0-21,0-3-4,-5 3-1,0 0 6,-8-4 1,4 4 0,-4 0 0,-1 1-42,1-1-8,-9 4-1,0 0-1,4-4-9,-4 4-2,-4-12 0,4 5 0,0 7-8,-4-4 0,4 4 9,-5-4-9,-12-4 0,4 8-12,4-7 2,1 7 0,-10 0-10,10 3-1,-10-3-1,5 4 0,0 0 7,0 4 2,0-4 0,9 3 0,-5 5 13,0 3-12,5 1 12,4-5-12,0 5 12,0-5 0,4 5 9,1-1-9,8-3 16,-9-1-2,9 1-1,0-5 0,0 1-1,0 0-1,9-4 0,0 3 0,-1-7-3,-3 4 0,-1-4 0,0 0 0,9-4-25,-4 4-6,-9-3-1,9-1 0,-1 0-236,-3-4-47</inkml:trace>
          <inkml:trace contextRef="#ctx0" brushRef="#br0" timeOffset="1153.8795">2821-528 2606,'0'0'57,"0"3"12,0-3 3,0 0 1,0 0-58,0 0-15,0 12 0,9 0 0,-9-1 103,4 1 17,5 3 4,-5 4 1,0-3-60,5 7-12,0 8-2,-5-4-1,5 0-35,-5-4-7,5 4-8,-1 0 11,1-4-11,0 0-16,4-4 4,-5 0 1,1 1-44,0-1-9,4-7-1,0-5-1,0 1-226,-5-4-44,10-12-10,-18 8-2</inkml:trace>
          <inkml:trace contextRef="#ctx0" brushRef="#br0" timeOffset="1299.2463">3124-421 1843,'0'0'164,"0"8"-132,0 0-32,0-8 0,0 0 165,0 0 27,0 0 4,5 4 2,-5-4-109,8 7-21,1-3-5,0 0-1,-9-4-148,8 0-30,1 4-5</inkml:trace>
          <inkml:trace contextRef="#ctx0" brushRef="#br0" timeOffset="1413.3047">3146-178 403,'17'4'17,"-12"-4"5,-5 0-22,0 0 0,0 0 0,0 0 0,0 0 570,0 0 110,0 0 21,0 0 5,0 0-608,0 0-122,0-4-24</inkml:trace>
        </inkml:traceGroup>
      </inkml:traceGroup>
    </inkml:traceGroup>
    <inkml:traceGroup>
      <inkml:annotationXML>
        <emma:emma xmlns:emma="http://www.w3.org/2003/04/emma" version="1.0">
          <emma:interpretation id="{4B0B5AEB-4885-4E64-A4CB-B0C823169B33}" emma:medium="tactile" emma:mode="ink">
            <msink:context xmlns:msink="http://schemas.microsoft.com/ink/2010/main" type="paragraph" rotatedBoundingBox="430,6384 9211,6320 9219,7441 438,7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1F70A-EAD5-496F-87B6-864594FFD56D}" emma:medium="tactile" emma:mode="ink">
              <msink:context xmlns:msink="http://schemas.microsoft.com/ink/2010/main" type="inkBullet" rotatedBoundingBox="430,6451 927,6447 932,7148 435,7152"/>
            </emma:interpretation>
            <emma:one-of disjunction-type="recognition" id="oneOf1">
              <emma:interpretation id="interp5" emma:lang="en-AU" emma:confidence="0">
                <emma:literal>b)</emma:literal>
              </emma:interpretation>
              <emma:interpretation id="interp6" emma:lang="en-AU" emma:confidence="0">
                <emma:literal>b</emma:literal>
              </emma:interpretation>
              <emma:interpretation id="interp7" emma:lang="en-AU" emma:confidence="0">
                <emma:literal>b))</emma:literal>
              </emma:interpretation>
              <emma:interpretation id="interp8" emma:lang="en-AU" emma:confidence="0">
                <emma:literal>by</emma:literal>
              </emma:interpretation>
              <emma:interpretation id="interp9" emma:lang="en-AU" emma:confidence="0">
                <emma:literal>be</emma:literal>
              </emma:interpretation>
            </emma:one-of>
          </emma:emma>
        </inkml:annotationXML>
        <inkml:trace contextRef="#ctx0" brushRef="#br0" timeOffset="-5399.4392">55 84 633,'-8'0'56,"3"-4"-44,-3-3-12,3-1 0,1 0 242,0-3 46,-1-1 10,5 4 2,-4 1-88,-5-1-16,5 0-4,4 8-1,0 0-55,0 0-12,0-4-1,0 4-1,0 0-61,0 0-12,0 0-2,4 12-1,5 0-32,-9 7-6,9 4-8,-5 4 11,0 0-11,1 4 0,3 7 0,-3 1 0,-5-1 0,8 1-9,-8-4 9,5-1-13,-1-3-6,5 0-1,-9-4 0,4-8 0,-4 0 3,9-7 0,-9-4 0,8 3 0,-8-11-1,0 0 0,0 0 0,0 0 0,5-11 7,3-1 2,1-3 0,-9 3 0,4-3 9,1-5 0,-1 5 0,5-4-8,-1 3 8,-3 5 0,3-1 0,-8 12 0,9-8 0,-9 8 8,9-3-8,4-1 11,-13 4-1,8 0 0,5 4 0,-13-4 0,9 3 5,-5 5 1,5-4 0,-9 4 0,4-1-1,1 1 0,-1-4 0,-4 8 0,0-5-7,0 5-8,-4-1 11,4 1-11,-9 0 11,9-5-11,-9 5 10,5-1-10,-13-3 8,8 4-8,-4-5 0,0 5 0,-4-4 0,4-5 0,-5 1-13,5-4 4,0 0-30,5 0-5,-5-4-2,-5-3 0,18-1-178,-8-7-36</inkml:trace>
        <inkml:trace contextRef="#ctx0" brushRef="#br0" timeOffset="-5153.2622">307-35 1497,'0'0'133,"0"0"-106,0 0-27,8 4 0,1-1 170,4 1 29,-9 0 5,5 4 2,0 0-48,0 3-10,4 1-1,-5 3-1,5-3-66,0 3-12,-4 4-4,8 4 0,-12-3-27,3 3-5,5 4-2,-4 4 0,0-1-17,-9 5-3,8 0-1,-3 0 0,-5-5-9,0 1 0,-5 0 0,5 0 8,-8-4-20,-1 0-5,0 0-1,-4 0 0,0-8-36,-4 0-7,4 1-2,-4-5 0,4-4-169,-9 1-35</inkml:trace>
      </inkml:traceGroup>
      <inkml:traceGroup>
        <inkml:annotationXML>
          <emma:emma xmlns:emma="http://www.w3.org/2003/04/emma" version="1.0">
            <emma:interpretation id="{13EC6637-CB35-4EF1-BA80-BBB59799E53C}" emma:medium="tactile" emma:mode="ink">
              <msink:context xmlns:msink="http://schemas.microsoft.com/ink/2010/main" type="line" rotatedBoundingBox="1347,6377 9211,6320 9219,7441 1356,7498"/>
            </emma:interpretation>
          </emma:emma>
        </inkml:annotationXML>
        <inkml:traceGroup>
          <inkml:annotationXML>
            <emma:emma xmlns:emma="http://www.w3.org/2003/04/emma" version="1.0">
              <emma:interpretation id="{CFEF80FF-AAA6-42EC-8BA7-B9EDE21790B5}" emma:medium="tactile" emma:mode="ink">
                <msink:context xmlns:msink="http://schemas.microsoft.com/ink/2010/main" type="inkWord" rotatedBoundingBox="1349,6576 3196,6562 3201,7142 1353,7155"/>
              </emma:interpretation>
              <emma:one-of disjunction-type="recognition" id="oneOf2">
                <emma:interpretation id="interp10" emma:lang="en-AU" emma:confidence="0">
                  <emma:literal>Assume</emma:literal>
                </emma:interpretation>
                <emma:interpretation id="interp11" emma:lang="en-AU" emma:confidence="0">
                  <emma:literal>assume</emma:literal>
                </emma:interpretation>
                <emma:interpretation id="interp12" emma:lang="en-AU" emma:confidence="0">
                  <emma:literal>Assure</emma:literal>
                </emma:interpretation>
                <emma:interpretation id="interp13" emma:lang="en-AU" emma:confidence="0">
                  <emma:literal>Assune</emma:literal>
                </emma:interpretation>
                <emma:interpretation id="interp14" emma:lang="en-AU" emma:confidence="0">
                  <emma:literal>Assame</emma:literal>
                </emma:interpretation>
              </emma:one-of>
            </emma:emma>
          </inkml:annotationXML>
          <inkml:trace contextRef="#ctx0" brushRef="#br0" timeOffset="-4464.6112">931 188 748,'0'-11'67,"-4"7"-54,4-4-13,0 4 0,0 0 252,0 1 47,-9 3 9,9 0 3,0 0-178,0 0-35,0 0-7,0 15-2,9 0-51,-9 9-10,0 2-3,0 1 0,4-3-40,0 3-8,1 3-1,-5-3-1,4 0 45,0-4 8,-4 1 3,9-9 0,-9 0-22,0 1-9,0-5 8,0-3-8,0-8 10,0 0-10,0 0 12,0 0-12,0 0 12,-9-8-12,5 1 12,0-5-12,4-11 8,-5 4-8,1-1 0,4-3 0,-4-4 16,4-3-3,0 3-1,4 0 0,-4 0 10,4 0 2,1 4 0,-5-1 0,4 9 11,0-4 2,5 3 1,-9 1 0,4 3 1,5 5 0,-5-1 0,-4 8 0,0 0-18,13 4-3,0 3-1,-4 5 0,0 3-17,4 5 10,-9 7-10,5-4 8,-1 4-8,5 4 0,-4-1 0,4 5 0,4-4 0,-12 0 0,3-4 0,1 4 0,0-8-32,4 0-3,-13-8 0,4 1 0,0-1-129,-4 0-25,5-3-6,-5 0-815</inkml:trace>
          <inkml:trace contextRef="#ctx0" brushRef="#br0" timeOffset="-4296.8667">931 458 1209,'0'0'108,"0"0"-87,0 0-21,0 0 0,9 4 168,8 0 28,-13 0 7,9-1 1,0-3-56,0 0-10,0-3-2,5 3-1,-10 0-111,5-4-24,9 0 0,-9 4 0,9-8-88,4 4-15,-13 0-3,4 1-1</inkml:trace>
          <inkml:trace contextRef="#ctx0" brushRef="#br0" timeOffset="-3961.0104">1356 312 2372,'-9'-4'52,"0"4"12,-4-4 1,5 4 1,-5 0-53,4-4-13,-13 8 0,9-4 0,5 0 116,-5 4 20,-5-4 4,10 4 0,-5-1-116,4 5-24,0-4 0,-4 8 0,5-5 0,-1 5 0,5-5 0,4 1 0,0 4-12,0-1 12,0-3-12,4 4 12,0-5-13,1 1 4,12 0 1,-8-1 0,-1-3 21,5 4 5,0 0 1,0-4 0,5 3-19,-1-3 0,9 0 0,-13 0 0,9-4-16,-9 0-8,0 4 0,0-1-1,-5 1 25,1 0 0,4-4 0,-13 0 0,0 0 0,0 0 0,0 0 9,0 12-9,-9-5 12,1 5-12,-1-4 12,-4-1-12,0 1 0,-4 0 0,-1 0 0,1-1-12,-5-3-27,9-4-5,-4 0 0,4 4-1,4-4-67,1 0-12,-5 0-4,4 4-580,5-4-116</inkml:trace>
          <inkml:trace contextRef="#ctx0" brushRef="#br0" timeOffset="-3599.9857">1603 373 2041,'0'0'90,"0"0"19,0-11-87,0 3-22,0 8 0,0-8 0,-4 1 167,-1-1 29,-3 0 5,3 4 2,1 0-103,-9 1-21,0 3-4,0-4-1,0 4-45,0 0-9,-4 0-1,-1 4-1,5 3-18,-4 1 0,4-8-13,-4 4 5,8 4-11,0-1-1,0 5-1,9-12 0,-8 11-1,8-11 0,-5 12 0,5-12 0,0 0 5,5 11 1,3 1 0,1-4 0,0 3 16,4-3-10,0 0 10,0-4-8,0-1 8,0 1 0,-4-4 10,4 0-10,0 0 18,4 0-2,-4 4-1,-4-4 0,-1 0-3,1 4-1,4-4 0,-9 4 0,-4-4-11,0 0 10,0 0-10,0 0 10,0 0-10,0 11 12,0 1-12,0-12 12,-4 11-12,-13 1 0,8-4 0,-4 3 0,0-3 0,-4 0 0,4-4-12,0 3 12,-5-3-27,1 4 3,4-8 0,-4 8 0,4-5-45,8 1-9,-12-4-2,8 4-729,5-4-147</inkml:trace>
          <inkml:trace contextRef="#ctx0" brushRef="#br0" timeOffset="-3256.1017">1707 385 1440,'0'0'64,"0"0"12,0 0-60,0 0-16,0 0 0,0 0 0,0 0 272,0 0 51,0 0 10,-9 7 3,5-3-228,4 4-46,-9 4-9,9-1-1,0 5-32,0-1-5,9 4-2,-9-3 0,0-1-13,9 0 0,-5-3 0,5 0-10,-1-5 10,1 5 0,-9-12 0,13 4-8,-4 0 8,-9-4 8,0 0-8,0 0 11,13 0-11,-9-4 0,5 0 0,-5-8 0,0 5 0,5-1 0,-9-4 0,0 1 0,0-5 0,4-3 0,-4 0 0,0 3 0,5 1 0,-5 3 0,0 1 0,0 3 0,0 0 0,0 8 0,0 0 0,0 0 0,0 0 0,0 0 0,0 0 0,0 0 0,13 12 0,-5 3 0,5-3 0,-8 7 0,-1-3 0,0-1 0,5 0 0,0 1 0,-1-5-72,5 1-17,0-4-3,0-1-706,-4 1-141</inkml:trace>
          <inkml:trace contextRef="#ctx0" brushRef="#br0" timeOffset="-2613.8251">2002 389 1382,'0'0'123,"0"0"-99,0 0-24,0 11 0,0 1 166,4-1 28,0 5 6,-4 3 0,9-4-55,-9 1-11,4 3-2,-4-4-1,5 1-68,-5 3-14,4-3-2,5-1-1,-1-3-23,-8-1-5,0-11-1,0 0 0,0 0-7,0 0-2,0 0 0,13 4 0,-13-4-8,0 0 10,5-8-10,-1 4 10,0-7-10,1 3 0,-5-7 0,4-1 8,5 1-8,-9-4 0,0-1 0,4 1 8,0 4-8,1-1 0,3-3 0,1 7 0,-9 1 0,4-1 0,5 5 9,-9 3-9,0 4 13,9 4-1,-9-4-1,8 3 0,-3 5-11,3 4 8,1-5-8,-5 5 8,5 3-8,0-3 0,-9 0 0,8-1 0,-3 1 0,3-1-19,1-3 3,4 0 1,-13-8 15,4 7 16,5-7-3,0 4-1,-1 0-12,-8-4 0,5 0 0,3-4 0,1 4 0,-5-4 0,1-3 0,-1-1 0,5 0 0,-9-3 0,8-5 8,-3 1-8,-1 3 0,0-3 0,9 3 0,-8 1 0,-5-5 0,4 9-18,5-1 2,-1 4 1,-8 4 15,0 0 0,0 0 0,13 8 0,-8-1 0,3 9 0,-3-1 0,8 1 0,-9-5 0,9 5 0,-4-5 0,8 1 0,-4-1 0,5 1 0,-5-4 0,0-1 0,4-3 0,-8 0 0,12 4 0,-8-4 0,0-4 0,5 0 0,-5-4 0,4-4 0,-4 4-10,0-4 1,4 1 0,-12-9 0,8 5 9,0-8 0,-13 3 0,8-3 8,-8 0-8,0 7 9,0-7-9,-4 3 10,0 1 7,4 0 2,-18 7 0,5 4 0,-4-4-47,0 8-8,8 0-3,-8 12 0,4 3-3,4 8-1,0 0 0,5 8 0,4-4 35,4 0 8,-4 4 0,9-4 0,8 0 0,-4-4 0,0-4 0,9 1 0,0-9 0,4 1 0,0-5 0,4-3-1180</inkml:trace>
        </inkml:traceGroup>
        <inkml:traceGroup>
          <inkml:annotationXML>
            <emma:emma xmlns:emma="http://www.w3.org/2003/04/emma" version="1.0">
              <emma:interpretation id="{1E3D6336-30AF-4E44-B77B-0CEE7CE58A22}" emma:medium="tactile" emma:mode="ink">
                <msink:context xmlns:msink="http://schemas.microsoft.com/ink/2010/main" type="inkWord" rotatedBoundingBox="3667,6567 5009,6557 5013,7092 3671,7101"/>
              </emma:interpretation>
              <emma:one-of disjunction-type="recognition" id="oneOf3">
                <emma:interpretation id="interp15" emma:lang="en-AU" emma:confidence="0">
                  <emma:literal>Alice</emma:literal>
                </emma:interpretation>
                <emma:interpretation id="interp16" emma:lang="en-AU" emma:confidence="0">
                  <emma:literal>Alia</emma:literal>
                </emma:interpretation>
                <emma:interpretation id="interp17" emma:lang="en-AU" emma:confidence="0">
                  <emma:literal>alia</emma:literal>
                </emma:interpretation>
                <emma:interpretation id="interp18" emma:lang="en-AU" emma:confidence="0">
                  <emma:literal>Alive</emma:literal>
                </emma:interpretation>
                <emma:interpretation id="interp19" emma:lang="en-AU" emma:confidence="0">
                  <emma:literal>Alike</emma:literal>
                </emma:interpretation>
              </emma:one-of>
            </emma:emma>
          </inkml:annotationXML>
          <inkml:trace contextRef="#ctx0" brushRef="#br0" timeOffset="-2091.4467">3241 323 2592,'0'0'57,"0"0"12,0 0 3,0 0 0,-4-4-58,4 4-14,0 0 0,0 0 0,0 0 67,0 0 10,0 0 3,4 12 0,5 3-64,0 1-16,-5-1 0,5 4 0,4 4 25,-5 1 3,1-5 0,-5 0 0,5 0-28,0-7 0,-1-1 0,-8 1 0,9 0 0,-5-9-11,-4-3 1,0 0 0,0 0-9,0 0-1,0 0-1,0 0 0,-4-3-3,4-9-1,0-3 0,0-1 0,0 1-1,0-8 0,0 0 0,0-8 0,0 4 7,4-4 2,-4-4 0,5 4 0,-1 1 17,-4-1 0,0 8 0,4 0 0,5 3 23,0 1 1,-9 4 1,4 3 0,5 4 8,-1 4 2,1 4 0,4 4 0,0 4-14,4 4-2,-8 3-1,4 4 0,5 4-18,-5 4-11,0 0 2,4 4 0,-4 0 25,4 4 6,-8-5 1,4-3 0,0 4-33,-4-8-6,-1 1-2,5-5 0,-13 0-146,9-4-28,-5 1-7</inkml:trace>
          <inkml:trace contextRef="#ctx0" brushRef="#br0" timeOffset="-1901.4534">3280 473 1958,'0'-15'43,"0"15"9,0 0 1,0 0 3,0 0-45,22 4-11,-13 0 0,12 0 0,-3-4 148,8 3 28,-13 1 6,4 0 1,5-4-91,-1 4-17,-7 0-4,3 0-1,-17-4-50,22 3-9,-1-3-3,-3 4 0,-1-4-112,0-4-24,1 4-4,-18 0-1023</inkml:trace>
          <inkml:trace contextRef="#ctx0" brushRef="#br0" timeOffset="-1706.9655">3688 80 518,'0'0'23,"0"0"5,0 0-28,-9 8 0,5 0 0,0 3 0,4 1 479,0-1 90,4 5 19,0 3 3,5 0-371,4 5-73,-13-1-15,9 0-4,-1 4-102,1 0-26,4 4 0,0-5 0,0-2 0,4-1 0,-4 0 0,5 0 0,3-4 0,-8 0 0,0-3 0,-4-1 0,8 1-239,-8-5-53</inkml:trace>
          <inkml:trace contextRef="#ctx0" brushRef="#br0" timeOffset="-1547.4845">3935 315 2091,'-13'-7'92,"13"7"20,0 0-89,0 0-23,0 0 0,4 7 0,-4 5 130,5 0 22,-1 3 4,5 4 0,-5-3-75,5-1-15,-5-3-3,9 3-1,-9-3-102,14-5-20,-18 5-4,13-4-1151</inkml:trace>
          <inkml:trace contextRef="#ctx0" brushRef="#br0" timeOffset="-1409.6902">4004 177 1152,'0'0'51,"0"0"10,0 0-49,0 0-12,0 0 0,0 0 0,0 0 71,13 0 11,0 0 2,0 4-681</inkml:trace>
          <inkml:trace contextRef="#ctx0" brushRef="#br0" timeOffset="-1039.9058">4256 219 2178,'0'0'96,"0"0"20,-9-4-92,5 0-24,-1-3 0,-3 7 0,-1-4 145,5 4 25,-9-4 5,4 4 1,9 0-101,-9 4-20,1 4-4,-1 3-1,0-3-34,5 3-8,-5 5 0,5 7-8,4 0 0,0 0 0,4 0 0,1 8-12,-1-8 2,5 0 1,-5 0 0,9-3 0,0-1-3,-4-4-1,4-3 0,0-4 0,4-1 13,-4 1 0,0-4 0,4-4 0,1-4 0,-5 4 0,0-4 0,0-4 0,0 1 0,0-1 8,0-4 0,-5-3-8,1-4 24,4 0-3,-4-1 0,-1 1 0,-8-4 0,5 0 0,-1-4 0,0 8 0,-4-1 1,-4 5 0,-5 3 0,5 1 0,-5-1-22,1 8 0,-1 8-10,0 0 10,1 8-10,-1-1 10,0 5-8,5 7 8,0 4-11,4 3 11,4-3-13,0 4 5,1 0 8,-1-4-10,5 0 10,8 0-10,-4-8 10,9-3 0,-1-1 10,1-7-10,0 0-40,0-5-15,4 1-2,4-4-1267</inkml:trace>
        </inkml:traceGroup>
        <inkml:traceGroup>
          <inkml:annotationXML>
            <emma:emma xmlns:emma="http://www.w3.org/2003/04/emma" version="1.0">
              <emma:interpretation id="{020275AE-2013-4EDE-8248-98193039A193}" emma:medium="tactile" emma:mode="ink">
                <msink:context xmlns:msink="http://schemas.microsoft.com/ink/2010/main" type="inkWord" rotatedBoundingBox="5575,6572 6059,6568 6062,6977 5578,6981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TS</emma:literal>
                </emma:interpretation>
                <emma:interpretation id="interp22" emma:lang="en-AU" emma:confidence="0">
                  <emma:literal>Ts</emma:literal>
                </emma:interpretation>
                <emma:interpretation id="interp23" emma:lang="en-AU" emma:confidence="0">
                  <emma:literal>Is</emma:literal>
                </emma:interpretation>
                <emma:interpretation id="interp24" emma:lang="en-AU" emma:confidence="0">
                  <emma:literal>T5</emma:literal>
                </emma:interpretation>
              </emma:one-of>
            </emma:emma>
          </inkml:annotationXML>
          <inkml:trace contextRef="#ctx0" brushRef="#br0" timeOffset="2766.0293">5162 119 1954,'0'0'43,"0"0"9,0 0 1,-5-4 3,1 0-45,4 4-11,0 0 0,-9-8 0,9 8 85,0 0 15,0 0 4,9-3 0,-9 3-76,4-4-14,9 0-3,-4 0-1,0 4-47,4 0-10,-13 0-1,13 4-1,8 0-11,1 0-3,-5-4 0,1 7-548,-1 1-109</inkml:trace>
          <inkml:trace contextRef="#ctx0" brushRef="#br0" timeOffset="2593.7079">5266 238 288,'0'0'25,"0"0"-25,-5 8 0,1 0 0,0-1 404,-1 1 76,1 4 16,4-1 2,-4 1-273,4-1-54,4-3-11,-4 8-3,0-1-74,4 0-15,1 1-4,-1-1 0,5-3-64,-5 3-24,0 1 1,1-5 0,3 5-2,1-1-1,-5-4 0,-4-11 0,0 0-190,0 0-37</inkml:trace>
          <inkml:trace contextRef="#ctx0" brushRef="#br0" timeOffset="3073.7706">5543 157 1580,'0'0'70,"0"0"14,0 0-67,0 0-17,0 0 0,-8 0 0,-1 0 184,0 0 34,0 0 6,-4 4 2,0-4-91,-4 4-19,8-4-3,-4 0-1,0 0-68,5 4-13,-5 0-3,13-4-1,-9 8-27,9-8 0,-9 7 0,9-7 0,0 0 0,0 12 0,0-4-14,0 3 5,9-3-1,0-1 0,4 5 0,0 0 0,-5-5-1,1 5 0,8-4 0,-4 3 0,0-3 11,0-4 0,5 3 0,-5-3 0,0 4 0,4-4 0,-8 4 0,4-1 0,0-3 18,-4 0 6,-9-4 0,4 4 1,5 3-25,-5-3-9,-4-4 0,-4 12 0,-1-4 20,-3-1 4,-1 1 1,-8 4 0,-1-5-8,1 5 0,0-4-8,-5-1 12,0-3-23,-4 4-5,4-4 0,1 0-1,3-4-45,1-4-9,0 0-1,4-4-1,8 4-183,5 4-36</inkml:trace>
        </inkml:traceGroup>
        <inkml:traceGroup>
          <inkml:annotationXML>
            <emma:emma xmlns:emma="http://www.w3.org/2003/04/emma" version="1.0">
              <emma:interpretation id="{33FF635A-9B4F-4752-8703-55644498365B}" emma:medium="tactile" emma:mode="ink">
                <msink:context xmlns:msink="http://schemas.microsoft.com/ink/2010/main" type="inkWord" rotatedBoundingBox="6623,6666 6961,6663 6963,6982 6625,6984"/>
              </emma:interpretation>
              <emma:one-of disjunction-type="recognition" id="oneOf5">
                <emma:interpretation id="interp25" emma:lang="en-AU" emma:confidence="0">
                  <emma:literal>d</emma:literal>
                </emma:interpretation>
                <emma:interpretation id="interp26" emma:lang="en-AU" emma:confidence="0">
                  <emma:literal>a</emma:literal>
                </emma:interpretation>
                <emma:interpretation id="interp27" emma:lang="en-AU" emma:confidence="0">
                  <emma:literal>A</emma:literal>
                </emma:interpretation>
                <emma:interpretation id="interp28" emma:lang="en-AU" emma:confidence="0">
                  <emma:literal>D</emma:literal>
                </emma:interpretation>
                <emma:interpretation id="interp29" emma:lang="en-AU" emma:confidence="0">
                  <emma:literal>U</emma:literal>
                </emma:interpretation>
              </emma:one-of>
            </emma:emma>
          </inkml:annotationXML>
          <inkml:trace contextRef="#ctx0" brushRef="#br0" timeOffset="3522.9707">6453 300 288,'-26'0'12,"13"0"4,-4 4-16,4-4 0,0 4 0,-4-4 0,-1 0 426,1 0 82,8 0 17,-4 0 3,-8 0-308,3 0-61,10 0-13,-1 0-2,0 0-74,1 0-14,-1 4-4,0-1 0,9-3-28,0 0-7,-4 8-1,-5 0 0,9-8-16,0 11 0,0 9 0,0-1 0,0 0-12,5-3 3,3 3 1,1 0 0,-5-7-10,1-1-2,8 1 0,0-8 0,-5-1-5,1 1-2,4-8 0,0 1 0,0-9 15,0 4 2,-9-3 1,9-5 0,0-7 9,0 0 0,-13-4 0,5 4 0,-1 0 0,0 4 9,-4-4-1,0-1-8,-8 9 38,8 0 1,4-1 0,-4 1 0,-9 3 5,5 5 0,4 7 1,0 0 0,0 0-8,0 0-1,0 0-1,9 15 0,4 4-24,0 0-11,-9 1 10,9 7-10,9 0 0,-5-4 0,-4 4-13,0 0 4,4-8-105,1 0-21,3 1-4</inkml:trace>
        </inkml:traceGroup>
        <inkml:traceGroup>
          <inkml:annotationXML>
            <emma:emma xmlns:emma="http://www.w3.org/2003/04/emma" version="1.0">
              <emma:interpretation id="{3FE66D46-CD39-46DA-9629-0AAD00B553D2}" emma:medium="tactile" emma:mode="ink">
                <msink:context xmlns:msink="http://schemas.microsoft.com/ink/2010/main" type="inkWord" rotatedBoundingBox="7287,6334 9211,6320 9219,7441 7295,7455"/>
              </emma:interpretation>
              <emma:one-of disjunction-type="recognition" id="oneOf6">
                <emma:interpretation id="interp30" emma:lang="en-AU" emma:confidence="0">
                  <emma:literal>knight</emma:literal>
                </emma:interpretation>
                <emma:interpretation id="interp31" emma:lang="en-AU" emma:confidence="0">
                  <emma:literal>knight -</emma:literal>
                </emma:interpretation>
                <emma:interpretation id="interp32" emma:lang="en-AU" emma:confidence="0">
                  <emma:literal>knight _</emma:literal>
                </emma:interpretation>
                <emma:interpretation id="interp33" emma:lang="en-AU" emma:confidence="0">
                  <emma:literal>knight .</emma:literal>
                </emma:interpretation>
                <emma:interpretation id="interp34" emma:lang="en-AU" emma:confidence="0">
                  <emma:literal>tonight -</emma:literal>
                </emma:interpretation>
              </emma:one-of>
            </emma:emma>
          </inkml:annotationXML>
          <inkml:trace contextRef="#ctx0" brushRef="#br0" timeOffset="4053.5694">6878 26 1566,'-4'-3'34,"0"-5"7,-1 4 2,5 4 1,-8 0-35,8 0-9,0 0 0,0 0 0,0 0 111,0 12 20,0-1 4,0 1 1,0 3-13,4 1-3,-4-5 0,4 8 0,1 4-28,-1 4-7,0 0-1,-4 4 0,5-4-32,-1 0-6,0 4-2,1 0 0,3 0-44,1-1-21,0 1 1,4 4 1,0-8 19,-5 0 0,1-4 0,0 4 0,4-4-106,0-4-18,0 5-3,-5-9-1025</inkml:trace>
          <inkml:trace contextRef="#ctx0" brushRef="#br0" timeOffset="4300.519">7186 281 2372,'0'0'52,"0"0"12,0 0 1,-9-4 1,1-4-53,3 4-13,5 4 0,-8-4 0,-10 1 89,10 3 15,8 0 4,-13 7 0,0 1-72,-5 7-15,10 1-2,-5 3-1,4-3-2,0 3-1,1 0 0,3 0 0,5 4-15,0-3 0,0 3 0,9-4 0,0-4 0,-1 1 0,1-1 0,4-3 0,0-1 0,9 1 0,-9-4 0,8-1 0,-3-7 0,8 0 0,0 0 0,0-3 0,0-1 0,0-4 0,0-4 0,4 1-851,-4-1-173</inkml:trace>
          <inkml:trace contextRef="#ctx0" brushRef="#br0" timeOffset="5733.3272">7333 327 691,'0'0'30,"0"0"7,0 0-29,0 0-8,0 0 0,0 0 0,0 0 238,0 0 46,5-8 10,-5 8 2,0 0-151,0 0-29,0 0-7,13 4-1,-5 4-37,5 3-8,-8 5-2,3-1 0,5 8-33,-8-3-6,3 3-2,-3 0 0,3-4-20,-3 0 0,3-3 0,-3-5-12,-1 5 30,-4-9 6,9 1 0,-9-8 1,0 0-40,0 0-8,0 0-1,0 0-1,0 0 49,4-8 9,-4-7 3,4 0 0,5-5-36,-9 1 0,4 0 0,-4-8 0,5 4-29,-1 3-3,-4-7-1,0 4 0,4 0 48,-4 4 9,0 4 3,5-1 0,-5 1-17,4 7-10,-4 0 12,0 8-12,0 0 20,0 0-2,0 0-1,0 0 0,9 8-17,4 7 8,-9 5-8,5-1 0,-1 0 12,1 1-12,0 3 12,-1-4-12,1 4 8,-5-4-8,5-3 0,0 3 0,0 0 0,-5-3 0,5-5 0,-1 1-12,1-5-35,-5 1-6,5 4-2,-5-8-687,5-1-138</inkml:trace>
          <inkml:trace contextRef="#ctx0" brushRef="#br0" timeOffset="5942.5969">7689 127 1440,'0'0'128,"0"0"-103,0 0-25,0 0 0,0 0 102,0 0 15,0 0 3,13 3 1,-4 1-98,4 0-23,0-4 0,4 8 0,-4-4-93,4 3-19,14 5-3,-10 0-1</inkml:trace>
          <inkml:trace contextRef="#ctx0" brushRef="#br0" timeOffset="5782.4496">7745 242 1720,'0'0'76,"0"0"16,0 0-73,0 8-19,0-8 0,5 11 0,-5 1 120,4 0 21,0-1 4,5 1 1,-5 7-78,1 0-16,-1 0-4,0 1 0,5-5-38,-5 1-10,5-1 0,-5 0 0,1 1-160,3-5-35</inkml:trace>
          <inkml:trace contextRef="#ctx0" brushRef="#br0" timeOffset="6380.4038">8062 254 1598,'-9'7'71,"5"-3"14,4-4-68,-5-4-17,-3 8 0,-1-4 0,0 0 149,1 4 27,-5-4 4,-5 4 2,5 4-78,-4-1-16,4 1-4,4 0 0,-8 0-53,8 3-11,1 5-3,-1-1 0,5 0-17,-1 5 0,1-5-13,8 4 5,1 1-4,3-5 0,1-3 0,0 3 0,4-7-5,0-1-2,0-7 0,4 0 0,-4 0 2,0-7 0,-4-1 0,4-4 0,-5 1 5,5-8 0,-4 3 1,0 1 0,-5-5 11,0 5 16,1-4-4,-1 0-1,-4 3 0,0 1 0,0-1 0,0 5 0,0-1 19,0 12 4,0 0 1,0 0 0,0 0-12,0 0-3,0 0 0,-4 12 0,4 7-20,-5 0 0,10 1 0,-5 3 0,4 0 0,0 0 0,1 8-9,3 0 9,1 3 0,-5-3-11,5 4 11,-5-1-8,1-3 8,-1 4 0,0-4 0,-4 0 0,0-4 23,0 3 0,0-3 0,-4 0 0,4 0 11,-9-7 2,5-1 1,0-4 0,-5-3-8,0-1-1,1-3-1,-5 0 0,-5-8-6,5 0-1,-8-12 0,3 1 0,-3-1-20,-1-3 0,-4-1-12,4-11 4,9 0-70,-4-4-14,4-3-2,-4-5-1,4 8-26,0-3-6,4-1-1,5-3 0,-1-1-108,5 4-21,13-42-5,0 12-1</inkml:trace>
          <inkml:trace contextRef="#ctx0" brushRef="#br0" timeOffset="6750.8422">8062-16 345,'21'0'31,"-21"0"-31,0 0 0,13 0 0,0 0 290,0 4 52,-4 0 10,0 3 3,-5 1-138,5 0-27,-5 3-6,5 5 0,-5 3-52,5 0-11,-5 4-1,5 1-1,-5-5-51,0 8-9,5-4-3,-5 0 0,1 4-24,-1-4-4,0 4-2,-4-8 0,5 1-2,-1-1-1,0 0 0,-4-7 0,0-1-12,0-3-3,5 0 0,-5-8 0,0 0-8,0 0 0,0 0 9,0 0-9,0 0 0,0-12 8,4 4-8,0-3 0,1-1 0,-1 1 0,0-8 0,1 3 0,-1 1 0,0 3 0,1-3 0,3-1 0,1 1 0,4 3 0,-4 5 0,-5-1 0,5 4 0,-1 0 0,5 4-9,-4 8 9,0 0 0,-5-1 0,9 5 0,0 3 0,0 1-15,-9-1 5,9 1 1,-4-1 0,0 4-89,4 0-18,-5-3-3,1-1-721,0-3-145</inkml:trace>
          <inkml:trace contextRef="#ctx0" brushRef="#br0" timeOffset="6867.48">8495 127 2098,'0'0'93,"0"0"19,0 0-89,9 0-23,4-8 0,-5 4 0,1 0 148,4 0 26,4 4 5,1-4 1,-1 1-80,0-5-16,1 0-4,-1 4 0,1-3-28,-1-5-5,0 4-2,-4 5 0,5-5-45,-5 4 0,0-4-10,-5 4 2,5 1-160,-13 3-31,0 0-6</inkml:trace>
          <inkml:trace contextRef="#ctx0" brushRef="#br0" timeOffset="7033.6405">8582-162 2260,'0'0'100,"0"0"21,0 0-97,0 0-24,-5 11 0,5 1 0,0 7 132,0 4 20,0 0 5,5 4 1,-1 4-74,0 0-16,-4 4-2,9 3-1,-5 4-29,1 1-5,-1-1-2,5-3 0,-1-5-138,6-3-28,-1-4-6</inkml:trace>
        </inkml:traceGroup>
      </inkml:traceGroup>
    </inkml:traceGroup>
    <inkml:traceGroup>
      <inkml:annotationXML>
        <emma:emma xmlns:emma="http://www.w3.org/2003/04/emma" version="1.0">
          <emma:interpretation id="{FEAF5E07-0E82-4331-909B-4DB9F97ED538}" emma:medium="tactile" emma:mode="ink">
            <msink:context xmlns:msink="http://schemas.microsoft.com/ink/2010/main" type="paragraph" rotatedBoundingBox="614,7449 8875,7330 8890,8338 629,8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EF52D-473E-46ED-80FE-7254DDCE698A}" emma:medium="tactile" emma:mode="ink">
              <msink:context xmlns:msink="http://schemas.microsoft.com/ink/2010/main" type="inkBullet" rotatedBoundingBox="621,7951 1137,7943 1138,8012 622,8019"/>
            </emma:interpretation>
            <emma:one-of disjunction-type="recognition" id="oneOf7">
              <emma:interpretation id="interp35" emma:lang="en-AU" emma:confidence="0">
                <emma:literal>-</emma:literal>
              </emma:interpretation>
              <emma:interpretation id="interp36" emma:lang="en-AU" emma:confidence="0">
                <emma:literal>_</emma:literal>
              </emma:interpretation>
              <emma:interpretation id="interp37" emma:lang="en-AU" emma:confidence="0">
                <emma:literal>~</emma:literal>
              </emma:interpretation>
              <emma:interpretation id="interp38" emma:lang="en-AU" emma:confidence="0">
                <emma:literal>.</emma:literal>
              </emma:interpretation>
              <emma:interpretation id="interp39" emma:lang="en-AU" emma:confidence="0">
                <emma:literal>=</emma:literal>
              </emma:interpretation>
            </emma:one-of>
          </emma:emma>
        </inkml:annotationXML>
        <inkml:trace contextRef="#ctx0" brushRef="#br0" timeOffset="8489.9357">190 1467 1764,'0'0'78,"0"0"16,0 0-75,0 0-19,0 0 0,0 0 0,0 0 152,0 0 26,0 0 6,0 0 0,0 0-65,0 0-14,0 0-2,0 0-1,4 8-31,5 0-7,-1-4 0,1 3-1,4-3-23,-9 0-4,9-4 0,5 4-1,-10 0-12,10 0-3,-5-4 0,4 4 0,0-4-8,1 0-3,4 3 0,-1-3 0,-3 0-9,3 4 0,5-4 9,-4 4-9,-5-8 0,5 4 0,-13 0 0,12 4-8,-3-4-18,-1 0-3,0 0-1,5 0 0,-13 0-35,4-4-7,0 4-2,-5-4 0,-8 4-102,18-7-20,-14-1-4,-4 8 0,9-8-36,-9 8-8</inkml:trace>
      </inkml:traceGroup>
      <inkml:traceGroup>
        <inkml:annotationXML>
          <emma:emma xmlns:emma="http://www.w3.org/2003/04/emma" version="1.0">
            <emma:interpretation id="{46D18A25-3B7E-41A5-B1C5-EFB2B2EC9B5C}" emma:medium="tactile" emma:mode="ink">
              <msink:context xmlns:msink="http://schemas.microsoft.com/ink/2010/main" type="line" rotatedBoundingBox="1008,7443 8875,7330 8890,8338 1022,8451"/>
            </emma:interpretation>
          </emma:emma>
        </inkml:annotationXML>
        <inkml:traceGroup>
          <inkml:annotationXML>
            <emma:emma xmlns:emma="http://www.w3.org/2003/04/emma" version="1.0">
              <emma:interpretation id="{298C17FE-E43F-4765-BFDC-F1A1D94BB483}" emma:medium="tactile" emma:mode="ink">
                <msink:context xmlns:msink="http://schemas.microsoft.com/ink/2010/main" type="inkWord" rotatedBoundingBox="1012,7713 1364,7707 1371,8205 1019,8210"/>
              </emma:interpretation>
              <emma:one-of disjunction-type="recognition" id="oneOf8">
                <emma:interpretation id="interp40" emma:lang="en-AU" emma:confidence="0">
                  <emma:literal>&gt;</emma:literal>
                </emma:interpretation>
                <emma:interpretation id="interp41" emma:lang="en-AU" emma:confidence="0">
                  <emma:literal>&lt;</emma:literal>
                </emma:interpretation>
                <emma:interpretation id="interp42" emma:lang="en-AU" emma:confidence="0">
                  <emma:literal>7</emma:literal>
                </emma:interpretation>
                <emma:interpretation id="interp43" emma:lang="en-AU" emma:confidence="0">
                  <emma:literal>6</emma:literal>
                </emma:interpretation>
                <emma:interpretation id="interp44" emma:lang="en-AU" emma:confidence="0">
                  <emma:literal>'</emma:literal>
                </emma:interpretation>
              </emma:one-of>
            </emma:emma>
          </inkml:annotationXML>
          <inkml:trace contextRef="#ctx0" brushRef="#br0" timeOffset="8908.9694">593 1236 2019,'-13'-7'89,"13"7"19,0 0-86,0 0-22,0 0 0,0 0 0,0 0 140,0 0 24,0 0 5,0 0 1,0 0-79,9 7-16,4 1-3,-5 0-1,5 3-21,0 1-4,0-1-1,5 1 0,-1-4-11,5-1-2,-1 1-1,1 0 0,0-1-12,-1 1-3,1 0 0,4-4 0,-13 0 15,9-1 2,-5-3 1,-4 4 0,9 0-46,-22-4-10,0 0-2,8 4 0,-8-4 24,0 0 0,0 0 0,0 0 8,0 0 0,0 8-8,0 3 12,0 1-4,-8-1-8,-1 1 8,-4 3-8,0 1 8,-4-5-8,-1 5 0,1 3-12,-5 0 12,5-3-21,-5-1 3,1 1 1,3 3 0,-3 0-15,8 0-2,0-3-1,-5 3 0,5-4-36,0 1-7,9-5-2,0 1-790,-1-4-158</inkml:trace>
        </inkml:traceGroup>
        <inkml:traceGroup>
          <inkml:annotationXML>
            <emma:emma xmlns:emma="http://www.w3.org/2003/04/emma" version="1.0">
              <emma:interpretation id="{D22AABE0-F206-469B-B7A5-1D647390D21D}" emma:medium="tactile" emma:mode="ink">
                <msink:context xmlns:msink="http://schemas.microsoft.com/ink/2010/main" type="inkWord" rotatedBoundingBox="1638,7652 2720,7637 2728,8194 1646,8210"/>
              </emma:interpretation>
              <emma:one-of disjunction-type="recognition" id="oneOf9">
                <emma:interpretation id="interp45" emma:lang="en-AU" emma:confidence="0">
                  <emma:literal>Alice</emma:literal>
                </emma:interpretation>
                <emma:interpretation id="interp46" emma:lang="en-AU" emma:confidence="0">
                  <emma:literal>Alike</emma:literal>
                </emma:interpretation>
                <emma:interpretation id="interp47" emma:lang="en-AU" emma:confidence="0">
                  <emma:literal>Alive</emma:literal>
                </emma:interpretation>
                <emma:interpretation id="interp48" emma:lang="en-AU" emma:confidence="0">
                  <emma:literal>Alia</emma:literal>
                </emma:interpretation>
                <emma:interpretation id="interp49" emma:lang="en-AU" emma:confidence="0">
                  <emma:literal>Amice</emma:literal>
                </emma:interpretation>
              </emma:one-of>
            </emma:emma>
          </inkml:annotationXML>
          <inkml:trace contextRef="#ctx0" brushRef="#br0" timeOffset="9544.7546">1208 1283 806,'0'0'72,"0"0"-58,0 0-14,0 0 0,0 0 288,0 0 56,0 0 10,0 0 2,13 3-212,-13 5-42,0 4-9,5-1-1,-1 5-37,0 3-7,5 0-2,0 4 0,-5 4-30,5-4-5,-9 4-2,4 4 0,0-4-9,5 0 0,-9-8 0,4 4 8,5-3-8,-9-1 0,0-7 0,0-12 0,0 0 0,0 0-9,0 0 9,0 0-13,0 0 4,0 0 1,0 0 0,0-4 0,4-8-3,1 1 0,-5-5 0,0 1 0,0-8-1,-5 3 0,1-3 0,4-4 0,0 0 12,4 4 0,-4-4 0,5 0 0,-5 0 0,0 4 11,0 0-3,4 0 0,-4 4 15,0 7 2,0 1 1,4-1 0,1 8 6,-5 4 0,0 0 1,8 0 0,1 4-18,4 8-4,-4-1-1,4 8 0,-5 4-10,5 1 0,1-5 0,3 12 8,-4-4-8,0 0 0,0 3 0,0 1 0,-4 0 0,4 0 0,-5 0 0,1-4 0,-5-8-35,5 4 1,-5-4 0,5-3 0,0-1-165,-9-15-33</inkml:trace>
          <inkml:trace contextRef="#ctx0" brushRef="#br0" timeOffset="9718.7489">1252 1494 2091,'0'-3'46,"0"3"10,0 0 1,0 0 2,0 0-47,0 0-12,0 0 0,13 3 0,4-3 132,0 0 25,1 4 5,-5-4 1,4 0-79,5 0-15,-5-4-3,1 1-1,-1 3-45,5-4-8,-9 0-3,4-4 0,-4 4-109,4 0-21,-4 4-5</inkml:trace>
          <inkml:trace contextRef="#ctx0" brushRef="#br0" timeOffset="9944.4282">1599 1163 1612,'0'0'144,"0"0"-116,0 0-28,-9 8 0,9-8 172,-4 4 28,-1 3 5,5 5 2,-4-4-55,4 3-10,4 5-2,-4-1-1,5 4-79,-1 4-15,0 0-3,5 8-1,-5-4-23,9 4-5,-13-4-1,9 4 0,0 0-12,4-4-8,-13 0 8,8 0-13,1-4-87,0 0-18,8-4-3,-13 0-702,5-7-140</inkml:trace>
          <inkml:trace contextRef="#ctx0" brushRef="#br0" timeOffset="10105.3475">1759 1429 1728,'0'0'76,"0"0"16,0 0-73,0 12-19,0-1 0,9 4 0,-9-3 156,0 0 28,4-1 6,0 1 1,1 7-114,-1-4-22,0 1-5,5-5-1,-9 1-77,9-1-16,-5-3-4,0 4-691,1-1-138</inkml:trace>
          <inkml:trace contextRef="#ctx0" brushRef="#br0" timeOffset="10254.4245">1798 1387 1152,'0'0'51,"0"0"10,0 0-49,0 0-12,0 0 0,0 0 0,0 0 182,0 0 34,0 0 6,0 0 2,9 3-180,-9-3-35,0 0-9,8 4-578,5 0-118</inkml:trace>
          <inkml:trace contextRef="#ctx0" brushRef="#br0" timeOffset="10680.062">2036 1406 691,'0'0'30,"0"0"7,0 0-29,0 0-8,0 0 0,-13-4 0,13 4 404,-4-4 79,-13 4 16,17 0 3,-13-8-309,0 8-61,-5 0-13,10 0-3,8 0-68,-13 8-15,4-4-2,-4 8-1,13-1-30,-13 5 0,4 3 0,1 0 0,3 0 0,1 8 0,4-4 0,0 1 0,4-5-9,1 0 9,12 0 0,-4 1-9,-4-9 9,4 5-10,0-1 10,4-3-10,-4-5 10,4-3 0,5-4 0,-13 0 0,12 0 0,-8 0 0,0-8 0,5 1 0,-10-1 0,5-4 0,0-3 0,-4 0 8,0-9 0,-1 5 1,5-4 0,-13 4 0,0 0 4,5-5 1,-1 5 0,-4 4 0,-4-5-6,-1 9 0,5-4-8,-8 3 12,8 12-12,0 0 9,0 0-9,-9 4 8,9-4-8,-13 8 0,4 7 0,5 0 0,4 5-9,0-1 9,0 4-12,0 4 12,13-4-11,-9 0 11,5-4-10,8-7 10,-4 0-16,5-5 2,-1 5 1,0-4 0,5-8-124,0 0-25,-1 0-5</inkml:trace>
        </inkml:traceGroup>
        <inkml:traceGroup>
          <inkml:annotationXML>
            <emma:emma xmlns:emma="http://www.w3.org/2003/04/emma" version="1.0">
              <emma:interpretation id="{89125EEA-AC2F-4CAB-83B6-09C91089E0E8}" emma:medium="tactile" emma:mode="ink">
                <msink:context xmlns:msink="http://schemas.microsoft.com/ink/2010/main" type="inkWord" rotatedBoundingBox="3148,7809 3508,7803 3514,8209 3154,8214"/>
              </emma:interpretation>
              <emma:one-of disjunction-type="recognition" id="oneOf10">
                <emma:interpretation id="interp50" emma:lang="en-AU" emma:confidence="0">
                  <emma:literal>is</emma:literal>
                </emma:interpretation>
                <emma:interpretation id="interp51" emma:lang="en-AU" emma:confidence="0">
                  <emma:literal>iS</emma:literal>
                </emma:interpretation>
                <emma:interpretation id="interp5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0907.936">2830 1552 1785,'-13'-4'79,"13"4"17,-9 4-77,5 0-19,4-4 0,-9 8 0,5 3 246,4 1 46,-5 3 8,5-3 3,0-1-214,0 5-42,5-1-9,-1-3-2,0 3-36,1-3 0,3-1-14,1 1 4,0-4-129,-1-5-25,-8-3-6</inkml:trace>
          <inkml:trace contextRef="#ctx0" brushRef="#br0" timeOffset="11052.997">2717 1325 1209,'0'0'53,"0"0"12,0 0-52,0 0-13,0 0 0,0 0 0,0 0 48,0 0 6,9 4 2,-1 0-448,5-1-90</inkml:trace>
          <inkml:trace contextRef="#ctx0" brushRef="#br0" timeOffset="11339.8607">2968 1325 403,'0'0'36,"0"0"-36,0 0 0,0 0 0,0 0 250,-8 4 43,-5 0 9,8 3 2,-3 1-168,8 0-34,-13-1-6,4 1-2,5 0-40,-1 0-8,5-8-2,-4 11 0,0 1-44,4-1 0,0-3-15,0 4 4,4-5 20,0 9 4,5-1 1,0-3 0,4-1-22,-9 1-5,5-1-1,4 1 0,0 3 62,-5-3 13,1-1 3,8 1 0,-12-4-30,3-1-6,5 1 0,-4 0-1,4-1-4,-4 1-1,8 0 0,-17 0 0,0-8-10,0 0-1,0 0-1,0 0 0,0 0 3,-9 0 1,1 3 0,-5 1 0,4-4-14,-8 4 9,-1 0-9,-3 0 8,3 0-33,-3-4-7,-1-4-2,5 0-676,4 4-135</inkml:trace>
        </inkml:traceGroup>
        <inkml:traceGroup>
          <inkml:annotationXML>
            <emma:emma xmlns:emma="http://www.w3.org/2003/04/emma" version="1.0">
              <emma:interpretation id="{ED044ECE-9BC6-4A91-B5A5-E2EE262B8458}" emma:medium="tactile" emma:mode="ink">
                <msink:context xmlns:msink="http://schemas.microsoft.com/ink/2010/main" type="inkWord" rotatedBoundingBox="3981,7537 5763,7511 5776,8383 3993,8408"/>
              </emma:interpretation>
              <emma:one-of disjunction-type="recognition" id="oneOf11">
                <emma:interpretation id="interp53" emma:lang="en-AU" emma:confidence="0">
                  <emma:literal>telling</emma:literal>
                </emma:interpretation>
                <emma:interpretation id="interp54" emma:lang="en-AU" emma:confidence="0">
                  <emma:literal>Telling</emma:literal>
                </emma:interpretation>
                <emma:interpretation id="interp55" emma:lang="en-AU" emma:confidence="0">
                  <emma:literal>felling</emma:literal>
                </emma:interpretation>
                <emma:interpretation id="interp56" emma:lang="en-AU" emma:confidence="0">
                  <emma:literal>testing</emma:literal>
                </emma:interpretation>
                <emma:interpretation id="interp57" emma:lang="en-AU" emma:confidence="0">
                  <emma:literal>feeling</emma:literal>
                </emma:interpretation>
              </emma:one-of>
            </emma:emma>
          </inkml:annotationXML>
          <inkml:trace contextRef="#ctx0" brushRef="#br0" timeOffset="15004.5421">3554 1371 2458,'0'0'54,"0"0"11,0 0 3,0 0 1,0 12-55,4-5-14,9-3 0,-4 4 0,4-4 64,0-4 11,8 4 1,-8-4 1,0 0-29,5-4-7,3 0-1,1 0 0,0 0-32,-1 0-8,1 4 0,0-3 0,-1-1-36,-3-4-8,-5 4-3,4 4-778,-8-4-156</inkml:trace>
          <inkml:trace contextRef="#ctx0" brushRef="#br0" timeOffset="15221.6959">3714 1051 1324,'0'0'118,"0"0"-94,-9 8-24,9-8 0,0 0 236,0 0 42,-4 8 9,4 3 1,-9 5-140,9 3-28,0 0-5,0 4-2,9 0-65,-9 4-14,9 8-2,-5 0-1,5-1-19,-5 5-3,9-4-1,0 7 0,-4-3-8,4-1 0,4 1-12,0 3 12,1-7-139,-5-4-20,-5-4-4,10 0-595,-1-4-119</inkml:trace>
          <inkml:trace contextRef="#ctx0" brushRef="#br0" timeOffset="15610.3772">3909 1533 864,'0'0'76,"0"0"-60,0 0-16,0 0 0,0 0 239,0 0 45,0 0 8,0 0 3,0 0-118,0 0-23,13 0-5,-4 0-1,-1-4-60,1 0-12,4 0-2,-4 1-1,4-1-25,0 0-6,-9-4-1,5-3 0,4 3-19,-5-4-4,-3 1-1,3-1 0,-3 5-8,-1-1-1,-4 0-8,0 0 12,0 1-12,0-1 9,0 0-9,-4 4 8,-5-3-8,5 3 0,-5-4 0,5 4 0,-9 0 0,4 4-12,5 0 0,-5 4 1,0-4-5,1 4-2,-1 0 0,5 8 0,-1-1 2,1 1 1,0 3 0,4 4 0,0 4 6,0-3 1,0 3 0,4 0 0,0-4 8,1 4 0,3-3 0,1-1 0,-5-4 0,14 1 0,-14-5 10,5 1-10,4-1 12,0-3-3,0 4-1,0-5 0,-5 1-8,5 0 0,0-8 0,0 0 8,0 0-8,0-8 0,-4 4-10,4-7 10,0-1-59,-4 1-5,-5-1-2,5-3-730,-1-5-147</inkml:trace>
          <inkml:trace contextRef="#ctx0" brushRef="#br0" timeOffset="15799.9848">4152 1198 1152,'-5'4'102,"1"-4"-82,-5 0-20,5 3 0,-5-3 261,5 4 48,4-4 10,0 0 1,0 0-141,0 0-29,0 8-6,4 4 0,-4-1-68,5 5-14,-1-1-2,0 4-1,5 4-33,-5-3-6,1 7-2,3-4 0,-3 4-18,3 0 0,1 3 0,0-3 0,-1-3-12,10-1-10,-10-4-2,5 0 0,-4-3-127,4-1-25,-4-3-6</inkml:trace>
          <inkml:trace contextRef="#ctx0" brushRef="#br0" timeOffset="16031.1573">4277 1175 2386,'-8'0'106,"8"0"22,0 0-103,0 0-25,-5 7 0,1 1 0,4-8 127,0 12 20,0-1 4,4 5 1,1-1-85,-1 4-17,0 1-3,5 3-1,0 0-27,-1 0-6,1 4-1,0-4 0,4 0-12,0-4 0,0 4 0,0-3 0,0 3-49,0 0-7,4-4 0,-4 1-1,-4-1-189,4-4-38,-5-3-7</inkml:trace>
          <inkml:trace contextRef="#ctx0" brushRef="#br0" timeOffset="16223.2076">4494 1425 1036,'0'0'92,"0"0"-73,0 0-19,0 0 0,0 0 196,0 0 35,0 0 7,9 16 2,-5-5-141,1 1-28,-1-1-6,0 5-1,9-9-64,-4 1-19,-9-8-1,0 0-907</inkml:trace>
          <inkml:trace contextRef="#ctx0" brushRef="#br0" timeOffset="16902.9921">4507 1263 1728,'-4'-11'76,"0"7"16,-1 4-73,1-8-19,4 0 0,-5 5 0,5 3 100,0 0 17,0 0 3,0 0 1,0 0-97,0 0-24,0 0 0,9-4 0,4 4-64,-4 0-19,4 4-3,0-1-1,-9 1-38,5 0-8,-9-4-2,9 8 0,4 3 19,-5-3 3,1 0 1,0 0 0,4 3 132,-13 1 26,4-1 6,0 1 0,-4 3 76,0-3 14,5 3 3,-1-3 1,0 3-16,1-3-3,-1 3-1,5-3 0,-5-1-38,0 1-7,1 3-1,-1-3-1,0-1-20,-4-11-4,0 0-1,5 8 0,-5-8-7,0 0-2,0 0 0,0 0 0,0 0-4,0 0-1,0 0 0,0 0 0,0-8-14,0 1-3,0-5-1,8 0 0,-8-3-13,0 0-9,0-1 12,0 1-12,9-1 13,-9 5-4,4-1-1,1 5 0,-1-1 4,-4 8 1,4-8 0,-4 8 0,0 0-3,13 0-1,-13 0 0,13 4 0,-13-4-9,9 8 0,4-1 9,0 5-9,0 0 0,0-1 0,-4 1-12,8-1 4,-4-7-33,0 4-7,4-4 0,-4 3-1,5-3-47,-1 0-10,-4-4-2,4 4 0,-4-4-32,0 0-8,-4-4 0,-9 4-1,9-8 59,-1 1 12,1-1 2,0-4 1,-5 5 75,-4-5 16,0 4 2,4-3 1,-4 3 73,-4-3 16,0 3 2,-1 0 1,1 0 9,0 1 3,-5 3 0,5 0 0,-5 0-29,5 8-6,-9 0 0,8 0-1,-3 0-56,3 3-11,-3 1-3,-1 4 0,5-1-17,4 5 0,0-5 0,0 5 0,4-5-10,-4 5 1,4-9 0,1 5 0,-5-12 9,0 0-8,0 0 8,8 7-8,-8-7 8,13 8 0,-13-8 0,9 0 0,4 0 0,-13 0 14,9-4-3,-1-3-1,1-1 1,0 0 0,-1-3 0,1 3 0,0 0 3,-1 1 1,1-1 0,4 4 0,-4 0 2,4 0 1,-5 4 0,5 4 0,0 4-5,0 3-1,0 5 0,-8 3 0,3 4-12,-3 0 11,8 8-11,0-8 10,-5 4-10,1 4 0,4 0 0,-4 4 8,4-1-17,4 1-4,-8-4-1,12 7 0,-3-11-143,-1 0-29,-8 4-6</inkml:trace>
        </inkml:traceGroup>
        <inkml:traceGroup>
          <inkml:annotationXML>
            <emma:emma xmlns:emma="http://www.w3.org/2003/04/emma" version="1.0">
              <emma:interpretation id="{416651BD-ADB0-45A4-805F-441A4215C553}" emma:medium="tactile" emma:mode="ink">
                <msink:context xmlns:msink="http://schemas.microsoft.com/ink/2010/main" type="inkWord" rotatedBoundingBox="6198,7426 6925,7416 6937,8209 6210,8220"/>
              </emma:interpretation>
              <emma:one-of disjunction-type="recognition" id="oneOf12">
                <emma:interpretation id="interp58" emma:lang="en-AU" emma:confidence="0">
                  <emma:literal>the</emma:literal>
                </emma:interpretation>
                <emma:interpretation id="interp59" emma:lang="en-AU" emma:confidence="0">
                  <emma:literal>The</emma:literal>
                </emma:interpretation>
                <emma:interpretation id="interp60" emma:lang="en-AU" emma:confidence="0">
                  <emma:literal>Hu</emma:literal>
                </emma:interpretation>
                <emma:interpretation id="interp61" emma:lang="en-AU" emma:confidence="0">
                  <emma:literal>Xh</emma:literal>
                </emma:interpretation>
                <emma:interpretation id="interp62" emma:lang="en-AU" emma:confidence="0">
                  <emma:literal>Xhe</emma:literal>
                </emma:interpretation>
              </emma:one-of>
            </emma:emma>
          </inkml:annotationXML>
          <inkml:trace contextRef="#ctx0" brushRef="#br0" timeOffset="17223.1004">5812 1417 2880,'-13'-3'64,"4"-1"12,-4-4 4,13-4 0,0 9-64,0-1-16,-4-4 0,4 4 0,9-4 105,-1 5 19,-3-1 3,8 0 1,-5-4-103,10 4-25,-1-3 0,-4 7 0,-13 0 0,13 0 0,13 0 0,0 0 0,-17 3 0,8-3-11,9 0 1,-4 4 0,-5 0-145,-4-4-29,0 0-5,0 0-675,4 0-136</inkml:trace>
          <inkml:trace contextRef="#ctx0" brushRef="#br0" timeOffset="17429.5652">5808 1024 2570,'0'0'56,"0"0"12,0 0 3,-9 8 1,0 0-57,5-1-15,4 5 0,0-4 0,-9 7 72,9 4 11,5 5 2,3-1 1,-8 4-18,5 0-3,3 3-1,1 5 0,4 4-52,-4-5-12,-5 5 0,5-1 0,8 1 0,-4-1 0,-9-3 0,1-4 0,3-8-100,1-4-23,8 1-5,-8-1-716,-5-4-143</inkml:trace>
          <inkml:trace contextRef="#ctx0" brushRef="#br0" timeOffset="17966.9347">5972 955 2019,'0'-15'89,"0"15"19,9 7-86,-9-7-22,0 0 0,4 16 0,9-1 93,-4 8 15,-9 0 2,4 4 1,1 4-17,3 0-3,-3 0-1,-5 0 0,0 7-42,0-3-8,8 0-1,1 3-1,-13-3-18,8-1-4,5-3-1,-1 0 0,-3 0-15,3-8 11,-3-4-11,3-3 10,10-5-10,-10 1 0,-8-1 9,0-11-9,9 0 0,0 0 0,-9 0 0,0 0 0,0-11 0,0-1 0,8-3 0,-8 3 0,-8-3 0,8-1 9,8 1-9,-3 3 0,-5 1 8,4-1-8,-4 1 0,9 3 0,-5 4 0,-4 4 0,0 0 0,0 0 0,13 0 0,0 8 0,-13 4 0,0 7-9,9-4-2,-1 8 0,1 0 0,-5 1 0,1-5-5,8 0-2,0 0 0,0-3 0,-9-1-5,5 1-1,8-9 0,-4 5 0,0-1 10,-4 1 2,-1-4 0,1-1 0,8-10 12,-4-1 0,-13 4 0,9-8 0,8 0 36,-4 1 3,-8-1 1,-1 0 0,-4-3-40,9-5 0,-5 1 0,-8-5 0,-5 1 16,5 4 0,4-8-1,-5 7 0,-8-3-23,5 7-5,8-3-1,-5 7 0,5 8 14,-8-4 0,8 4 0,0 0 10,4 16-10,-8-5 0,-5 9 0,9 3-11,9 0-9,-5 0-3,0 0 0,1-4 0,-1 1 23,0-5 0,9 1-9,0-5 9,-13 5 16,13-9 8,9 5 0,-5-8 1,-17-4-122,0 0-25,26-8-5</inkml:trace>
        </inkml:traceGroup>
        <inkml:traceGroup>
          <inkml:annotationXML>
            <emma:emma xmlns:emma="http://www.w3.org/2003/04/emma" version="1.0">
              <emma:interpretation id="{5540076F-530A-4FFD-8B16-DA392FD2B95A}" emma:medium="tactile" emma:mode="ink">
                <msink:context xmlns:msink="http://schemas.microsoft.com/ink/2010/main" type="inkWord" rotatedBoundingBox="7450,7351 8875,7330 8887,8139 7462,8159"/>
              </emma:interpretation>
              <emma:one-of disjunction-type="recognition" id="oneOf13">
                <emma:interpretation id="interp63" emma:lang="en-AU" emma:confidence="0">
                  <emma:literal>truth</emma:literal>
                </emma:interpretation>
                <emma:interpretation id="interp64" emma:lang="en-AU" emma:confidence="0">
                  <emma:literal>trueth</emma:literal>
                </emma:interpretation>
                <emma:interpretation id="interp65" emma:lang="en-AU" emma:confidence="0">
                  <emma:literal>troth</emma:literal>
                </emma:interpretation>
                <emma:interpretation id="interp66" emma:lang="en-AU" emma:confidence="0">
                  <emma:literal>trmth</emma:literal>
                </emma:interpretation>
                <emma:interpretation id="interp67" emma:lang="en-AU" emma:confidence="0">
                  <emma:literal>trwth</emma:literal>
                </emma:interpretation>
              </emma:one-of>
            </emma:emma>
          </inkml:annotationXML>
          <inkml:trace contextRef="#ctx0" brushRef="#br0" timeOffset="18310.9722">7065 1387 2419,'0'0'53,"0"0"11,-13 3 3,4-3 1,0 0-55,9 0-13,-8 0 0,8 0 0,0 0 105,0 0 19,0 0 3,0 0 1,8-7-68,1-1-14,4 4-2,4 0-1,5 0-18,0-3-3,-5 7-1,5-4 0,-1 0-21,5 0 0,-8 4 0,3 0 8,5 0-114,-4-4-22,-5 4-5,-4 0-1117</inkml:trace>
          <inkml:trace contextRef="#ctx0" brushRef="#br0" timeOffset="18552.5589">7065 963 2408,'0'0'53,"0"0"11,-5 0 3,5 0 0,0 0-54,-4 4-13,-5 3 0,9-3 0,-4 4 104,4 7 19,0 5 3,4 6 1,5 1-76,4 4-15,0 4-4,0 7 0,0-3-12,0-1-4,0 5 0,0-1 0,-9-3-16,9-1 8,0 1-8,0-5 0,9-3-15,-5-4-9,-4 0-3,0 0 0,9-4-189,-9-3-39,-4 3-7</inkml:trace>
          <inkml:trace contextRef="#ctx0" brushRef="#br0" timeOffset="18803.6218">7381 1444 518,'-4'8'46,"-1"0"-37,1 3-9,4 5 0,-4-5 250,-1 5 48,5 3 10,5-4 1,-1 1-147,-4 3-30,4-4-5,1-3-2,-1 0-44,0-1-9,-4-3-1,0-8-1,0 0-16,0 0-3,0 0-1,0 0 0,0 0 0,13-12 0,-8 1 0,3-5 0,1-3-20,-5-4-4,1 4-1,-1-1 0,0 1-16,1 4-9,-1-5 10,0 5-10,1 0-24,-1-1-10,0 1-2,5-1-773,0-3-155</inkml:trace>
          <inkml:trace contextRef="#ctx0" brushRef="#br0" timeOffset="19545.5539">7607 1333 1958,'0'0'43,"0"0"9,0 0 1,0 0 3,0 11-45,0 5-11,-5-5 0,5 1 0,0-12 104,0 7 20,0 9 3,0-1 1,0 1-52,0-1-9,5 0-3,-1 1 0,-4 3 0,9 0 0,-9 1 0,4-5 0,5 1-102,-5-5-21,-4 4-4,9-3-1,-5-4 52,-4-8 12,0 0 0,0 0 0,9 4-10,-9-4 1,0 0 0,8-4 0,1-4-37,0 0-7,-1-7-2,-3 3 0,-1-3 37,0 0 7,5-1 2,-5 1 0,1-5-7,-5 9-2,4-5 0,0 5 0,1-4-15,-5 3-3,0 4-1,0-3 0,0 11 80,0 0 16,0 0 3,0 0 1,0 0-7,0 0-2,0 0 0,0 0 0,0 0-34,0 0-8,0 0 0,0 0-1,4 11-11,0 5 0,1-5 0,-1 5 0,0-5 12,5 1 1,-5 3 0,1 1 0,3-1-13,-3 0-18,3 1 4,-3-5 1,3 1 13,-3 3 0,3-7 0,-3 0 0,8-1 0,-9-3 0,-4-4 0,0 0 0,13-4 0,-9 1 0,5-5 0,0-4 0,-1 1 48,1-5 13,0 5 3,4-8 0,-5-5-52,1 5-12,0-4 0,-5 4 0,9 0 0,-9-5 0,1 1 0,-1 0 0,0 8 54,-4-1 8,0 1 2,-4-1 0,4 5-36,0-1-6,-4 1-2,4 3 0,0 8-6,0 0-2,0 0 0,-13 0 0,4 0-35,-4 4-7,4 4-2,5 3 0,0 1 32,-1 3 0,-3-3 0,8 3 0,4 4 0,0-3 0,-4 3 0,5-3 0,-1-5-57,0 5-6,1-9-1,-1 5 0,5-5 52,-5 1 12,-4-8 0,0 0 0,0 0 0,4 8 0,-4-8 0,0 0 0,0 0 0,0 0 0,0 0 0,9 4 0,0-4 48,-5 0 13,-4 0 3,9 4 0,-1-1-52,-8-3-12,0 0 0,9 0 0,-5-3 19,5-1 1,0 4 0,-1-4 0,-3 0-20,3 0 0,1 4 0,-9 0 0,4-8-12,1 5-7,-5 3-1,0 0 0,0 0 41,4 0 8,-4 0 2,0 0 0,9 3-23,-5-3-8,-4 0 0,9 4 9,-1 0-9,-8-4 0,5 0 0,3 4 0,-3 0 0,3 0 0,-3 3 0,-5-7 0,8 0 0,-3 0-16,3 0 4,-8 0 1,5 0-85,-5 0-16,4 0-4,-4 0-760,0 0-152</inkml:trace>
          <inkml:trace contextRef="#ctx0" brushRef="#br0" timeOffset="20478.4805">7789 1275 2188,'0'0'48,"0"0"11,0 0 1,0 0 1,0 0-49,0 0-12,0 0 0,0 0 0,0 0 136,0 0 25,0 0 5,13 0 1,0-4-64,0 4-13,-5-4-2,5 4-1,0-4-17,0 4-3,5 0-1,-1 0 0,0 0-53,-4 0-13,5 0 0,-1 0 0,-4 0-48,0 0-13,0 0-3,4-4-887,-4 4-177</inkml:trace>
          <inkml:trace contextRef="#ctx0" brushRef="#br0" timeOffset="19934.6388">7871 1040 921,'0'0'82,"0"0"-66,0 0-16,0 0 0,0 4 191,0-4 34,0 0 7,0 0 2,-4 7-58,4-3-12,-5 4-3,10 7 0,-1-7-61,0 7-12,-4 1-2,0-1-1,5 5-17,-1-1-3,-4 0-1,4 4 0,-4 4 0,5-4 0,-1 0 0,0 0 0,9 1-51,-4-5-13,4 4 0,-4-4 0,4-3 0,4-1 0,-4-3 0,4-1 0,1-3-49,-5 0-13,0-1-2,4-3-1,-4-4-103,-4 0-21,-1-8-4</inkml:trace>
          <inkml:trace contextRef="#ctx0" brushRef="#br0" timeOffset="20841.4297">8140 851 2516,'0'0'56,"0"0"11,0 0 2,0 0 1,0 0-56,0 0-14,0 0 0,4 12 0,0 3 99,-4 8 17,9 0 3,-5 4 1,1 4-74,-1 0-14,-4 7-4,9-3 0,-5-4-8,-4 4-3,4-5 0,1 1 0,-1-4-17,0-4 0,1 0 0,-1-3 0,0-5-48,5-3-12,-9 3-4,4 0 0,1-7 52,-1 0 12,-4-8 0,0 0 0,0 0-55,0 0-8,0 0-1,0 0-1,9-8 53,-5 0 12,5 1 0,-5-1 0,5 0-15,-5-3-2,0 3-1,1 0 0,3 1 28,1 7 6,0 0 0,-5 0 1,0 7-17,5 1 0,0 0 0,-1 3 0,-3 1 0,3-1 0,5 1 0,0 0 0,5-5-147,-1 1-36,0-4-7,1 0-2</inkml:trace>
        </inkml:traceGroup>
      </inkml:traceGroup>
    </inkml:traceGroup>
    <inkml:traceGroup>
      <inkml:annotationXML>
        <emma:emma xmlns:emma="http://www.w3.org/2003/04/emma" version="1.0">
          <emma:interpretation id="{AEA0FC34-43C1-44B7-8FB3-4F72DEB01DEE}" emma:medium="tactile" emma:mode="ink">
            <msink:context xmlns:msink="http://schemas.microsoft.com/ink/2010/main" type="paragraph" rotatedBoundingBox="486,8687 6996,8556 7018,9672 509,9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570678-3488-42F4-8B0A-810EE57DE7D9}" emma:medium="tactile" emma:mode="ink">
              <msink:context xmlns:msink="http://schemas.microsoft.com/ink/2010/main" type="line" rotatedBoundingBox="963,8677 6996,8556 7018,9672 985,9794"/>
            </emma:interpretation>
          </emma:emma>
        </inkml:annotationXML>
        <inkml:traceGroup>
          <inkml:annotationXML>
            <emma:emma xmlns:emma="http://www.w3.org/2003/04/emma" version="1.0">
              <emma:interpretation id="{C917EA23-6BF4-4C54-BB08-4899DAE6C400}" emma:medium="tactile" emma:mode="ink">
                <msink:context xmlns:msink="http://schemas.microsoft.com/ink/2010/main" type="inkWord" rotatedBoundingBox="1807,8934 2833,8913 2843,9402 1817,9422"/>
              </emma:interpretation>
              <emma:one-of disjunction-type="recognition" id="oneOf14">
                <emma:interpretation id="interp68" emma:lang="en-AU" emma:confidence="0">
                  <emma:literal>Bob</emma:literal>
                </emma:interpretation>
                <emma:interpretation id="interp69" emma:lang="en-AU" emma:confidence="0">
                  <emma:literal>130b</emma:literal>
                </emma:interpretation>
                <emma:interpretation id="interp70" emma:lang="en-AU" emma:confidence="0">
                  <emma:literal>B0b</emma:literal>
                </emma:interpretation>
                <emma:interpretation id="interp71" emma:lang="en-AU" emma:confidence="0">
                  <emma:literal>Bols</emma:literal>
                </emma:interpretation>
                <emma:interpretation id="interp72" emma:lang="en-AU" emma:confidence="0">
                  <emma:literal>Bots</emma:literal>
                </emma:interpretation>
              </emma:one-of>
            </emma:emma>
          </inkml:annotationXML>
          <inkml:trace contextRef="#ctx0" brushRef="#br0" timeOffset="23486.174">1399 2473 864,'0'0'76,"0"0"-60,0 0-16,0 0 0,-9-15 129,9 15 23,0 0 5,0 0 1,0 0-39,-4-8-8,0 8-2,-1 8 0,5-1-46,0 5-10,0 3-1,0 9-1,0-1-7,5 4 0,3 3-1,1 1 0,-9 0-7,9 0-2,-5 0 0,5 3 0,0-3-16,4-4-3,-13-4-1,8-3 0,1-5-14,4-3-16,-13-1 3,0-11 1,0 0-184,0 0-37</inkml:trace>
          <inkml:trace contextRef="#ctx0" brushRef="#br0" timeOffset="23913.4311">1390 2477 460,'0'0'41,"0"0"-33,0 0-8,0 0 0,0 0 282,0 0 54,14-4 12,-1-4 1,0 5-186,0-1-38,4 0-7,-4 4-2,4 4-30,-4 0-6,0-1-2,5 1 0,-5 0-17,0 4-3,4-4-1,-13 3 0,5 5-40,0-4-8,-5-4-1,5 7-8,-9-3 28,8-1-2,-8 1 0,-8 4 0,3-5-42,1 5-8,0 3-1,-5-3-1,5-4 0,-5 3 0,9-3 0,-9 4 0,9-12-6,0 0 0,-8 3-1,8-3 0,0 0 22,0 0 11,0 0-10,0 0 10,0 0-12,0 0 12,0 0-13,0 12 5,0-12 8,8 8 9,1-1-1,-5 1-8,5 0 42,4-4 2,4 3 0,-8 1 0,0-4-8,4 0 0,-5 0-1,1 3 0,0 1-35,-1-4-17,-8-4 1,9 8 1,-5-1 47,1-3 8,-1 4 3,-4-8 0,-4 8-28,-1 3-6,1 1-1,4-1 0,-13-3 0,4 3-8,1 5 12,-1-8-4,-4-1-8,0-3 0,4 0 0,-8 0 0,4 0 0,4 0-14,-8-4 3,8 3 1,1-6-22,-1 3-4,0 0 0,9 0-1,-4-8-129,4 8-26,0 0-4,0-8-801</inkml:trace>
          <inkml:trace contextRef="#ctx0" brushRef="#br0" timeOffset="24296.2637">1802 2620 921,'0'0'82,"0"0"-66,0 0-16,0 0 0,0 0 227,0 0 41,0 0 9,0 0 2,0 11-113,-4 1-22,4-1-5,0 5-1,-9-1-60,9 4-12,9-3-2,-9 7-1,4 0-51,5 0-12,-5-4 0,5 4 0,0-3 0,-1-5 0,-8 1 0,9-5 0,4 1 54,-4-1 8,4-7 2,-5 4 0,5-8-52,-4 0-12,4-4 0,-13 4 0,9-8 0,-1-3 0,-8-5 0,5 1 0,-5 3 0,0-3 0,0-1 0,-5 1 0,5 0 0,-8 3 0,-5-3 0,4-1 0,0 9 0,-4-5 0,5 0 0,-5 1 0,-5 7 0,5-4 0,5 8 0,-1-4 0,0 4-162,9 0-35,-8 4-7,8-4-870</inkml:trace>
          <inkml:trace contextRef="#ctx0" brushRef="#br0" timeOffset="24593.4079">2041 2442 1497,'0'0'66,"0"0"14,0 0-64,0 0-16,0 0 0,8 12 0,5 3 158,-8 1 28,3-5 6,1 9 0,0-1-102,-1 4-21,1 0-4,4 0-1,-13 4-27,4-4-5,5 4-2,-9 0 0,4-4 0,1 0 0,-1-3 0,0-5 0,1-3-8,-5-5-2,0-7 0,0 0 0,8 8-29,-8-8-7,0 0 0,0 0-1,0 0 45,0 0 8,-8-8 3,8-3 0,0-1-30,8 1-9,-8-1 0,0 4 0,5 1 0,-5 7 0,8-8 0,1 4 0,0-4 8,-1 5-8,10-1 0,-1 4 0,-8 0 24,4 4-3,4-4 0,-4 3 0,9 1-21,-9 4 0,-5 4 0,5-5 8,0-3 2,0 4 1,0 0 0,-4-1 0,0 5-11,-5 3-17,-4-3 4,0-5 1,0-7 12,0 12 0,-4 0 0,-1-5 0,1-3 32,-5 4 10,-4-4 2,5 0 0,-10 3-20,5-3-3,-4 0-1,4-4 0,-4 0-61,-1-4-13,1 0-2,4-3-1,-4-1-101,4-4-20,4 5-4,5-1-926</inkml:trace>
        </inkml:traceGroup>
        <inkml:traceGroup>
          <inkml:annotationXML>
            <emma:emma xmlns:emma="http://www.w3.org/2003/04/emma" version="1.0">
              <emma:interpretation id="{D5AC96B4-6A26-4C99-B8AE-05C40DEED40C}" emma:medium="tactile" emma:mode="ink">
                <msink:context xmlns:msink="http://schemas.microsoft.com/ink/2010/main" type="inkWord" rotatedBoundingBox="3243,8970 3524,8964 3531,9288 3249,9294"/>
              </emma:interpretation>
              <emma:one-of disjunction-type="recognition" id="oneOf15">
                <emma:interpretation id="interp73" emma:lang="en-AU" emma:confidence="0">
                  <emma:literal>is</emma:literal>
                </emma:interpretation>
                <emma:interpretation id="interp74" emma:lang="en-AU" emma:confidence="0">
                  <emma:literal>Ts</emma:literal>
                </emma:interpretation>
                <emma:interpretation id="interp75" emma:lang="en-AU" emma:confidence="0">
                  <emma:literal>ts</emma:literal>
                </emma:interpretation>
                <emma:interpretation id="interp76" emma:lang="en-AU" emma:confidence="0">
                  <emma:literal>Is</emma:literal>
                </emma:interpretation>
                <emma:interpretation id="interp77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24826.442">2869 2542 1670,'0'0'148,"0"0"-118,0 0-30,0 0 0,0 0 224,0 0 38,0 0 8,0 8 2,-5 4-129,1-1-26,4 1-5,4 3 0,-4 1-72,5 3-15,3 0-2,-3 0-1,-1 1-22,0-1 0,1 0 0,-1 1 0,5-1-156,-5-8-32,0 5-6,1-5-2</inkml:trace>
          <inkml:trace contextRef="#ctx0" brushRef="#br0" timeOffset="25013.8982">2812 2531 1555,'0'0'138,"0"0"-110,0 0-28,0 0 0,0 0 164,0 0 27,0 0 5,5-8 2,-1 1-113,5 3-22,-9 4-5,0-8-1,0 8-69,8-4-15,5-4-2,0 8-1,0-3-86,0-1-18,-4 4-3,4 4-481,0-1-96</inkml:trace>
          <inkml:trace contextRef="#ctx0" brushRef="#br0" timeOffset="25256.3178">3007 2500 1728,'5'16'38,"-5"-16"8,0 0 2,0 0 0,0 0-39,0 0-9,0 0 0,0 0 0,0 0 163,0 0 30,0 0 7,0 0 0,0 0-53,0 0-11,0 0-3,0 0 0,0 0-65,0 0-12,-5-4-4,5 4 0,0 0-33,-8 4-7,-5-1-2,8 5 0,1 0-10,0 3-17,4 1 4,0-1 1,0-3-4,4 4-1,0-1 0,1 5 0,-1-5-2,0 1 0,9-1 0,-13 1 0,13-1 10,-4-3 9,-5 0-13,9 0 5,-4-1 8,0 1 0,-1 0 0,1-4 0,-9-4 0,0 0 0,9 3 8,-9-3-8,0 0 12,4 8-3,0 0 0,-4-8 0,-4 8-1,0-5-8,4-3 12,-5 8-4,1 0-39,-9-4-8,-4 0-1,8 3-1,-4 1 55,0-4 11,-4 0 3,4-4 0,0 3-259,0-6-51</inkml:trace>
        </inkml:traceGroup>
        <inkml:traceGroup>
          <inkml:annotationXML>
            <emma:emma xmlns:emma="http://www.w3.org/2003/04/emma" version="1.0">
              <emma:interpretation id="{3D8FE007-DFB4-4C5D-A2D9-71652239796F}" emma:medium="tactile" emma:mode="ink">
                <msink:context xmlns:msink="http://schemas.microsoft.com/ink/2010/main" type="inkWord" rotatedBoundingBox="4338,9039 4777,9030 4783,9335 4344,9344"/>
              </emma:interpretation>
              <emma:one-of disjunction-type="recognition" id="oneOf16">
                <emma:interpretation id="interp78" emma:lang="en-AU" emma:confidence="0">
                  <emma:literal>a</emma:literal>
                </emma:interpretation>
                <emma:interpretation id="interp79" emma:lang="en-AU" emma:confidence="0">
                  <emma:literal>A</emma:literal>
                </emma:interpretation>
                <emma:interpretation id="interp80" emma:lang="en-AU" emma:confidence="0">
                  <emma:literal>d</emma:literal>
                </emma:interpretation>
                <emma:interpretation id="interp81" emma:lang="en-AU" emma:confidence="0">
                  <emma:literal>U</emma:literal>
                </emma:interpretation>
                <emma:interpretation id="interp82" emma:lang="en-AU" emma:confidence="0">
                  <emma:literal>u</emma:literal>
                </emma:interpretation>
              </emma:one-of>
            </emma:emma>
          </inkml:annotationXML>
          <inkml:trace contextRef="#ctx0" brushRef="#br0" timeOffset="25777.7572">4082 2616 1497,'-4'-8'133,"-5"4"-106,-4-7-27,0 3 0,0-4 216,0 5 37,0 3 8,-4 0 2,4 0-132,0 8-27,4-4-4,1 8-2,-5-5-65,4 9-13,9 3-2,-9 1-1,5-1-17,4 5 0,0-1 0,4 0 0,5 4 0,-5 0 0,1-3 0,3-1 0,1 0-14,4 0 3,-4-3 1,4-5 0,0-3-3,-9 0-1,5-4 0,4-1 0,-13-3 4,8 0 1,1-3 0,0-5 0,-1 0 9,5-3 0,-13-9 0,9 5 0,0-4 0,-1-1 0,1 1 0,-5-4 0,9 8 12,-8-5-1,-1 1-1,0 0 0,5 7 17,-5 1 3,1 3 1,-5 8 0,4-8-9,-4 8-2,0 0 0,9 8 0,-5 0-8,5 3-1,-1 1-1,5 3 0,-4 4-10,0 1 12,-1-1-12,5 0 12,0 1-12,0-1-12,0-4 2,0 1 1,0-1-169,0-3-34,5-5-6,-1 1-2</inkml:trace>
        </inkml:traceGroup>
        <inkml:traceGroup>
          <inkml:annotationXML>
            <emma:emma xmlns:emma="http://www.w3.org/2003/04/emma" version="1.0">
              <emma:interpretation id="{C94B9094-9354-4601-A225-0A4D17CC093D}" emma:medium="tactile" emma:mode="ink">
                <msink:context xmlns:msink="http://schemas.microsoft.com/ink/2010/main" type="inkWord" rotatedBoundingBox="4949,8597 6996,8556 7018,9672 4971,9714"/>
              </emma:interpretation>
              <emma:one-of disjunction-type="recognition" id="oneOf17">
                <emma:interpretation id="interp83" emma:lang="en-AU" emma:confidence="0">
                  <emma:literal>knight</emma:literal>
                </emma:interpretation>
                <emma:interpretation id="interp84" emma:lang="en-AU" emma:confidence="0">
                  <emma:literal>tonight</emma:literal>
                </emma:interpretation>
                <emma:interpretation id="interp85" emma:lang="en-AU" emma:confidence="0">
                  <emma:literal>Tonight</emma:literal>
                </emma:interpretation>
                <emma:interpretation id="interp86" emma:lang="en-AU" emma:confidence="0">
                  <emma:literal>Knight</emma:literal>
                </emma:interpretation>
                <emma:interpretation id="interp87" emma:lang="en-AU" emma:confidence="0">
                  <emma:literal>knights</emma:literal>
                </emma:interpretation>
              </emma:one-of>
            </emma:emma>
          </inkml:annotationXML>
          <inkml:trace contextRef="#ctx0" brushRef="#br0" timeOffset="26039.5226">4520 2242 2419,'22'4'107,"-22"-4"22,0 0-103,0 11-26,0-3 0,0 4 0,9-1 107,-9 5 16,4-1 3,5 8 1,4 0-68,0 4-14,0 0-2,0 4-1,4 4-20,0-4-4,1-1-1,3 1 0,-8-4-27,0 4-6,9 0 0,-5-4-1,5 0-195,-9 0-38,4-8-8</inkml:trace>
          <inkml:trace contextRef="#ctx0" brushRef="#br0" timeOffset="26194.879">4941 2550 864,'0'0'38,"0"0"8,0 0-37,-9 0-9,0-4 0,-4 0 0,5 4 396,-5 0 78,-5 0 15,5 0 3,5 0-340,-5 4-68,0 4-13,0 0-3,4-1-37,0 5-7,1 3-2,8 1 0,-5-1-22,10 5 0,-1-1 0,0 0-8,5-4 8,0 5 0,-1-5-9,10 1 9,-10-9-20,5 5 1,0-4 0,5-1 0,-5-3-52,4 0-10,-4-8-3,-4 0-714,4-3-143</inkml:trace>
          <inkml:trace contextRef="#ctx0" brushRef="#br0" timeOffset="26514.6852">5014 2562 2419,'0'0'53,"0"0"11,0 0 3,0 11 1,0 1-55,0-1-13,0 5 0,5-1 0,-10 5 50,10-5 7,-1 0 2,0 1 0,1-5-35,-1 5-6,-4-5-2,4-3 0,5 4-16,-9-12-14,0 0 2,4 3 1,5 1 40,-9-4 8,0 0 2,0 0 0,9-7-14,-5-5-2,0 0-1,1 1 0,-5-1-22,4-3 9,5 3-9,-5 1 0,-4-5 15,4 5-4,1 3-1,-1 0 0,5 1-10,-5-1-14,-4 8 3,0 0 1,13 0 26,-13 0 6,0 0 1,9 0 0,4 4-9,-5 4-2,5-1 0,-4 5 0,0 3 0,-5-3 0,5 3 0,4-3 0,0-1-12,-5-3 0,1 0 0,0 3 0,-1-7-92,1 0-14,0 4-3,-9-8-727,8 4-144</inkml:trace>
          <inkml:trace contextRef="#ctx0" brushRef="#br0" timeOffset="26654.1308">5387 2589 806,'0'0'36,"0"0"7,0 7-35,4-3-8,-4 4 0,5 0 0,-5-8 284,4 7 54,0 5 11,1-4 3,3 3-232,1-7-45,-9-4-10,9 8-1,4-8-155,-5 4-30,-8-4-7</inkml:trace>
          <inkml:trace contextRef="#ctx0" brushRef="#br0" timeOffset="26780.3812">5469 2419 1497,'0'0'133,"-4"-8"-106,-5 5-27,5-5 0,0 0 209,-1 1 37,1-1 7,0 4 2,-1 0-153,5 4-30,0-8-7,0 8-819,0 0-164</inkml:trace>
          <inkml:trace contextRef="#ctx0" brushRef="#br0" timeOffset="27313.4811">5721 2542 1209,'-22'-11'108,"18"7"-87,0 0-21,-1-3 0,-3 7 292,-1-4 53,0 4 11,1-4 3,-1-4-178,0 4-35,1 0-7,3 4-2,5 0-95,-8 0-19,-1 8-4,5-4-1,-1 4-18,1 3-12,4 8 1,0-3 1,0-1-14,4 5-4,5-5 0,0 4 0,-5-3-15,9-5-3,0 5-1,-4-5 0,-1-3-17,5 0-3,-8-1-1,8-7 0,0 0 42,0 0 8,-13 0 2,8-11 0,1 3 24,4-4 4,-13 1 2,0-1 0,0-3 22,4 0 4,-4-5 0,-4 5 1,0-1-41,-1-3 0,10 4-13,-5-1 3,-5 5 10,1 3 0,8 0 0,-4 8 0,0 0 0,0 0-10,0 0 10,0 0-10,13 12 0,0 0 0,-13 7 0,13 0 0,5 4 10,-5 0-10,-5 4 10,1 4-10,0-4 31,4 0 7,4 4 0,-13 0 1,-8 3-29,4-3 0,13 0 0,-9 0 0,-8 4 0,0-1 0,4-3 0,0-4 0,0 0 57,-5 0 6,-8 4 1,5-8 0,8 0 0,-5-8 0,-12-7 0,4 4 0,0-5-64,-4-3 0,4-4-9,-5 0 0,-3 0 9,3-4 0,5-3-9,-4-5 9,-5-3-120,5-5-19,8-3-4,1-4-679,-1 0-136</inkml:trace>
          <inkml:trace contextRef="#ctx0" brushRef="#br0" timeOffset="27667.9251">5894 2238 1152,'0'12'102,"0"-5"-82,-4 1-20,4-8 0,17 12 276,-8-5 50,-18 5 10,5 3 3,17 5-166,0 3-33,-13 4-6,4 3-2,-4 1-72,9 0-16,0 0-2,-5-4-1,-13 4-11,14-4-2,3-4-1,1 0 0,-9-4-11,0 0-3,9-7 0,-5 0 0,0-5-13,-4-7 9,0 0-9,0 0 8,18 4-8,-10-4 12,-8 0-12,0 0 12,9-8-12,-5-7 0,1 3 0,-5-7 0,0 0 0,4 4 0,9-5 0,-4 9-11,-9-5 1,4 9 0,5-1 0,-1 0 0,1 4 10,-9 4 0,0 0 0,9 0 0,8 4 0,-4 4 0,-9 0 0,5-1 0,0 1 0,4 0 0,-13 3-9,4-3 9,0 4-108,5-5-16,0 1-4,-5 4-1128</inkml:trace>
          <inkml:trace contextRef="#ctx0" brushRef="#br0" timeOffset="27793.16">6258 2508 403,'22'0'17,"-22"0"5,0 0-22,0-8 0,13-3 0,-4-1 0,-5 0 488,9 5 92,0-1 20,4 0 3,5-3-397,-9 7-79,-13 4-16,17-4-3,18 4-65,-18-4-13,-8 4-2,4-4-1,9 4-27,-5-4 0,-4 1 0,0 3 0,0-4-198,-4 0-32,0 4-6</inkml:trace>
          <inkml:trace contextRef="#ctx0" brushRef="#br0" timeOffset="27977.1878">6371 2076 2509,'17'8'111,"-17"-8"23,0 0-107,0 0-27,0 0 0,-4 12 0,4 7 117,-4 0 19,-1 4 3,1 4 1,13 4-50,-5 0-10,-4 0-1,4-1-1,5 1-42,4 0-8,-13 8-1,4-9-1,-4 5-26,9-4 0,4-4-14,-9 0 5,-4-4-202,5 0-40</inkml:trace>
        </inkml:traceGroup>
      </inkml:traceGroup>
    </inkml:traceGroup>
    <inkml:traceGroup>
      <inkml:annotationXML>
        <emma:emma xmlns:emma="http://www.w3.org/2003/04/emma" version="1.0">
          <emma:interpretation id="{59DE6B5A-B0E7-4D59-B444-D19C7F1E27EC}" emma:medium="tactile" emma:mode="ink">
            <msink:context xmlns:msink="http://schemas.microsoft.com/ink/2010/main" type="paragraph" rotatedBoundingBox="683,9914 5940,10095 5912,10915 655,10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EA410E-60A6-4221-A148-F35AD009A690}" emma:medium="tactile" emma:mode="ink">
              <msink:context xmlns:msink="http://schemas.microsoft.com/ink/2010/main" type="line" rotatedBoundingBox="1902,9956 5940,10095 5912,10915 1874,10775"/>
            </emma:interpretation>
          </emma:emma>
        </inkml:annotationXML>
        <inkml:traceGroup>
          <inkml:annotationXML>
            <emma:emma xmlns:emma="http://www.w3.org/2003/04/emma" version="1.0">
              <emma:interpretation id="{B3AB8ADA-6FE6-472F-944B-07ECA7695543}" emma:medium="tactile" emma:mode="ink">
                <msink:context xmlns:msink="http://schemas.microsoft.com/ink/2010/main" type="inkWord" rotatedBoundingBox="1902,9966 3070,10007 3047,10695 1878,10655"/>
              </emma:interpretation>
              <emma:one-of disjunction-type="recognition" id="oneOf18">
                <emma:interpretation id="interp88" emma:lang="en-AU" emma:confidence="0">
                  <emma:literal>Bob</emma:literal>
                </emma:interpretation>
                <emma:interpretation id="interp89" emma:lang="en-AU" emma:confidence="0">
                  <emma:literal>Bobs</emma:literal>
                </emma:interpretation>
                <emma:interpretation id="interp90" emma:lang="en-AU" emma:confidence="0">
                  <emma:literal>Blob</emma:literal>
                </emma:interpretation>
                <emma:interpretation id="interp91" emma:lang="en-AU" emma:confidence="0">
                  <emma:literal>Boob</emma:literal>
                </emma:interpretation>
                <emma:interpretation id="interp92" emma:lang="en-AU" emma:confidence="0">
                  <emma:literal>Bomb</emma:literal>
                </emma:interpretation>
              </emma:one-of>
            </emma:emma>
          </inkml:annotationXML>
          <inkml:trace contextRef="#ctx0" brushRef="#br0" timeOffset="30398.7694">1477 3641 1267,'0'30'112,"0"-30"-89,0 0-23,0 0 0,-4-3 160,-5-1 28,9 4 6,0 0 1,0 0-47,0 0-10,0 0-2,0 0 0,0 0-85,9 19-18,-9-4-3,0 9-1,4-5-15,5 8-3,0 0-1,-1 7 0,-3-3-10,3 8 0,1-5 0,0 1 8,-5 0-8,5-4 0,-5-4 0,5 3 0,-5 1-20,0-8-10,5-7-2,-9-1-722,0-15-145</inkml:trace>
          <inkml:trace contextRef="#ctx0" brushRef="#br0" timeOffset="30883.0803">1473 3679 518,'0'0'46,"0"0"-37,0 0-9,0 0 0,0 0 304,0 0 58,0 0 12,9 0 2,-5 0-213,5 0-43,4 4-9,-5-4-2,5 8-53,5-4-12,-1-1-1,0 5-1,-4-4 26,5 4 6,-1-4 1,5 3 0,-9-3-28,4 0-6,-4-4-1,9 4 0,-9 0-13,4 0-3,-4 3-1,0 1 0,0-4-11,0 3-3,-13-7 0,4 12 0,1-4-9,-1 3 0,-8 1 0,-1 3 0,1-7-14,-5 7-5,1-3-1,-5 0 0,0-1-20,0 1-5,0-5-1,0 1 0,0 0 16,4-4 3,0-1 1,1-3 0,3 4 14,-3-4 2,3 0 1,5 0 0,0 0 9,0 0-12,0 0 12,0 0-12,0 0 12,0 0 0,0 0 0,0 0-8,13 8 17,0 0 4,0-4 1,5 3 0,-5-3 3,4 8 1,5-5 0,-9 5 0,4 0-2,-13-5-1,5 5 0,4-1 0,-4 1-6,-1-4-1,-8 3 0,5-3 0,-5-8 11,4 11 1,-4-3 1,0 4 0,0-5-1,-9 1 0,1 0 0,-1 0 0,-4-5-5,0 5-2,-4 0 0,4-1 0,-9-7-13,0 4 0,5-4 0,-5 4 0,5-4 0,0 0-12,-5 0 1,5 0 0,-1-11-29,5 7-5,9 0-2,-9 0 0,9 0-109,-1-3-21,1-1-5,8-4-521,1 1-104</inkml:trace>
          <inkml:trace contextRef="#ctx0" brushRef="#br0" timeOffset="31162.8722">2032 3849 1209,'0'0'53,"0"0"12,0 0-52,0 0-13,0 0 0,0 0 0,0 0 256,-4 4 49,-1 3 10,1-3 1,-5 4-170,1 0-34,3 3-8,1 8 0,0-7-59,4 7-11,4 0-2,0 1-1,5-1-22,4 0-9,-4 0 8,4 1-8,0-1 0,0-4 0,4-3 0,-4-4 0,0 3 0,4-7 0,-8 4 0,4-4 0,4-4 12,-8-4-4,0-4 0,4 0 0,-9 1 6,0-1 1,1-4 0,-5-3 0,0 0 1,-5 3 1,1-3 0,0 3 0,-5-3-8,0 3-1,-4 1-8,-4-5 12,4 5-12,0-1 0,-13 0 0,9 5-10,-1-1-26,5 0-4,-8 1-2,3 3 0,5 0-122,5 0-24,-5 4-4,13-4-881</inkml:trace>
          <inkml:trace contextRef="#ctx0" brushRef="#br0" timeOffset="31625.123">2253 3510 633,'0'0'56,"0"0"-44,0 0-12,0 0 0,0 0 371,0 0 72,0 0 14,0 0 3,4 15-285,1-3-58,-5-1-11,8 8-2,1 1-68,0 7-12,4 3-4,0 5 0,-9-4-4,5 4-2,8-1 0,-8 1 0,-1-4 10,1 4 1,0-5 1,-1 5 0,1-8-38,4 0-7,-4-4-1,-5-8-1,0-3 21,-4-12 0,0 0 0,0 0 0,0 0 17,0 0 2,0 0 0,0 0 0,-4-12-19,4 1 0,-4-1 0,4-3 0,0 0 0,-9-1 0,9 5 0,0-1 0,0 0 0,9 5 0,-9-5 0,4 4 0,0 1 0,5-1 0,0 4 0,8 0 0,-8 4 0,4 4 0,0-4 0,4 4 0,-4 0 0,-4 4 0,0-1 0,-1 5 0,5-4 0,-4-1 0,0 1 0,-1 4 0,10-1 0,-14-3 0,0 3 0,1 5 0,-5-5 0,-5 5 0,1-5 0,0 5 0,-5-9 55,0 1 7,1 0 2,-5 3 0,-5-3-50,1 4-14,-5-5 0,1 1 8,-1-4-8,5 0 0,-5-8 0,9 0 0,-9-4-63,5 1-7,8-1-2,0-4-1238</inkml:trace>
        </inkml:traceGroup>
        <inkml:traceGroup>
          <inkml:annotationXML>
            <emma:emma xmlns:emma="http://www.w3.org/2003/04/emma" version="1.0">
              <emma:interpretation id="{C63FAFF6-2103-4BBA-9AF3-6F86C7430827}" emma:medium="tactile" emma:mode="ink">
                <msink:context xmlns:msink="http://schemas.microsoft.com/ink/2010/main" type="inkWord" rotatedBoundingBox="3491,10140 3908,10154 3894,10562 3476,10548"/>
              </emma:interpretation>
              <emma:one-of disjunction-type="recognition" id="oneOf19">
                <emma:interpretation id="interp93" emma:lang="en-AU" emma:confidence="0">
                  <emma:literal>is</emma:literal>
                </emma:interpretation>
                <emma:interpretation id="interp94" emma:lang="en-AU" emma:confidence="0">
                  <emma:literal>i</emma:literal>
                </emma:interpretation>
                <emma:interpretation id="interp95" emma:lang="en-AU" emma:confidence="0">
                  <emma:literal>it</emma:literal>
                </emma:interpretation>
                <emma:interpretation id="interp96" emma:lang="en-AU" emma:confidence="0">
                  <emma:literal>in</emma:literal>
                </emma:interpretation>
                <emma:interpretation id="interp97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38769.3409">3059 3656 1958,'0'0'43,"0"0"9,0 0 1,0 0 3,0 0-45,0 0-11,0 0 0,0 0 0,0 12 0,0-12 0,5 7 0,3 5 0,5-4-20,-4-1-5,4 1-2</inkml:trace>
          <inkml:trace contextRef="#ctx0" brushRef="#br0" timeOffset="38626.2375">3090 3845 2419,'0'0'107,"0"0"22,0 0-103,-9 0-26,9 0 0,0 0 0,0 0 88,0 0 12,0 0 2,0 0 1,-13 4-63,13-4-12,0 0-2,0 11-1,0 1 10,0 3 1,4 1 1,5-1 0,0 0-29,-5 1-8,5 3 0,-5-3 0,9-5 0,-9 5-13,5-5 3,-5 1 1,5-5-118,0 1-23,-5-4-5,5 0-1013</inkml:trace>
          <inkml:trace contextRef="#ctx0" brushRef="#br0" timeOffset="39080.3404">3341 3768 576,'0'0'25,"0"0"6,0 0-31,0 0 0,0 0 0,0 0 0,0 0 362,0 0 66,-9 4 14,-4-4 2,5 3-256,-1-3-51,-8 4-10,8 0-3,0 0-62,1 0-13,-5-4-2,13 0-1,0 0-37,0 0-9,-5 8 0,1 3 0,4-3 0,-4 0 0,-1 3 0,5 1 0,0-1 0,5 1 0,-1-1 0,5 5 0,4-5-20,-5 1 3,5-1 1,9 1 0,-9 0 4,4-1 2,-4 5 0,5-5 0,-5 1 10,4-5 0,0 5 0,-4-4-8,0 3 0,0-3 0,-8 0 0,4-1 0,-9-7 23,0 0 5,0 0 0,0 0 1,0 0 18,0 0 3,0 0 1,-14 4 0,1 0-43,-4-4 0,4 0 0,-13 0-11,0-4 11,4 0-10,-4 0 10,5 1-10,3-5-109,10 0-21,-10 4-5</inkml:trace>
        </inkml:traceGroup>
        <inkml:traceGroup>
          <inkml:annotationXML>
            <emma:emma xmlns:emma="http://www.w3.org/2003/04/emma" version="1.0">
              <emma:interpretation id="{A9C5F1AC-9495-4A10-9A11-8A44C9E19069}" emma:medium="tactile" emma:mode="ink">
                <msink:context xmlns:msink="http://schemas.microsoft.com/ink/2010/main" type="inkWord" rotatedBoundingBox="4198,10035 5940,10095 5912,10915 4169,10854"/>
              </emma:interpretation>
              <emma:one-of disjunction-type="recognition" id="oneOf20">
                <emma:interpretation id="interp98" emma:lang="en-AU" emma:confidence="0">
                  <emma:literal>lying</emma:literal>
                </emma:interpretation>
                <emma:interpretation id="interp99" emma:lang="en-AU" emma:confidence="0">
                  <emma:literal>Lying</emma:literal>
                </emma:interpretation>
                <emma:interpretation id="interp100" emma:lang="en-AU" emma:confidence="0">
                  <emma:literal>tying</emma:literal>
                </emma:interpretation>
                <emma:interpretation id="interp101" emma:lang="en-AU" emma:confidence="0">
                  <emma:literal>Dying</emma:literal>
                </emma:interpretation>
                <emma:interpretation id="interp102" emma:lang="en-AU" emma:confidence="0">
                  <emma:literal>dying</emma:literal>
                </emma:interpretation>
              </emma:one-of>
            </emma:emma>
          </inkml:annotationXML>
          <inkml:trace contextRef="#ctx0" brushRef="#br0" timeOffset="39481.7676">3779 3552 864,'-4'12'76,"4"-9"-60,0-3-16,0 0 0,0-7 348,-9-1 68,9 8 12,0 0 4,0 0-257,0 0-51,0 0-11,0 0-1,9 15-76,-9 5-16,8-1-2,1 0-1,0 4 38,4 0 7,0 4 2,0 0 0,-5 8-52,5 0-12,5-4 0,-5-1 0,4 1-48,0-4-13,-4-4-3,5 4 0,-1-4 55,-4-3 9,0-1 0,0 0 8,0-3-256,0-5-50</inkml:trace>
          <inkml:trace contextRef="#ctx0" brushRef="#br0" timeOffset="39930.7095">4082 3853 806,'0'0'36,"0"0"7,0 0-35,-8 3-8,8-3 0,-5 8 0,5-8 308,0 8 60,0 3 12,0 5 3,0-5-236,5 1-47,-1-1-10,9 1-2,0 0-46,-4-1-10,4-3-1,4 0-1,-4-5-16,4 5-3,-4-8-1,0 4 0,5 0-10,-5-4 10,0-4-10,-5 0 10,1 0-10,4 0 12,-9-3-12,1-1 12,-5 0-4,0-3-8,0 3 12,0-4-4,0-3-8,-5 3 10,1-3-10,0 4 10,-1 3-10,1 0 8,0-3-8,-1 3 8,5 8-8,0 0 0,-4-8 0,4 8 0,0 0 0,0 0 0,0 0-12,0 0 12,9 8-12,-1 0 12,5 3-10,-4 5 10,4-5 0,0 8-9,-4-3 9,8 3 0,-4 0 0,0 1 0,0-1 0,4 0 0,-4 4 0,0 0 0,0 0 0,0 4 0,-4 0 0,0 0 0,-5 0 0,0-4 0,1 4 8,-1-3 1,-8-1 0,-1-4 0,1 0 16,-5-7 3,5 3 1,-5-7 0,-8 0 6,4-1 1,-4 1 0,-1-8 0,1 0-16,0 0-4,-1-4 0,-3 0 0,3-3-16,-3-1 8,-1-4-8,5-3 0,4-1-8,-9-3-9,9 0-2,0 0 0,0-1-38,4 5-8,5-8-2,4 4 0,0-1-185,0 1-38</inkml:trace>
          <inkml:trace contextRef="#ctx0" brushRef="#br0" timeOffset="40124.5401">4499 3795 1555,'0'0'138,"0"0"-110,0 0-28,0 0 0,0 0 197,0 0 35,0 0 6,4 11 2,-4-3-103,9 0-20,-5-1-4,5 5-1,-1-4-62,1 3-13,0 1-2,-5 3-1,0-3-21,1 3-4,-1-3-1,5-1 0,-5 1-21,0-4-5,-4-8-1,9 11 0,-9-11-245,0 0-50</inkml:trace>
          <inkml:trace contextRef="#ctx0" brushRef="#br0" timeOffset="40251.7253">4490 3606 633,'0'0'56,"0"0"-44,0 0-12,0 0 0,0 0 240,0 0 45,0 0 10,13 4 1,0-4-231,-4 8-46,-1-5-10,1 5-517,0 0-104</inkml:trace>
          <inkml:trace contextRef="#ctx0" brushRef="#br0" timeOffset="40546.9923">4776 3853 1533,'0'0'33,"0"0"7,0 0 2,0 0 2,0 0-35,0 0-9,4 7 0,-4-7 0,0 0 145,0 0 27,0 0 6,0 0 1,0 0-55,0 0-10,-4-7-2,0-5-1,4 4-42,0-3-8,-5-5-1,1 1-1,4-1-27,0 1-6,0 0-1,0-1 0,0 5 31,0-5 7,0 5 1,4-1 0,1 4-52,-1 1-12,0-1 0,5 4 0,0 4 0,-1 4 0,1 0 0,0 4 0,4-1 8,-5 5-8,1-4 0,4 3 9,-4 1-9,4 3 0,-5-3 0,5-1 0,-4-3-13,4 3-5,-4-3-1,4-4 0,-5 4-125,5-4-26,-4-1-5,4 1-1,0-4-130,-4 0-26</inkml:trace>
          <inkml:trace contextRef="#ctx0" brushRef="#br0" timeOffset="40989.1635">5092 3725 576,'0'0'51,"0"0"-41,0 0-10,0 0 0,-4-7 256,4 7 50,0 0 10,-4-8 1,-1 4-85,1-4-16,4 8-4,-9 0-1,9 0-84,-4 0-17,-5 4-3,5 4-1,-5 0-55,5 3-11,0-3-3,-1 7 0,1 1-25,4 3-12,-4-7 10,4 3-10,4-3 0,0 3 0,1 0-13,3-3 4,-3 0-8,3-5-2,1 1 0,0-4 0,4-4 7,0 0 2,0 0 0,0-4 0,4 0-2,-4 0-1,-4-3 0,4-1 0,-5-4 21,1 5 4,0-5 0,-5 0 1,0 1-13,1-5 0,-1-3 8,5 4-8,-9-4 0,0-1 0,0 5 0,0-4 0,0 3 16,0 5 8,0-1 0,0 12 1,0 0-25,0 0 0,0 0 8,0 0-8,0 0-19,0 12-5,0-1-2,4 1 0,0 3 36,5 1 7,4 3 2,0 0 0,0-4-31,0 5-5,0-5-2,4 4 0,1-3 19,-5 7 0,0 0 0,0 0 0,0-4-24,0 5 0,-5-5-1,1 8 0,4-4 25,-4 0 0,-1 0 0,5 0 0,-8 0 0,-1 1 0,0-1 0,-4-4 0,5 0 17,-5-3 3,0-5 0,-5 1 0,1-5 13,0 5 3,-5-8 1,-4 4 0,0-5 3,-9 1 1,1 4 0,-5 0 0,4-4 10,-4-1 1,-9 1 1,5 4 0,-5-4-75,1-4-15,3 4-3,1-4-1,0-4-121,4 4-24,0 0-5</inkml:trace>
        </inkml:traceGroup>
      </inkml:traceGroup>
    </inkml:traceGroup>
    <inkml:traceGroup>
      <inkml:annotationXML>
        <emma:emma xmlns:emma="http://www.w3.org/2003/04/emma" version="1.0">
          <emma:interpretation id="{5553757D-CBF9-49B5-BAA9-060C45D18520}" emma:medium="tactile" emma:mode="ink">
            <msink:context xmlns:msink="http://schemas.microsoft.com/ink/2010/main" type="paragraph" rotatedBoundingBox="907,11175 6982,10932 7009,11620 935,11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62113-587E-432A-B10F-77F2B74C9641}" emma:medium="tactile" emma:mode="ink">
              <msink:context xmlns:msink="http://schemas.microsoft.com/ink/2010/main" type="line" rotatedBoundingBox="907,11175 6982,10932 7009,11620 935,11863"/>
            </emma:interpretation>
          </emma:emma>
        </inkml:annotationXML>
        <inkml:traceGroup>
          <inkml:annotationXML>
            <emma:emma xmlns:emma="http://www.w3.org/2003/04/emma" version="1.0">
              <emma:interpretation id="{EB611915-A545-4DD9-9906-62C6F0D4773F}" emma:medium="tactile" emma:mode="ink">
                <msink:context xmlns:msink="http://schemas.microsoft.com/ink/2010/main" type="inkWord" rotatedBoundingBox="908,11192 3201,11100 3227,11759 934,11851"/>
              </emma:interpretation>
              <emma:one-of disjunction-type="recognition" id="oneOf21">
                <emma:interpretation id="interp103" emma:lang="en-AU" emma:confidence="0">
                  <emma:literal>-yo-Bob</emma:literal>
                </emma:interpretation>
                <emma:interpretation id="interp104" emma:lang="en-AU" emma:confidence="0">
                  <emma:literal>fi-Bob</emma:literal>
                </emma:interpretation>
                <emma:interpretation id="interp105" emma:lang="en-AU" emma:confidence="0">
                  <emma:literal>-fi-Bob</emma:literal>
                </emma:interpretation>
                <emma:interpretation id="interp106" emma:lang="en-AU" emma:confidence="0">
                  <emma:literal>ty-Bob</emma:literal>
                </emma:interpretation>
                <emma:interpretation id="interp107" emma:lang="en-AU" emma:confidence="0">
                  <emma:literal>.i.Bob</emma:literal>
                </emma:interpretation>
              </emma:one-of>
            </emma:emma>
          </inkml:annotationXML>
          <inkml:trace contextRef="#ctx0" brushRef="#br0" timeOffset="48450.5115">1295 5051 1324,'0'0'59,"0"0"12,0 0-57,0 0-14,-13 0 0,4 4 0,1-4 237,8 0 45,0 0 9,0 0 1,0 0-173,0 0-35,0 0-8,0 0 0,0 0-61,0 0-15,0 0 0,0 0 0,0 0-182,0 0-39,8 7-8</inkml:trace>
          <inkml:trace contextRef="#ctx0" brushRef="#br0" timeOffset="48288.3376">1299 4820 1555,'0'0'138,"0"0"-110,0 0-28,0 0 0,0 0 190,-4 0 33,-5-4 6,5 4 2,4-4-84,0 4-17,0 0-3,0 0-1,0 0-95,0 0-19,0 0-4,0 0-8,0 0-8,0 0-9,0 12-2,0-1 0,4-3-169,5-1-33,-9-7-7</inkml:trace>
          <inkml:trace contextRef="#ctx0" brushRef="#br0" timeOffset="48611.2235">1525 5039 403,'0'16'17,"0"-16"5,0 0-22,0 0 0,0 0 0,0 0 0,0 0 504,0 0 96,0 0 19,0 0 4,0 0-431,0 0-85,4-8-18,5 0-3,-9 8-78,0 0-8,9 0-16,-5 0-1288</inkml:trace>
          <inkml:trace contextRef="#ctx0" brushRef="#br0" timeOffset="41740.7763">498 5124 2178,'0'0'48,"0"0"9,0 0 3,0 0 1,-5 0-49,5 0-12,0 0 0,0 0 0,0 0 81,0 0 14,9-8 2,4 5 1,4-1-52,1 0-10,-5 0-3,13 4 0,-5 0 14,5 0 2,5 0 1,-1 4 0,0-4-30,1 0-5,-1 4-2,0 0 0,5-4-13,-13 3 0,8-3 8,-4 4-8,0-4-8,-9 0-5,9 0-1,-13 0 0,5 0-132,-5-4-26,4 4-6,-4-3-554,-4-5-110</inkml:trace>
          <inkml:trace contextRef="#ctx0" brushRef="#br0" timeOffset="42017.8282">931 4985 288,'4'-19'25,"-4"8"-25,0-5 0,0 12 0,0 0 328,0 4 60,0 0 12,0 0 2,9 4-212,4 0-42,-9 4-9,5 0-2,8 3-25,-12 1-6,3-1-1,5 1 0,5-1-31,-10-3-6,5 4-2,9 3 0,-13-3-27,4-1-6,4-3-1,-4 3 0,0 1-14,-4 0-3,4-5-1,-5 1 0,1 0-1,-9-8 0,0 0 0,0 0 0,0 11-3,0-3-1,-9 3 0,5 5 0,-5-5-9,1-3 12,-5 8-12,-5-1 12,5 0-12,-4 1 0,4-5-12,0 5 12,-4-5-39,4 1 0,-5-1 0,5-3 0,5 0-112,3 0-22,5-8-5,0 0-955</inkml:trace>
          <inkml:trace contextRef="#ctx0" brushRef="#br0" timeOffset="42800.4799">1742 4924 1555,'-9'0'138,"0"0"-110,1-4-28,-1 0 0,-4 0 197,13 4 35,0 0 6,0 0 2,0 0-107,0 0-21,0 0-4,-9 12 0,9-1-72,9 5-15,-9-1-2,9 0-1,-5 5-10,5-1-8,-1 0 9,1 1-9,0-1 0,-1-4 0,1-3 0,0-1 0,-5 1 0,0-1 0,-4-11 0,0 0 0,0 0 0,0 0-16,0 0 3,0-7 1,-4-5-6,0-3-1,4 3 0,-9-3 0,5-4 9,-1-5 2,1 5 0,0-4 0,-1 0-15,5-4-2,0 4-1,0 0 0,5-4 42,-1 4 9,-4 3 2,9 1 0,4 0-12,-9 3-3,5 1 0,8 3 0,-13 9 11,5-5 1,4 4 1,-4 0 0,4 4-25,0 0 0,0 0 0,-13 0 0,0 0 0,4 12 0,0-1 0,1 5 0,3-5 0,1 5 0,-9-5 0,0 5 0,0-1 9,0 0-9,-9-3 10,5 3-10,0-3-12,4 0-9,0-5-2,-5 5 0,1-4 4,4-8 1,0 0 0,0 0 0,0 0-8,0 7-2,-4 1 0,4-8 0,0 0 28,4 12 0,-4-12 0,0 7 0,4 5 0,5-8 16,-5 3-3,9 1 0,0-4-13,5 0 0,-5 3 8,4-3-8,-4 4 12,-4 0-1,-1-4 0,5 3 0,0 5 1,-8-8 1,3 3 0,-3 1 0,-5-8 3,0 8 1,0 0 0,-5-1 0,1-3 0,-5 4 0,-4 0 0,0-5 0,5 1-6,-5 0-2,-13 0 0,8 0 0,1-4-21,4 0-5,-9-4-1,5 4 0,0 0 29,-1-4 5,1 0 2,4 0 0,0 1-40,4-1-8,9 4-2,-4-8 0,0 4-47,4 4-9,4-8-3,5 1-693,-1-1-138</inkml:trace>
          <inkml:trace contextRef="#ctx0" brushRef="#br0" timeOffset="43033.03">2184 4908 403,'0'0'36,"0"0"-36,0 0 0,0 0 0,0 0 325,-5 8 59,1-4 11,0 4 2,-1-1-185,5 5-38,0-1-7,0 5-2,0-1-89,0 1-17,0-1-4,5 4-1,-1 1-31,5-1-7,4-4 0,-5 1-1,1-1-15,17 8 11,-9-7-11,-4-13 10,-4 1-10,4 0 0,0 0 0,-4-4 8,4 0 0,-13 0-8,8-8 12,1 1-4,-5-1 12,1-4 3,-5 5 0,4-9 0,-4 1 4,-4 3 1,4-3 0,-5-4 0,1-1-9,-9 1-2,4 0 0,1 3 0,-5-3-34,0 4-7,0-1-2,0 1 0,0 3 26,4 5 0,-13 3 0,9 4 0,5 0-104,-5 0-15,4 7-3,0 5-1035</inkml:trace>
          <inkml:trace contextRef="#ctx0" brushRef="#br0" timeOffset="43473.9779">2418 4662 2188,'0'-20'48,"0"17"11,0-5 1,0 8 1,0 0-49,0 0-12,0 0 0,4 8 0,5-5 105,0 9 19,-1 3 3,5 5 1,-4-1-103,0 4-25,4 4 0,-5 4 0,-3 0 23,3-12-1,-3 0 0,3-3 0,1-1-35,-5 4-7,5 1-2,0-5 0,-1-3 36,-8 3 7,5-4 2,-5-3 0,0-8-37,0 0-7,0 0-2,0 0 0,0 0 23,0 0 0,-5-8 0,5 1 0,0-1 32,0 0 10,0 1 2,0 7 1,0-8-21,0 8-4,0 0 0,0 0-1,0 0-19,9-8 8,0 8-8,4-4 0,0 4 0,0 4 0,4-4 0,-4 4 0,4 0 0,-4 0 0,5 4 0,-5-1 0,0 1 12,0 0 4,4-1 2,-13 1 0,5 0-2,-5-1 0,1 5 0,3-4 0,-8-8 0,0 0-1,0 7 0,-8 1 0,3 0 0,-3-4 0,-1 0 0,-4 3 0,0-3-15,-4 0 0,-5-4 0,5 4 0,-5-4 0,9 0 0,0-4 0,-4 0 0,4 0 0,-5-3 0,10 3 0,-5 0 0,4-4-186,0 4-40,9 4-8</inkml:trace>
        </inkml:traceGroup>
        <inkml:traceGroup>
          <inkml:annotationXML>
            <emma:emma xmlns:emma="http://www.w3.org/2003/04/emma" version="1.0">
              <emma:interpretation id="{AA744EB0-B801-4658-920A-1D510C8DD5CF}" emma:medium="tactile" emma:mode="ink">
                <msink:context xmlns:msink="http://schemas.microsoft.com/ink/2010/main" type="inkWord" rotatedBoundingBox="3607,11127 4005,11111 4022,11532 3623,11548"/>
              </emma:interpretation>
              <emma:one-of disjunction-type="recognition" id="oneOf22">
                <emma:interpretation id="interp108" emma:lang="en-AU" emma:confidence="0">
                  <emma:literal>is</emma:literal>
                </emma:interpretation>
                <emma:interpretation id="interp109" emma:lang="en-AU" emma:confidence="0">
                  <emma:literal>fs</emma:literal>
                </emma:interpretation>
                <emma:interpretation id="interp110" emma:lang="en-AU" emma:confidence="0">
                  <emma:literal>ts</emma:literal>
                </emma:interpretation>
                <emma:interpretation id="interp111" emma:lang="en-AU" emma:confidence="0">
                  <emma:literal>TS</emma:literal>
                </emma:interpretation>
                <emma:interpretation id="interp112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43806.2809">3194 4754 2419,'0'0'53,"0"0"11,0 0 3,0 0 1,0 0-55,0 0-13,0 0 0,0 0 0,-5 8 101,-3 3 18,8-3 3,0 4 1,4 7-95,5-4-18,-5 8-10,5-3 10,4 7 10,-5 0 3,1-4 0,0 0 0,4-4-23,0-3-8,-5-1 0,1-3 0,4-5-153,-4 1-31,-9-8-5,8 4-2</inkml:trace>
          <inkml:trace contextRef="#ctx0" brushRef="#br0" timeOffset="43974.714">3211 4642 1728,'0'0'76,"0"0"16,0 0-73,0 0-19,0 0 0,0 0 0,0 0 44,0 0 6,9 4 1,-1 0 0,5-8-51,5 8-17,-10 0 0,10 0 0,-1 0-82,5 3-16,-1-7-3,1 4-1</inkml:trace>
          <inkml:trace contextRef="#ctx0" brushRef="#br0" timeOffset="44247.9192">3554 4789 345,'0'-19'15,"0"19"4,0-4-19,0 4 0,0 0 0,0 0 0,0 0 386,-9 0 74,-4 0 14,4 4 3,1-1-289,-1 5-59,-4 0-11,0 0-2,0 3-52,4-3-11,0-4-1,-4 3-1,5 5-27,-1-8-4,5 0-2,4-4 0,-5-8-18,5 8 10,0 0-10,0 0 8,0 0-8,0 0 10,9 11-10,0-3 10,-1 4 6,5-8 0,-4-1 1,4 1 0,0 0 1,-4 0 0,0 0 0,4 0 0,-5 3-5,1 1-1,0 0 0,4 0 0,-9-1-20,5 5-5,-1-1-1,-3 1 0,-1-4 34,-4 3 8,4-3 0,-4 3 1,-4-3-16,0 0-3,-5 0-1,0-5 0,1 5-9,-1-4 0,-4 0 0,4-4 8,-8 0-33,0 0-7,-1 0-2,1-4 0,4-4-186,0 4-38</inkml:trace>
        </inkml:traceGroup>
        <inkml:traceGroup>
          <inkml:annotationXML>
            <emma:emma xmlns:emma="http://www.w3.org/2003/04/emma" version="1.0">
              <emma:interpretation id="{00CEEC5A-3585-4327-B4E0-92C45B369E89}" emma:medium="tactile" emma:mode="ink">
                <msink:context xmlns:msink="http://schemas.microsoft.com/ink/2010/main" type="inkWord" rotatedBoundingBox="4697,11291 4960,11639 4764,11787 4500,11439"/>
              </emma:interpretation>
              <emma:one-of disjunction-type="recognition" id="oneOf23">
                <emma:interpretation id="interp113" emma:lang="en-AU" emma:confidence="0">
                  <emma:literal>a</emma:literal>
                </emma:interpretation>
                <emma:interpretation id="interp114" emma:lang="en-AU" emma:confidence="0">
                  <emma:literal>A</emma:literal>
                </emma:interpretation>
                <emma:interpretation id="interp115" emma:lang="en-AU" emma:confidence="0">
                  <emma:literal>d</emma:literal>
                </emma:interpretation>
                <emma:interpretation id="interp116" emma:lang="en-AU" emma:confidence="0">
                  <emma:literal>q</emma:literal>
                </emma:interpretation>
                <emma:interpretation id="interp117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44783.1162">4338 5035 1382,'-22'-7'61,"14"-1"13,-1 0-59,0 1-15,-4-5 0,5 0 0,-5-3 255,0 4 48,4-1 9,-4 0 3,9 1-174,-14 3-34,14 0-7,-5 1-2,1 3-53,-1 0-10,0 4-3,9 0 0,-8 4-21,3 4-11,1-1 10,4 5-10,0 3 0,0 5 0,0-1 0,4 4-10,1 0 10,3 0-8,1 4 8,4-8-8,0 5-3,0-1 0,0-4 0,0 0 0,0-3-9,-4-5-1,4 5-1,0-9 0,-9-3 9,-4-4 1,9-4 1,-1 0 0,1 1 24,-5-9 5,-4 0 1,5 1 0,-1-1-30,0-3-5,-4-4-2,0-4 0,-4 3 18,4-3 16,0 4-4,-4-4 0,-1 0 8,5 3 0,-4 1 1,4 4 0,0-1 6,-4 5 1,4 3 0,0 8 0,0 0-8,0 0 0,0 0-1,0 0 0,4 15-10,5 1-1,-5-1-8,5 4 12,4 1-12,0-1 0,0 0-9,0 1 9,4-1-10,0-4 10,1-3-10,3 3 10,-3-3-132,-1-5-21,1 1-4,-1 0-1</inkml:trace>
        </inkml:traceGroup>
        <inkml:traceGroup>
          <inkml:annotationXML>
            <emma:emma xmlns:emma="http://www.w3.org/2003/04/emma" version="1.0">
              <emma:interpretation id="{F277C66F-D0D7-4D55-8D86-D2D8684EF96F}" emma:medium="tactile" emma:mode="ink">
                <msink:context xmlns:msink="http://schemas.microsoft.com/ink/2010/main" type="inkWord" rotatedBoundingBox="5225,11003 6998,10984 7003,11506 5230,11524"/>
              </emma:interpretation>
              <emma:one-of disjunction-type="recognition" id="oneOf24">
                <emma:interpretation id="interp118" emma:lang="en-AU" emma:confidence="0">
                  <emma:literal>knave</emma:literal>
                </emma:interpretation>
                <emma:interpretation id="interp119" emma:lang="en-AU" emma:confidence="0">
                  <emma:literal>Knave</emma:literal>
                </emma:interpretation>
                <emma:interpretation id="interp120" emma:lang="en-AU" emma:confidence="0">
                  <emma:literal>Knare</emma:literal>
                </emma:interpretation>
                <emma:interpretation id="interp121" emma:lang="en-AU" emma:confidence="0">
                  <emma:literal>knar</emma:literal>
                </emma:interpretation>
                <emma:interpretation id="interp122" emma:lang="en-AU" emma:confidence="0">
                  <emma:literal>knars</emma:literal>
                </emma:interpretation>
              </emma:one-of>
            </emma:emma>
          </inkml:annotationXML>
          <inkml:trace contextRef="#ctx0" brushRef="#br0" timeOffset="45283.0346">4802 4531 633,'0'0'28,"0"0"6,0 0-34,-4-4 0,-1-4 0,5 8 0,0 0 362,0 0 66,0 0 12,0 0 4,0 0-276,0 0-54,5 8-11,3 7-3,-3 1-53,3 3-11,10 4-3,-10 4 0,5 4-9,-4 0-3,4 3 0,0 1 0,4 0-9,-12-8-1,3-8-1,5 0 0,0 0-10,-4 5 0,0-5 0,-1 0 8,1-3-38,4-1-8,0-4-2,-4 1 0,-1-4-192,-8-8-38,0 0-8</inkml:trace>
          <inkml:trace contextRef="#ctx0" brushRef="#br0" timeOffset="45526.6843">5118 4762 1580,'0'23'70,"0"-23"14,0 0-67,0 0-17,-8 8 0,8-8 0,-9-8 139,5 8 24,-5 0 5,0 4 0,1-8-68,-1 8-13,0 0-3,1 0-1,-1-1-47,5 9-8,-5 0-3,0 3 0,5 0-25,0-3 8,-1-4-8,5 3 0,-4 1 20,4-1-2,0 1 0,0-1 0,0 1-30,4 3-7,1-3-1,3-1 0,1-3 32,0 0 7,-1-4 1,5 3 0,0-3-31,0 0-5,0-4-2,5 0 0,-5 0 10,4-4 8,-4 0-12,0-3 12,9-1-141,-9 0-22,0 1-4</inkml:trace>
          <inkml:trace contextRef="#ctx0" brushRef="#br0" timeOffset="45865.7481">5300 4727 806,'0'19'36,"0"-19"7,0 0-35,0 0-8,-8 8 0,8-8 0,0 0 304,0 0 58,-5 12 12,1-5 2,0 5-224,4 0-44,4-1-10,-4 5-2,4-1-49,-4-4-11,9 9-1,-5-1-1,1 0-14,3 1-4,1-5 0,0 4 0,-5-3-4,5 3 0,-5-8-1,0 1 0,5 0-3,-9-9-8,0-3 12,0 0-4,0 0 0,0 0-8,0 0 12,0-11-4,0-5-8,0 1 0,-4-4 9,-1 0-9,1-1 0,4-3 0,0 0 0,0 4 0,0-1 0,0-3 0,4 4 0,1 0 0,3 3 0,-3 9 8,-1-5-8,0 4 0,5 1 16,-5 3 0,-4 4-1,0 0 0,13 4 0,0 3 0,-4 1 0,4 4 0,-4-1-15,-1 5 11,5-1-11,0 4 10,-4-3-10,4-1 0,4 1 0,1-1 0,-5-3-113,4 3-15,-4-3-4,5-5-1030</inkml:trace>
          <inkml:trace contextRef="#ctx0" brushRef="#br0" timeOffset="46332.7218">5829 4785 518,'0'0'23,"0"0"5,0 0-28,0 0 0,-8-4 0,-1 0 0,5-3 432,-5-1 80,-4 0 17,0 0 3,0 1-321,4-1-65,1 4-13,-5-4-2,-5 5-74,10 3-14,-5 3-3,8 1-1,-8 4-28,9 0-11,-5 7 8,5 1-8,4-1 0,0 4-11,0 1 1,0-5 0,4-4-3,1 9-1,-1-5 0,0 1 0,5-1 4,0 0 1,-5-3 0,5 3 0,-5 1 9,9-9 0,0 1-9,-4-4 9,-9-4 0,0 0 0,13 0 0,-5-4 0,-8 4-16,9-11 2,-5 3 0,9-7 0,-4-1 30,-5 1 5,-4-1 2,0-3 0,9 0-7,-5 3-2,-8-3 0,0 4 0,-5-5 6,5 9 0,4-5 1,-5 9 0,-3-5 3,3 4 1,5 8 0,0 0 0,-4 0-5,4 0 0,0 0-1,0 0 0,4 4-11,5 4-8,0 0 9,4 7-9,4 1 0,0 3 0,-8 0 0,4 0 0,4 1 0,-4-1 0,-8-4 0,3 5 0,-8-5-32,9 0-4,8-3 0,-12-1 0,-10 1-144,5-12-30,18 4-6</inkml:trace>
          <inkml:trace contextRef="#ctx0" brushRef="#br0" timeOffset="46827.426">5985 4723 2188,'-8'8'48,"-1"-4"11,9-4 1,0 0 1,0 0-49,0 0-12,-4 8 0,12 3 0,14-3 105,-13 3 19,-5 1 3,0 3 1,9-7-52,-4 4-9,4-1-3,-9-3 0,1 7-51,-1 1-13,9-5 0,-4 5 0,-5-5 10,5 1-1,-1-1 0,5 1 0,-4 0-9,-9-12 0,0 0 0,9 3 0,4-3 9,-13 0-9,0 0 10,0 0-10,4-11 12,-4-1-3,0-3-1,-4-1 0,-1 1 1,5-4 0,0-1 0,0 1 0,-8 0 5,3 7 1,10-3 0,-1 3 0,-4-3-3,0 7-1,4 1 0,5-1 0,4 0-11,0 4 8,-13 4-8,13-7 8,9 3-8,-5 0 0,-8 4 9,4 0-9,4-4 0,0 4 0,-4 0 0,-4 0 8,-9 0-8,13 0 9,4 0-9,-4 0 10,-13 0 1,0 0 0,13-8 0,-4 5 0,-9 3-11,0 0 8,0 0-8,9-4 8,4-4-8,-13 8 10,0 0-10,0 0 10,0 0-10,0 0 10,-9 8-10,-4-8 10,9-4-10,-5 4 0,0 0 0,-4 4 0,0-4-8,5 7-1,3 13 0,-3-1 0,-5-8-1,4 13 0,9-1 0,0 4 0,9-8 10,-5 0-10,0 4 10,5 4-10,8-4 10,1 1 0,-5-5-9,4-4 9,9-3 0,4-1 0,-4-3 0,-4-8 0,0 0-15,-1-12-1,5-3-1,-8 0-900,-9-1-180</inkml:trace>
        </inkml:traceGroup>
      </inkml:traceGroup>
    </inkml:traceGroup>
    <inkml:traceGroup>
      <inkml:annotationXML>
        <emma:emma xmlns:emma="http://www.w3.org/2003/04/emma" version="1.0">
          <emma:interpretation id="{58CDABF5-899A-4C7F-9C23-9ECE7673D437}" emma:medium="tactile" emma:mode="ink">
            <msink:context xmlns:msink="http://schemas.microsoft.com/ink/2010/main" type="paragraph" rotatedBoundingBox="526,11874 11945,11298 12035,13075 616,13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1BDCA8-E4D7-4881-AE3E-2C7CC7FECDD7}" emma:medium="tactile" emma:mode="ink">
              <msink:context xmlns:msink="http://schemas.microsoft.com/ink/2010/main" type="line" rotatedBoundingBox="526,11874 11945,11298 12003,12436 584,13012"/>
            </emma:interpretation>
          </emma:emma>
        </inkml:annotationXML>
        <inkml:traceGroup>
          <inkml:annotationXML>
            <emma:emma xmlns:emma="http://www.w3.org/2003/04/emma" version="1.0">
              <emma:interpretation id="{0EC3B798-AEE7-47A4-A8D8-F68FCF430357}" emma:medium="tactile" emma:mode="ink">
                <msink:context xmlns:msink="http://schemas.microsoft.com/ink/2010/main" type="inkWord" rotatedBoundingBox="537,12089 1411,12044 1437,12557 563,12601"/>
              </emma:interpretation>
              <emma:one-of disjunction-type="recognition" id="oneOf25">
                <emma:interpretation id="interp123" emma:lang="en-AU" emma:confidence="0">
                  <emma:literal>Not</emma:literal>
                </emma:interpretation>
                <emma:interpretation id="interp124" emma:lang="en-AU" emma:confidence="0">
                  <emma:literal>Nol</emma:literal>
                </emma:interpretation>
                <emma:interpretation id="interp125" emma:lang="en-AU" emma:confidence="0">
                  <emma:literal>Nor</emma:literal>
                </emma:interpretation>
                <emma:interpretation id="interp126" emma:lang="en-AU" emma:confidence="0">
                  <emma:literal>Nod</emma:literal>
                </emma:interpretation>
                <emma:interpretation id="interp127" emma:lang="en-AU" emma:confidence="0">
                  <emma:literal>No</emma:literal>
                </emma:interpretation>
              </emma:one-of>
            </emma:emma>
          </inkml:annotationXML>
          <inkml:trace contextRef="#ctx0" brushRef="#br0" timeOffset="65077.5296">146 5710 1209,'0'0'108,"0"0"-87,0 0-21,0 0 0,0 0 160,0 0 28,0 0 6,0 0 1,0 0-41,5 4-8,-5-4-2,8 11 0,-3-7-57,3 4-12,10 3-3,-10 1 0,1-4-25,4 3-6,0 5-1,-4 3 0,4 4-17,0 0-4,-5 0-1,10 0 0,-5 0-7,0 0-2,-5-3 0,10 11 0,-5-12-9,0 0 8,-4-3-8,4-1 8,-5-4 0,1 1 0,0-8 0,-5 0 0,-4-4 6,0 0 1,9-8 0,-1-4 0,-8-3 2,5 0 1,-5-1 0,0-3 0,0-4-9,-5 4-1,5-5-8,-8 5 12,8-8-12,-5 4 0,1 0 0,0 0 0,-1 0-8,5 0 8,-4 7-12,4 1 12,0-1-56,0 5-5,0-1-1,0 12 0,0 0-165,0 0-33,4-7-6</inkml:trace>
          <inkml:trace contextRef="#ctx0" brushRef="#br0" timeOffset="64763.3586">116 5710 230,'0'0'20,"0"0"-20,0 0 0,0 0 0,0 0 153,0 0 27,0 0 4,0 0 2,0 0-88,0 0-18,0 0-3,0 0-1,0 0-13,0 0-3,0 0-1,0 0 0,0 0-4,0 0-1,0 0 0,0 0 0,0 0-4,0 0-1,0 0 0,0 0 0,0 0 1,0 0 0,0 0 0,0 0 0,0 0 16,0 0 3,0 0 1,0 0 0,0 0-62,0 0-8,0 0-9,0 0 9,0 0 0,0 0 0,0 0 12,0 0-4,0 0-8,0 0 0,0 0 0,0 0 0,0 0 0,0 0 12,9-4-4,-9 4 0,0 0-8,0 0-11,0 0 3,0 0 0,0 0 24,0 0 4,0 0 2,0 0 0,0 0-7,4-8-2,-4 8 0,0 0 0,0 0 13,0 0 2,0 0 1,0 0 0,0 0-29,0 0-15,0 0 2,0 0 0,0 0 13,0 0 0,0 0 12,0 0-12,0 0 21,0 0-2,0 0-1,0 0 0,0 0 5,0 0 1,0 0 0,0 0 0,0 0-11,0 0-1,0 0-1,0 0 0,0 0-11,0 0 12,0 0-12,0 0 12,0 0-12,0 0 0,0 0 0,0 0 0,0 0 12,0 0 0,0 0 0,0 0 0,0 0-12,0 0 0,0 0 0,0 0 0,0 0 0,0 0 0,0 0 14,0 0-4,0 0-1,0 0 0,0 0 0,0 0 0,0 8-9,0-4 10,0-4-10,0 11 10,4 1-10,-4-4 8,5 3-8,-5 1 8,-5-5-8,5 5 0,5 0 0,-5-1 8,0 1-8,-5-1 0,5 8 9,-4 1-9,4-1 0,0 0 8,0-3-8,0 3 0,0 0 0,0 0 0,0 1 0,0-1 0,0-4-20,0-3-3,0 0 0,0-5 0,0-7-35,0 0-7,0 0-2,0 0 0,0 0-141,0 0-29,0 0-6,9-7-1</inkml:trace>
          <inkml:trace contextRef="#ctx0" brushRef="#br0" timeOffset="65512.2441">589 5910 1497,'0'0'66,"0"0"14,0 0-64,0 0-16,4 12 0,5-5 0,-9-7 195,-9 8 35,18 0 7,-9-1 2,0-7-127,0 12-24,0-4-6,-9 3-1,9-3-8,9 4-1,-9-5-1,0 5 0,8-4-51,1-1-11,-9 1-1,0-8-8,4 4 10,5 0-10,-9-4 8,9 4-8,-9-4 11,8 0-3,5 0-8,-13 0 12,0-8-12,5 0 9,3 0-9,-8-3 8,5-1-8,-1 1 10,-4-5-10,-4 5 10,4-5-10,0 1 0,-5 3 0,-3-3 0,3 3 8,-8-3-8,5 3 0,-1 1 8,-4-5-8,0 5 0,9 3 0,4-3 8,-13 3-38,-5 4-8,14-4-2,-5 5 0,-4 3 58,0 0 11,9 0 3,4 0 0,0 0-32,0 0 0,0 0 0,0 0 0,0 0-29,0 0 1,0 0 0,0 0 0,4 7 44,9-3 10,-8 0 2,3 0 0,1-4-11,0 4-1,4-4-1,0 0 0,-5 0 5,5 0 2,9 0 0,0 0 0,4 0 2,-9 0 1,0-4 0,5 4 0,8 4-12,-12-4-2,-1 0-1,0-4 0,5-4-10,-9 4 0,4 4 0,-8-4 8,4 4-30,0 0-6,-4 0-2,4-7 0,-5-1-153,1 4-30,-9 4-7</inkml:trace>
          <inkml:trace contextRef="#ctx0" brushRef="#br0" timeOffset="65716.7797">779 5571 1976,'-8'8'88,"8"-8"17,0 0-84,0 0-21,0 0 0,0 0 0,0 0 164,0 0 29,0 0 6,8 7 1,-3 9-89,-1-5-18,5 5-3,4 3-1,-5 0-39,1 4-8,4 1-2,0 10 0,4 5-25,-4-5-6,0 5-1,5 0 0,-1-5-22,0 1-5,1-4-1,3 0-912,-3-4-184</inkml:trace>
        </inkml:traceGroup>
        <inkml:traceGroup>
          <inkml:annotationXML>
            <emma:emma xmlns:emma="http://www.w3.org/2003/04/emma" version="1.0">
              <emma:interpretation id="{8E3778C7-4F8C-4DE2-95D9-A52EB0F42286}" emma:medium="tactile" emma:mode="ink">
                <msink:context xmlns:msink="http://schemas.microsoft.com/ink/2010/main" type="inkWord" rotatedBoundingBox="1944,11852 4524,11857 4522,12853 1942,12848"/>
              </emma:interpretation>
              <emma:one-of disjunction-type="recognition" id="oneOf26">
                <emma:interpretation id="interp128" emma:lang="en-AU" emma:confidence="0">
                  <emma:literal>possible,</emma:literal>
                </emma:interpretation>
                <emma:interpretation id="interp129" emma:lang="en-AU" emma:confidence="0">
                  <emma:literal>possible \</emma:literal>
                </emma:interpretation>
                <emma:interpretation id="interp130" emma:lang="en-AU" emma:confidence="0">
                  <emma:literal>possible I</emma:literal>
                </emma:interpretation>
                <emma:interpretation id="interp131" emma:lang="en-AU" emma:confidence="0">
                  <emma:literal>possible |</emma:literal>
                </emma:interpretation>
                <emma:interpretation id="interp132" emma:lang="en-AU" emma:confidence="0">
                  <emma:literal>possible 1</emma:literal>
                </emma:interpretation>
              </emma:one-of>
            </emma:emma>
          </inkml:annotationXML>
          <inkml:trace contextRef="#ctx0" brushRef="#br0" timeOffset="66385.5441">1525 5795 518,'0'0'46,"0"0"-37,0 0-9,-4-4 0,-1-4 320,1 4 63,4 4 12,0 0 2,0-8-203,0 8-41,0 0-8,0 0-1,4 16-79,1 3-15,-1 8-3,5 8-1,4 3-24,-9-3-5,5 7-1,-1 1 0,1-1-16,4 8 10,0-4-10,4-3 8,-8-12-8,0-1-9,4-3 9,-5-3-13,1-9-122,0 0-24,-1-3-5,1-8-861</inkml:trace>
          <inkml:trace contextRef="#ctx0" brushRef="#br0" timeOffset="66663.3257">1516 5771 1094,'0'0'97,"0"0"-77,0 0-20,0 0 0,0 0 181,0 0 33,0 0 6,9 0 2,4 0-76,0 0-15,0 4-3,0-4-1,0-4-38,0 8-7,4-4-2,-4 4 0,5 0-23,-10 4-5,5-1 0,-4-3-1,4 0-28,-4 4-6,4-1-1,-5 5 0,-3 3-1,3-3-1,-3 0 0,-1-1 0,0-3-14,-4 3 11,5-3-11,-10 4 10,1-1-2,0-3-8,-5 3 12,0-3-4,-4 0-8,0-4 0,0 3 0,0-3 0,0 0-15,5-4-5,-14-4 0,13 4-1,-4-4-25,5 1-5,-1 3-1,9 0 0,-4-4-123,4 4-25,0 0-4</inkml:trace>
          <inkml:trace contextRef="#ctx0" brushRef="#br0" timeOffset="66952.9641">1906 5837 1688,'-21'-23'75,"21"19"15,0 4-72,0 0-18,0 0 0,0 0 0,0 0 162,0 0 29,0 0 5,0 0 2,-9 4-103,9-4-21,-4 4-4,4-4-1,-9 11-5,9 1 0,-4 3-1,4-3 0,0-1-50,4 1-13,5-4 0,-9 3 0,4-3 0,5 0 0,-1-1 0,5-3 0,-4 0 0,4-4 0,4 4 9,-12 0-9,8-8 11,0 0-3,0 4 0,-5-8 0,-3 4 0,3-3 0,1-1 0,-5 0 0,1 1-20,-5-1-5,0-4-1,0 1 0,-5-1 49,1 1 9,-5-1 3,1 4 0,-5-3-30,4 3-5,-4 0-8,0 8 11,-4-3-48,4 3-10,4 3-1,-4 5-1,0 0-223,9-4-44</inkml:trace>
          <inkml:trace contextRef="#ctx0" brushRef="#br0" timeOffset="67335.9599">2231 5752 1670,'0'0'148,"0"0"-118,0 0-30,-8-4 0,3-3 224,-8-1 38,5 0 8,-5 4 2,4-3-116,0-1-22,-8 4-5,4-4-1,0 8-67,-4-4-13,4 1-4,-5-1 0,5 4-31,5 4-13,-5-4 11,4 0-11,0 0 0,5 7 0,4-3 0,-9 4 0,9-8-13,0 0-3,9 11 0,-5 1 0,5 0 1,8-1 0,-12-3 0,8 0 0,4-5 15,-4 5-11,4-8 11,-4 8-10,5-4-1,3 0 0,-12-4 0,13 3 0,-14 1 11,5 4 16,0-8-4,-4 0-1,0 0-11,-1 4 0,-8-4 0,0 0 0,0 0 0,0 0 0,0 11 9,0 9-9,-4-5 8,0 0-8,-5-3 10,0-4-10,-4-1 0,0 1 8,5 0-8,-10-4 0,5-4-16,-4 4-5,4-4-2,0-4 0,-9 0-31,14 4-6,-1 0-2,0 4 0,9-4-104,0 0-21,0 0-4,0 0-545,9-4-110</inkml:trace>
          <inkml:trace contextRef="#ctx0" brushRef="#br0" timeOffset="67697.4681">2418 5771 633,'0'-19'56,"4"15"-44,-4 4-12,4-4 0,-4-3 328,5-1 63,-5 8 13,0 0 2,-5-4-152,1-4-30,0-3-7,-5 7-1,0-4-104,1 4-22,3 1-4,-12-5-1,8 4-48,-4 4-9,0-4-3,0 4 0,5-4-25,-5 4 8,4 4-8,-4 0 0,9-4 0,4 0-14,-5 8 2,5-8 0,0 0-15,0 7-2,0 1-1,0 4 0,5 3 8,-1-7 2,-4-8 0,13 8 0,-4 3 11,4-3 9,-5 0-12,1-1 12,4-3-8,-4 8 8,4-8 0,0-1 0,-5-3 0,1 8 0,4 0 8,-4-1-8,-9-7 17,0 0-2,8 0-1,-8 0 0,0 0-6,0 0 0,0 0-8,0 12 12,0 3-1,-4 1-1,0-5 0,4 1 0,-9-4-10,0-1 8,1 1-8,3 4 8,-12-8-8,4-1 0,4 1 0,-4 0-11,5-4-24,-1 0-5,9 0 0,-4-4-1,-5 0-105,9 4-21,0 0-4,9-7-618,-1-1-124</inkml:trace>
          <inkml:trace contextRef="#ctx0" brushRef="#br0" timeOffset="67953.0715">2539 5548 1670,'-17'-19'148,"13"15"-118,-1 0-30,-3 0 0,3 0 172,5 4 29,-4-4 6,4 4 1,0 0-64,0 0-13,0 0-3,0 0 0,4 12-153,9-8-31,-4 3-7,4-3-752,-4 4-150</inkml:trace>
          <inkml:trace contextRef="#ctx0" brushRef="#br0" timeOffset="67834.0994">2578 5748 748,'0'0'67,"0"0"-54,0 0-13,0 0 0,0 0 317,0 0 61,0 0 12,0 0 2,0 0-174,0 0-35,0 8-7,9 4-2,0-5-99,4 5-20,-13-1-4,8 1-1,-3-1-50,-1 1 0,9 0-9,-9-1 1,5 1-228,-5-1-46</inkml:trace>
          <inkml:trace contextRef="#ctx0" brushRef="#br0" timeOffset="68306.7503">2747 5390 2649,'0'0'117,"0"0"25,-8-8-114,3 1-28,-3 3 0,8 4 0,0 0 108,0 0 16,0 0 4,0 0 0,0 0-52,0 0-9,-5 7-3,10 9 0,-5-1-51,8 8-13,-3 4 0,12 0 0,-13 4 0,9 4 0,5-8 0,-5 4 0,4-4 0,0 3 0,5 1 0,0 0 0,-1-8-27,1 0-8,-9 0-1,4 0-1,1-3-6,-1-5-1,0-3 0,-12-5 0,8 1 25,-5-4 5,-8-4 1,9 0 0,0-4-17,-5-4-3,0-3-1,-4-1 0,-4-3 78,4 7 16,0-3 4,-4-1 0,-1 1-23,-8-5-4,5 8-1,-1 1 0,0-5-18,-8 12-4,4 4-1,0 0 0,0 0-13,0-4 0,0 7-9,4 1 9,1 4-60,3-5-7,5-7-1,0 0 0,-4 4-195,4-4-39,0 0-8,0 0-2</inkml:trace>
          <inkml:trace contextRef="#ctx0" brushRef="#br0" timeOffset="68936.73">3042 5494 2556,'0'0'113,"0"0"23,0 0-108,0 0-28,0 0 0,0 0 0,0 0 128,0 0 21,0 15 4,0 1 1,4-1-123,1 4-31,-5 8 0,8-3 0,1-1 0,4 0 0,-4 4 0,8-4 0,-4 0 0,0 0 0,9 0 0,-5 0 0,0 0 0,1-3 0,-5-5 0,0 4 0,4-7 0,-4 0 0,4-1 0,5 1 0,-13-5 0,12 1 0,-12-4 0,4-4 0,0 0 0,-4 0 0,4-4 0,-5-4 0,1-3 8,0-1-8,-1 1 0,1-9 0,0 5 0,-1-4 0,-8 3 0,0 1 0,0 0 24,0-1 4,0 8 2,0 8 0,0-7 3,-8-1 1,-1 0 0,9 8 0,-4-4-34,4 4 0,0 0 0,-9 0 0,5 0 0,-1 4 0,5-4 0,0 0 0,-4 4 0,4-4 0,0 0 0,0 0 0,0 0 0,0 0-11,0 0 0,0 0 0,0 0 11,0 0 16,0 0-4,0 0-1,0 0-11,0 0 0,0 0 0,0 0 0,0 0 0,0 0-16,0 0 4,0 0 1,0 0 11,0 0 16,0 0-4,0 0-1,0 0-11,0 0 0,0 0 9,0 0-9,0 0 9,4 0-9,-4 0 12,0 0-12,9 4 8,-9-4-8,0 0 0,0 0 0,9 8 0,-9-8 0,0 0 0,0 0 0,0 0 0,0 0 0,0 0 0,0 0 0,0 0 0,4 7 0,5 1 0,-9-8 0,0 0 0,0 0 0,8 12 0,-8-1 0,5-3 0,-1 0-12,-4-8 12,5 11-12,3 5 12,1-9-12,-9-7 12,9 4-12,-1 12 12,1-9-11,-9-7 11,9 4-10,-1 4 10,1 0 0,4-1 0,-4-7 0,-1 4 0,1-4 0,0 4 0,8-4 0,-8 4-14,4-4 2,-5 0 1,5 0 0,-4 0-128,4-4-25,0 4-6,-9-8-1</inkml:trace>
          <inkml:trace contextRef="#ctx0" brushRef="#br0" timeOffset="69411.1271">3996 5999 2880,'0'-8'64,"4"-4"12,0 1 4,1 7 0,-5 4-64,0 0-16,0 0 0,8 4 0,1 4 54,0 7 8,-5 0 2,5 12 0,-5 0-52,5 8-12,-1 0 0,-3 3 0,-1 1-14,-4-5-6,4 1 0,-4-8-889,9 0-178</inkml:trace>
        </inkml:traceGroup>
        <inkml:traceGroup>
          <inkml:annotationXML>
            <emma:emma xmlns:emma="http://www.w3.org/2003/04/emma" version="1.0">
              <emma:interpretation id="{C702C7A8-E7C3-4F3D-A419-B47659FB27A3}" emma:medium="tactile" emma:mode="ink">
                <msink:context xmlns:msink="http://schemas.microsoft.com/ink/2010/main" type="inkWord" rotatedBoundingBox="5030,11991 5524,11997 5521,12257 5027,12250"/>
              </emma:interpretation>
              <emma:one-of disjunction-type="recognition" id="oneOf27">
                <emma:interpretation id="interp133" emma:lang="en-AU" emma:confidence="0">
                  <emma:literal>:</emma:literal>
                </emma:interpretation>
                <emma:interpretation id="interp134" emma:lang="en-AU" emma:confidence="0">
                  <emma:literal>;</emma:literal>
                </emma:interpretation>
                <emma:interpretation id="interp135" emma:lang="en-AU" emma:confidence="0">
                  <emma:literal>#</emma:literal>
                </emma:interpretation>
                <emma:interpretation id="interp136" emma:lang="en-AU" emma:confidence="0">
                  <emma:literal>=</emma:literal>
                </emma:interpretation>
                <emma:interpretation id="interp137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70348.3721">4637 5579 2232,'0'0'99,"0"0"20,-13 0-95,5-4-24,8 4 0,0-4 0,-13 0 111,13 4 17,-5-8 4,5 8 1,0 0-73,0 0-16,0 0-2,0 0-1,0 0-41,0 0 0,0 0 0,9 4 0,4 4-25,-4 0-7,4-4-2,-5-1 0,5 1-189,-4-4-37,13 0-8,-1 0-2</inkml:trace>
          <inkml:trace contextRef="#ctx0" brushRef="#br0" timeOffset="70688.0509">4923 5760 2358,'-8'11'104,"8"-11"22,0 0-101,0 0-25,-5-3 0,5 3 0,0 0 116,0 0 19,-8-4 3,8 4 1,0 0-107,0 0-20,0 0-12,8-8 12,-3-4-131,8 9-25,0-1-6</inkml:trace>
          <inkml:trace contextRef="#ctx0" brushRef="#br0" timeOffset="70538.4051">5092 5552 1612,'0'0'144,"-4"-8"-116,0-4-28,-5 9 0,9 3 228,0 0 39,-9-4 8,9 4 1,0 0-160,0 0-33,-8-8-7,8 8 0,0 0-40,0 0-8,0 0-2,-9-4 0,0 4-144,9 0-29,0 16-5,0-1-1016</inkml:trace>
        </inkml:traceGroup>
        <inkml:traceGroup>
          <inkml:annotationXML>
            <emma:emma xmlns:emma="http://www.w3.org/2003/04/emma" version="1.0">
              <emma:interpretation id="{BCD7ABDF-5160-4782-AA1F-B2F5E77F6991}" emma:medium="tactile" emma:mode="ink">
                <msink:context xmlns:msink="http://schemas.microsoft.com/ink/2010/main" type="inkWord" rotatedBoundingBox="5952,11732 6894,11838 6829,12421 5886,12315"/>
              </emma:interpretation>
              <emma:one-of disjunction-type="recognition" id="oneOf28">
                <emma:interpretation id="interp138" emma:lang="en-AU" emma:confidence="0">
                  <emma:literal>Bob</emma:literal>
                </emma:interpretation>
                <emma:interpretation id="interp139" emma:lang="en-AU" emma:confidence="0">
                  <emma:literal>Bots</emma:literal>
                </emma:interpretation>
                <emma:interpretation id="interp140" emma:lang="en-AU" emma:confidence="0">
                  <emma:literal>Bobs</emma:literal>
                </emma:interpretation>
                <emma:interpretation id="interp141" emma:lang="en-AU" emma:confidence="0">
                  <emma:literal>bob</emma:literal>
                </emma:interpretation>
                <emma:interpretation id="interp142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71465.4544">5513 5544 1497,'0'-15'66,"0"15"14,-9-8-64,5 0-16,4 8 0,0 0 0,-9-4 261,9 4 49,0 0 10,0 0 1,0 0-201,0 0-41,0 0-8,4 16-2,1-1-46,3 4-10,-3 1-1,3 7-1,-3 0-11,4 0 0,-1 0 0,-3-4 8,-1 4-8,0-8-11,5-4 3,-5 5 0,-4-5-14,5 0-2,-5-3-1,0-12 0,4 12-3,-4-12-1,0 0 0,0 0 0,4-8 5,-8 0 2,0 0 0,-1-3 0,5-1 22,-4-7 0,0-8 0,-5 4 8,5 4-8,-1-4 8,5-8-8,-4 8 8,4 3 11,0 1 1,4-4 1,-4 4 0,5-1 12,-1 1 3,0 0 0,9 0 0,-4-1 0,0 5 0,-1 3 0,1 5 0,0-1 1,-1 4 1,-8 4 0,0 0 0,9 0-21,-9 0-4,9 8-1,-1 3 0,-8 1-12,5-4 9,-5 7-9,-5 1 8,5-5-8,-4 5-12,4-1 2,-4 0 1,-1 1-28,1 3-6,-5-7-1,5-1 0,4 1-4,0-5 0,-4 1-1,4-8 0,0 0 17,0 0 4,0 0 1,0 0 0,0 0 17,0 0 10,0 0-12,0 0 12,0 0 0,8 12 0,5-5 10,0 5-2,-8-1 12,3-3 2,1-8 1,0 0 0,-9 0 11,0 0 2,13 4 1,-5 0 0,5 4-4,-4-1-1,-5 5 0,1-4 0,-1 3-9,-4 1-3,-4-1 0,-1 1 0,-3-4-7,-1-1-1,9-7-1,-9 12 0,-8 3-11,4-3 8,4-5-8,-4-3 8,-4-4-8,4-4-9,4 1 9,1 3-13,-1 0-26,0 0-5,1 0 0,8 0-1,-5-8-111,5 8-21,-4-8-5,8 1-976</inkml:trace>
          <inkml:trace contextRef="#ctx0" brushRef="#br0" timeOffset="71677.8878">5799 5675 230,'9'-8'20,"-9"1"-20,0 7 0,0 0 0,8 3 416,-8-3 80,0 0 15,0 0 3,9 8-298,-5-4-60,1 4-12,-5-1-3,0 5-84,8 0-17,10-5-3,-5 5-1,-13-12-44,4 11-10,13-3-2,-4 0 0,-13-8 46,9 8 9,-9-8 1,17 3 1,9 5-8,-13 0-1,-13-8-1,0 0 0,22-4-11,-9 0-1,-13 4-1,4-8 0,9 1 29,-4-5 5,-13 4 2,-9-3 0,-9 3-11,9-7-3,17-1 0,-8 1 0,-18-1-6,5-3-2,8 4 0,5-1 0,4 1-20,-9 3-8,-12 1 0,3 3 9,10 0-9,-10 5 0,-3 3 0,8 3 0,0 1-56,0 4-8,8 4 0,-8-1-1,5 1-88,3-1-18,5 1-3,0-1-642,-4-3-129</inkml:trace>
          <inkml:trace contextRef="#ctx0" brushRef="#br0" timeOffset="72109.8331">6068 5317 2649,'0'0'58,"0"0"12,-13 0 2,13 0 4,4-8-61,-4 8-15,0 0 0,0 0 0,0 0 54,9 8 8,-1 3 2,1 5 0,-5 7-52,5 0-12,4 4 0,0-4 0,-9 12 54,1-4 8,8-1 2,-9 1 0,-4 0-52,4-4-12,5-8 0,4 4 0,0-7 0,-4-5 0,-5 1 0,-4-1 0,9-7 0,-9-4 0,0 0 8,0 0-8,0 0 10,0-11-1,4-1 0,-4 1 0,-9-1-1,9 12-8,9-12 12,-5 5-4,-4 7-8,0 0 10,5-8-10,8 0 10,0 5-10,-5 3 0,-3 0 9,8 7-9,4-3 0,-4 8 0,-4-1 0,4 1 8,0-1-8,4 1 0,-4-4 0,-4 3 0,-5 1 0,0 3 0,9-7 0,-4 3 0,-9-3-20,4 0-6,-4-8-1,-4 8 0,0-1 59,-1 1 12,-3 0 3,-1 3 0,9-11-26,-13 8-5,-4 0 0,-1-1-1,5-3-15,-4-4 9,-5 4-9,1 0 8,3-4-34,1-8-7,4 0-2,-4-3 0,-5 3-146,9-3-30,9-9-5</inkml:trace>
        </inkml:traceGroup>
        <inkml:traceGroup>
          <inkml:annotationXML>
            <emma:emma xmlns:emma="http://www.w3.org/2003/04/emma" version="1.0">
              <emma:interpretation id="{AEC49C52-658A-453D-BB9D-A41C70942A40}" emma:medium="tactile" emma:mode="ink">
                <msink:context xmlns:msink="http://schemas.microsoft.com/ink/2010/main" type="inkWord" rotatedBoundingBox="7174,11751 9365,11640 9398,12300 7208,12410"/>
              </emma:interpretation>
              <emma:one-of disjunction-type="recognition" id="oneOf29">
                <emma:interpretation id="interp143" emma:lang="en-AU" emma:confidence="0">
                  <emma:literal>can4</emma:literal>
                </emma:interpretation>
                <emma:interpretation id="interp144" emma:lang="en-AU" emma:confidence="0">
                  <emma:literal>can</emma:literal>
                </emma:interpretation>
                <emma:interpretation id="interp145" emma:lang="en-AU" emma:confidence="0">
                  <emma:literal>cant</emma:literal>
                </emma:interpretation>
                <emma:interpretation id="interp146" emma:lang="en-AU" emma:confidence="0">
                  <emma:literal>canal</emma:literal>
                </emma:interpretation>
                <emma:interpretation id="interp147" emma:lang="en-AU" emma:confidence="0">
                  <emma:literal>cants</emma:literal>
                </emma:interpretation>
              </emma:one-of>
            </emma:emma>
          </inkml:annotationXML>
          <inkml:trace contextRef="#ctx0" brushRef="#br0" timeOffset="72634.4849">6896 5729 1267,'0'0'56,"0"0"12,0-8-55,0 1-13,0 3 0,0 0 0,0-8 105,4 5 19,-4-5 3,0 4 1,-4 1 0,4-1 0,4 0 0,-4 1 0,-4-1 0,-1 4 0,1-4 0,4 4 0,-4 1-20,-1-1-3,-3 0-1,8 4 0,-5-4-48,-8 4-11,5 4-1,-1-4-1,0 8-43,1-1-22,-5 5 2,4-1 1,0 5 41,1-1 8,-1 1 2,5 3 0,4 0-52,4 0-9,-4 1-3,0-5 0,9 8 12,-1-4 1,5-3 1,0-1 0,0 1-22,0-5-5,5-3-1,3 0 0,-3-4-168,3-4-34,1-4-6,-5 0-2,9-4 0,-8-3 0,8-16 0,-5 3 0</inkml:trace>
          <inkml:trace contextRef="#ctx0" brushRef="#br0" timeOffset="72966.3216">7143 5652 403,'0'0'36,"0"0"-36,0 0 0,0 0 0,-5-8 382,-3 1 70,-1-1 13,9 8 3,0 0-233,-9 0-47,-4 0-10,0 0-2,5 4-106,-5 0-22,0 3-4,4 1 0,-4 3 16,4-3 3,1 4 1,3-1 0,-3 1-52,-5 15-12,8-8 0,5-7 0,5-1 0,-1 12 0,0-3 0,5-17 0,0 5 0,-5-4 0,0 4 0,5-1 0,0-3-12,-9-4-4,8 4-2,1-4 0,4-4 29,-4 0 5,-9 4 2,8-7 0,-3-5-18,3 1 0,1-1 0,0 1 0,-5-1 0,0-3 0,5-1 0,-5 1 0,-4-1 0,0 5 0,0-1 0,5 1 0,-1 3 23,-4 8 1,0 0 0,0 0 0,9-4-39,-9 4-7,0 0-2,4 8 0,0 3 71,5 1 13,-5 3 4,9 1 0,-4-1-103,4 4-20,0-3-4,0 3-1,0 0 52,0-3 12,4-1 0,-4-3 0,0-1-219,-4 1-41,4-4-8</inkml:trace>
          <inkml:trace contextRef="#ctx0" brushRef="#br0" timeOffset="73331.8397">7377 5648 2880,'0'0'64,"0"0"12,0 0 4,0 0 0,0 0-64,0 0-16,4 12 0,-4-1 0,0 5 54,0-5 8,4 1 2,-4 3 0,5 4 0,-1-3 0,0-5 0,1 9 0,-1-9-52,0 5-12,-4 3 0,5-8 0,-5-11 0,4 8 0,-4-8 0,0 12 0,0-12 0,0 0 0,0 0 0,0 0 0,0 0 0,4-8 0,-4-4 0,0-3 0,0 3 0,5-3 0,-5 0 0,4-5 0,0 1 0,1 0 0,-1 0 0,5-1 0,-5 1 0,0 7 0,5 5 0,0-1 0,-1 0 0,1 8 0,-9 0 0,9 8 0,-1 0 0,5 3 0,-4 1 0,0 3 0,4 5 0,-5-5 0,5 0-12,0 1 12,-4-1-53,0 1-4,0-5-1,4 1 0,-5-5-187,1 1-38</inkml:trace>
          <inkml:trace contextRef="#ctx0" brushRef="#br0" timeOffset="73583.5867">7732 5375 2041,'-4'-12'90,"4"4"19,0-3-87,0 7-22,0 4 0,0 0 0,0 0 191,0 0 33,0 0 8,-4 8 0,-1-1-164,1 1-34,0 4-6,4 3-2,-5 4-42,5 0-8,0 1-1,0 3-1,0-4 6,0 4 0,5-7 1,-5-1 0,4 0-21,0-3-4,1 0 0,-1-1-1,0-3-67,1 0-12,-5-8-4,0 0 0,0 0 152,4 3 29,5 5 7,-1-4 0,1 0 42,0-4 8,-1 0 2,5 4 0,-4-4-24,8 0-4,1 0 0,-1-4-1,-4 4-15,0-4-4,9 0 0,-5 0 0,5 0-51,-5 1-13,0-1 0,1 4 0,3-4 0,-8 4 0,5-4 0,-5 0 0,-5-4-16,1 5-5,0-9-2,-1 4 0,-3-3-223,-1-1-45</inkml:trace>
          <inkml:trace contextRef="#ctx0" brushRef="#br0" timeOffset="73742.0376">7901 5209 1382,'0'0'61,"0"0"13,0 0-59,-4 8-15,0-1 0,-1 5 0,5-4 336,0 7 64,5 4 12,-1 4 4,-4 0-236,4 12-46,-4 7-10,5 5-1,3 3-94,5-4-18,-8 0-11,8-3 12,4-1-61,5 4-12,-1-7-3,5-4-1356</inkml:trace>
        </inkml:traceGroup>
        <inkml:traceGroup>
          <inkml:annotationXML>
            <emma:emma xmlns:emma="http://www.w3.org/2003/04/emma" version="1.0">
              <emma:interpretation id="{C8B8B778-087C-46B7-9B4E-69B9713F66AF}" emma:medium="tactile" emma:mode="ink">
                <msink:context xmlns:msink="http://schemas.microsoft.com/ink/2010/main" type="inkWord" rotatedBoundingBox="8761,11667 9500,11975 9313,12422 8575,12114"/>
              </emma:interpretation>
              <emma:one-of disjunction-type="recognition" id="oneOf30">
                <emma:interpretation id="interp148" emma:lang="en-AU" emma:confidence="0">
                  <emma:literal>be</emma:literal>
                </emma:interpretation>
                <emma:interpretation id="interp149" emma:lang="en-AU" emma:confidence="0">
                  <emma:literal>bl</emma:literal>
                </emma:interpretation>
                <emma:interpretation id="interp150" emma:lang="en-AU" emma:confidence="0">
                  <emma:literal>bc</emma:literal>
                </emma:interpretation>
                <emma:interpretation id="interp151" emma:lang="en-AU" emma:confidence="0">
                  <emma:literal>bi</emma:literal>
                </emma:interpretation>
                <emma:interpretation id="interp152" emma:lang="en-AU" emma:confidence="0">
                  <emma:literal>bh</emma:literal>
                </emma:interpretation>
              </emma:one-of>
            </emma:emma>
          </inkml:annotationXML>
          <inkml:trace contextRef="#ctx0" brushRef="#br0" timeOffset="74533.3555">8287 5286 2192,'0'0'97,"0"0"20,0 0-93,0 0-24,0 0 0,9 4 0,-5 0 129,5-1 22,-1 5 4,1 4 1,-5-1-75,5 9-14,0 3-3,4 4-1,-5 3-41,-3 1-8,3 0-2,1 4 0,0-8-12,-1-4 8,1 4-8,-5-4 0,5-8 8,-5 1-8,-4-5 0,0-3 9,0-8-9,0 0 0,0 0 0,0 0 0,0 0 0,-4-8 0,4-3 0,-4-5 0,-1 1 9,5 0 10,0-1 1,0-3 1,0 7-33,9-3-8,-5 3 0,5 5-1,0-1 21,4 0-9,-5 8 9,5 0 0,-4 0 0,4 4 0,0 4 0,0-1 0,0 5 20,-4 0 0,-1-1 1,5 5 0,-8-1-21,3 0 0,1-3 0,0 7 0,-9-3 0,4-1 0,-4 0 0,0 1 0,-4-5 0,-5 5 0,0-5 0,1-3 0,-1 0 36,0-4 2,-8 3 1,4-3 0,-4-8-53,4 4-10,-5 0-3,5-3 0,0-9-39,0 0-8,5-7-2,-1 8 0,0-5-180,9 1-37,0-1-7,5 1-372,-5 3-75,30-18 815,5 14-8,-22 12-1,0-3-47,0 3-12,0 0 0,0 0 0,4 0 192,0 0 37,-4 0 7,5-3 2,-5-1-22,4 4-5,-4-4-1,5 1 0,-5-5-117,-5 1-23,5 3-5,0-4-1,-4 5 0,0-5 0,-1 1 0,-3 3 0,-1 0 0,0 0 0,1-3 0,-5 3 0,0 0-40,0 1-9,-5-1-2,5 0 0,-8 1-13,3-1 9,-3 4-9,3 0 8,5 4-8,-8 0 0,-1 8-10,0-4 10,1 7-16,3 1 4,1 7 0,0 8 0,-1 0 12,10 4 0,-1 7 0,5 5 0,-1-8 0,5-1 0,0 1 0,5-4 0,-1-8 0,0 0 0,1-4 0,-1-3 0,0-5-54,1-7-8,3-8-2,-3-3 0,-1-5-35,9-7-7,-9-1-2</inkml:trace>
        </inkml:traceGroup>
        <inkml:traceGroup>
          <inkml:annotationXML>
            <emma:emma xmlns:emma="http://www.w3.org/2003/04/emma" version="1.0">
              <emma:interpretation id="{54A8C751-6096-4D52-AA4A-B89E0F83F149}" emma:medium="tactile" emma:mode="ink">
                <msink:context xmlns:msink="http://schemas.microsoft.com/ink/2010/main" type="inkWord" rotatedBoundingBox="9822,11791 10121,12146 10001,12247 9702,11892"/>
              </emma:interpretation>
              <emma:one-of disjunction-type="recognition" id="oneOf31">
                <emma:interpretation id="interp153" emma:lang="en-AU" emma:confidence="0">
                  <emma:literal>a</emma:literal>
                </emma:interpretation>
                <emma:interpretation id="interp154" emma:lang="en-AU" emma:confidence="0">
                  <emma:literal>M</emma:literal>
                </emma:interpretation>
                <emma:interpretation id="interp155" emma:lang="en-AU" emma:confidence="0">
                  <emma:literal>9</emma:literal>
                </emma:interpretation>
                <emma:interpretation id="interp156" emma:lang="en-AU" emma:confidence="0">
                  <emma:literal>m</emma:literal>
                </emma:interpretation>
                <emma:interpretation id="interp157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75507.0546">9384 5482 633,'8'24'56,"-8"-24"-44,5-4-12,-1-4 0,0-4 276,1 1 54,-5-1 10,4 1 3,0-5-101,-4 5-20,0-5-4,0 5-1,0-1-97,0 1-19,-4-1-4,4 4-1,-4-3-27,-1 3-5,5 0-2,-8 8 0,3-3-34,-3-1-8,8 4 0,0 0-1,-9 7-19,0-3 0,1 4 0,3 0 0,1 3 0,0 5-17,-1 3 1,1-4 1,4 1-6,0-5-2,0 5 0,4 3 0,-4-4 9,5-3 2,-1-4 0,-4-8 0,0 0 3,9 7 1,-9-7 0,0 0 0,0 0 8,8 0 0,1 4-9,-5 0 9,-4-4 0,9 0 0,-5-8 0,1 1 0,-5-1 0,8-7 8,-3 3-8,-1-3 8,0 3 2,1 0 0,-5 5 0,0 7 0,0 0 2,4-8 1,-4 8 0,9-4 0,-9 4-13,8 4 0,5 4 8,-4 3-8,4 5 0,-4 3 8,4 4-8,0 0 0,0-7 0,0 7 0,0-4 0,8 12 0,-3-12-36,-1-3-3,0-1-1,1 0-879,3 1-176</inkml:trace>
        </inkml:traceGroup>
        <inkml:traceGroup>
          <inkml:annotationXML>
            <emma:emma xmlns:emma="http://www.w3.org/2003/04/emma" version="1.0">
              <emma:interpretation id="{C43AFE8A-02C4-4988-B19C-10C07E5254DC}" emma:medium="tactile" emma:mode="ink">
                <msink:context xmlns:msink="http://schemas.microsoft.com/ink/2010/main" type="inkWord" rotatedBoundingBox="10239,11263 11977,11314 11944,12417 10207,12366"/>
              </emma:interpretation>
              <emma:one-of disjunction-type="recognition" id="oneOf32">
                <emma:interpretation id="interp158" emma:lang="en-AU" emma:confidence="0">
                  <emma:literal>knight</emma:literal>
                </emma:interpretation>
                <emma:interpretation id="interp159" emma:lang="en-AU" emma:confidence="0">
                  <emma:literal>Knight</emma:literal>
                </emma:interpretation>
                <emma:interpretation id="interp160" emma:lang="en-AU" emma:confidence="0">
                  <emma:literal>kniqht</emma:literal>
                </emma:interpretation>
                <emma:interpretation id="interp161" emma:lang="en-AU" emma:confidence="0">
                  <emma:literal>Kniqht</emma:literal>
                </emma:interpretation>
                <emma:interpretation id="interp162" emma:lang="en-AU" emma:confidence="0">
                  <emma:literal>kni9ht</emma:literal>
                </emma:interpretation>
              </emma:one-of>
            </emma:emma>
          </inkml:annotationXML>
          <inkml:trace contextRef="#ctx0" brushRef="#br0" timeOffset="75957.3914">9835 5039 518,'0'0'46,"-5"0"-37,-3-4-9,3 4 0,-3-3 386,8 3 75,-5 0 15,5 0 4,-4 3-260,4-3-52,0 0-11,0 0-1,0 0-73,0 0-15,9 8-2,-1 4-1,5 3-33,-4 4-6,0 1-2,-1 7 0,5 0-24,5 0 0,-1 0 0,0 3 0,1 9 0,-1-8 0,0 0 9,5 3-1,-5-3-117,1 0-23,-5-4-5,4 0-709,-4-4-142</inkml:trace>
          <inkml:trace contextRef="#ctx0" brushRef="#br0" timeOffset="76181.9481">10190 5313 1994,'-13'-19'88,"9"11"19,-5 0-86,5 0-21,-9 5 0,4-1 0,-4 0 150,4 0 26,-8 0 4,8 4 2,-4 0-74,5 0-16,-5 0-2,0 4-1,4 0-40,0 4-8,1 3-1,-1 1-1,9-1-31,-9 5-8,9 3 0,0 0 0,9 1-20,-5-5-4,5 0-2,0 5 0,4-5 16,4 0 10,-4-7-12,4 0 12,-4 0-29,9-5 1,-9 1 0,4-4 0,1-4-47,-1 1-9,-4-5-1,0 0-721,0-3-144</inkml:trace>
          <inkml:trace contextRef="#ctx0" brushRef="#br0" timeOffset="76517.3354">10281 5228 691,'0'8'61,"0"-8"-49,0 0-12,0 8 0,0-1 340,0 5 64,-4-5 14,4 5 2,4 0-227,-4-1-45,4 5-10,1-1-2,-5 0-75,4 5-15,0-1-3,1-4-1,-5 1-23,4 3-5,0-4-1,-4-3 0,5 0-5,-5-12-8,0 0 11,0 0-11,4 3 11,-4-3-11,0 0 10,0 0-10,4-7 8,5-5-8,-9 1 0,4-1 9,-4-3-9,5-1 0,-5-3 9,0 0-9,4 3 8,-4-3-8,4 0 8,1 3-8,-5 5 16,8-1 0,-3 1-1,3 3 0,-8 8 17,0 0 3,0-8 1,0 8 0,0 0-4,9 8-1,0-4 0,-5 3 0,5 5-17,-5 0-3,0 3-1,5 0 0,-5 1-10,5-1 0,4-3 0,-9 7 0,5 0-12,-5-3-4,5-1 0,0-3-1,4-1-67,-9-3-12,-4-8-4,0 0 0,4 12-143,-4-12-29,0 0-5</inkml:trace>
          <inkml:trace contextRef="#ctx0" brushRef="#br0" timeOffset="76874.8874">10554 5259 1267,'0'0'56,"0"0"12,0 0-55,0 0-13,0 0 0,-9 0 0,-4-4 156,9 4 29,4 0 6,0 0 1,0 0-3,0 0 0,0 12 0,0-5 0,0 5-46,0-1-10,0 5-1,0-1-1,4 5-105,5-1-26,-9 0 0,4 4 0,5-7 0,-5-1 0,5 4 0,-5-7 0,5 7 0,0-3 0,-5-5 0,0-3 0,1-1-288,-1-3-62</inkml:trace>
          <inkml:trace contextRef="#ctx0" brushRef="#br0" timeOffset="76947.1509">10584 5155 1886,'0'0'84,"0"0"16,0 0-80,0 0-20,0 0 0,0 0 0,0 0 43,0 0 4,0 0 1,9 8 0,4-5-68,0 1-14,0 0-2,4 4-552,-4-4-111</inkml:trace>
          <inkml:trace contextRef="#ctx0" brushRef="#br0" timeOffset="77383.2959">10875 5313 1911,'-4'-12'84,"4"12"19,0 0-83,0-4-20,-5 4 0,1-3 0,-5-5 179,5 8 31,-5-4 6,-4 0 2,5 0-98,-5 0-20,4 1-4,-4 6-1,0 1-48,4 0-10,1 4-1,-1 3-1,0 1-35,5 0 0,0-1 0,4 5 0,0-1 0,4 0-22,0-3 3,1 3 1,3-3-10,1-1-1,0-3-1,-1-4 0,1 4 1,0-8 0,-9 0 0,8 4 0,-8-4 14,9-4 3,0-4 1,-5-4 0,5 5 11,-5-9 0,0 1 0,5 3 0,-5-3 0,-4 3 8,5 1-8,-1-1 11,0 1 7,-4-1 2,5 4 0,-5 8 0,0 0-3,0 0 0,0 0 0,0 0 0,0 12-4,8 3-1,-3 1 0,3 7 0,-3-4-12,3 4 9,1 8-9,-5 0 8,1 8-8,-1-1 0,5 1 0,-1-5 0,-3 1 0,-1 11 0,0 0 0,5-11 0,-5-4-29,1-4-5,-1 4-1,0-12 0,1 0-202,3-7-41</inkml:trace>
          <inkml:trace contextRef="#ctx0" brushRef="#br0" timeOffset="77532.1052">10966 5105 633,'0'15'56,"0"1"-44,0-16-12,4 7 0,-4 9 348,5-5 67,-1 1 13,5 3 4,-5-3-242,5 7-48,-1 0-10,1 4-1,0 4-56,-1-3-11,1-5-3,-5 0 0,5 4-3,0 0-1,-5-3 0,0-5 0,1 4-21,-1 1-5,0-9-1,1 1 0,-5-5-14,4-3-4,5-4 0,-1-4 0,-3-7-12,-1-1 0,0 1 0,1-5 0,-1-3 0,5 4 0,-5-1 0,5 5 0,-1-1 0,1 4 0,-5 5 0,-4 3 0,0 0 0,13 7 0,-4 5 0,0 3 0,4 4 0,0 5 8,0-1-8,4 4 0,-4 0 0,4-4-18,1 0 4,-5 0-938,4-8-188</inkml:trace>
          <inkml:trace contextRef="#ctx0" brushRef="#br0" timeOffset="77973.3621">11300 5224 2131,'0'0'189,"0"0"-151,0 0-30,0 0-8,0 0 168,0 0 32,0 0 6,13 0 2,-5 4-116,1-4-22,0 0-5,4 0-1,0 4 0,0-4 0,0 0 0,0 0 0,8 0-64,-8 4-20,0 0-1,5-4 0,-10-8-18,5 4-3,0 4-1,0-4 0,-4 0-189,0-3-37</inkml:trace>
          <inkml:trace contextRef="#ctx0" brushRef="#br0" timeOffset="78156.3519">11317 4824 2880,'0'0'64,"0"0"12,-4 11 4,-5 1 0,0-5-64,5 9-16,0 3 0,4 8 0,0 4 105,4 3 19,0 9 3,1 3 1,-1 0-103,5 4-25,-5-3 0,5 7 0,4-8 13,-9-4-2,9 1-1,-4-1 0,-1-3-170,5-5-33,-4-3-7,0 0-2</inkml:trace>
        </inkml:traceGroup>
      </inkml:traceGroup>
      <inkml:traceGroup>
        <inkml:annotationXML>
          <emma:emma xmlns:emma="http://www.w3.org/2003/04/emma" version="1.0">
            <emma:interpretation id="{25D790C8-E983-41FC-88B3-134ECCA3D8CE}" emma:medium="tactile" emma:mode="ink">
              <msink:context xmlns:msink="http://schemas.microsoft.com/ink/2010/main" type="line" rotatedBoundingBox="6678,12507 10598,12556 10590,13230 6670,13182"/>
            </emma:interpretation>
          </emma:emma>
        </inkml:annotationXML>
        <inkml:traceGroup>
          <inkml:annotationXML>
            <emma:emma xmlns:emma="http://www.w3.org/2003/04/emma" version="1.0">
              <emma:interpretation id="{F437BB0B-931D-4BA5-82AE-331CA8998027}" emma:medium="tactile" emma:mode="ink">
                <msink:context xmlns:msink="http://schemas.microsoft.com/ink/2010/main" type="inkWord" rotatedBoundingBox="6678,12507 7685,12520 7678,13147 6670,13135"/>
              </emma:interpretation>
              <emma:one-of disjunction-type="recognition" id="oneOf33">
                <emma:interpretation id="interp163" emma:lang="en-AU" emma:confidence="0">
                  <emma:literal>and</emma:literal>
                </emma:interpretation>
                <emma:interpretation id="interp164" emma:lang="en-AU" emma:confidence="0">
                  <emma:literal>And</emma:literal>
                </emma:interpretation>
                <emma:interpretation id="interp165" emma:lang="en-AU" emma:confidence="0">
                  <emma:literal>arid</emma:literal>
                </emma:interpretation>
                <emma:interpretation id="interp166" emma:lang="en-AU" emma:confidence="0">
                  <emma:literal>anal</emma:literal>
                </emma:interpretation>
                <emma:interpretation id="interp167" emma:lang="en-AU" emma:confidence="0">
                  <emma:literal>anol</emma:literal>
                </emma:interpretation>
              </emma:one-of>
            </emma:emma>
          </inkml:annotationXML>
          <inkml:trace contextRef="#ctx0" brushRef="#br0" timeOffset="78875.7299">6341 6342 1094,'0'15'97,"0"-11"-77,0-4-20,0 0 0,0 0 196,0 0 35,-9-8 7,9 8 2,0 0-78,-9-4-15,5 4-3,-5 0-1,5 0-76,-5 4-15,1 0-4,-1 0 0,5 0-18,-1 0-4,-3 3-1,3 5 0,-3 7-39,3 0-8,5-7-2,-4 7 0,4-3 39,0-1 7,4 0 2,1 5 0,-5-5-24,8 1 0,-3-5 0,-1-3 0,5 3-20,-5-3-1,-4-8-1,0 0 0,13 4 31,-4 0 7,-9-4 0,0 0 1,8-4-27,1 0-6,0 0 0,-5-3-1,-8-5 25,8 0 6,0 1 1,1-5 0,-1-3-24,-4 4-5,4-1-1,-4 1 0,5 3 41,-5-3 8,0 0 2,0-1 0,4 1-8,-4 3 0,0 1-1,0 11 0,0 0-3,0 0 0,0 0 0,0 0 0,0 11-8,4-7-1,5 0-1,-5 0 0,1 3-14,3 9 8,5-1-8,-4 5 0,0-1 0,-1 0 0,5 0 0,0-3-10,-4-9-23,4 9-5,-4-5-1,4-3 0,0-4-119,-5 0-24,-8-4-5,13 4-898</inkml:trace>
          <inkml:trace contextRef="#ctx0" brushRef="#br0" timeOffset="79260.3541">6514 6376 1958,'9'8'43,"-9"-8"9,0 0 1,8 12 3,5-1-45,-4 1-11,-9-5 0,0 5 0,4 3 131,-4-3 24,5-4 5,-1 7 0,-4 0-52,5-3-10,-1 0-2,5 3-1,-5-3-76,0-1-19,1 1 0,-1-5 0,5-3 0,-9-4 0,0 0 0,0 0 0,0 0 0,0 0 0,0 0 0,0 0 0,0 0 43,4-7 5,-4-9 0,0 1 1,0 7-27,-4-7-6,8-1 0,-4-3-1,4 7-15,1-3 0,3 0 0,1 3 0,0 0 0,-1 5 0,-3-5 8,3 8-8,1 0 0,4 4 0,-9 0 0,9 8 0,0-4 27,0 4 9,-4 3 1,0 5 1,4-5-25,-5 5-5,1-5 0,0 5-8,-1-1 8,1 0-8,4-7 0,-4 4 0,-1-5-31,5 1-13,-4 0-2,8-4-1,-4 0-167,0-4-34,0 3-6,5-6-2</inkml:trace>
          <inkml:trace contextRef="#ctx0" brushRef="#br0" timeOffset="79416.0619">7112 6419 2178,'-13'19'48,"9"-15"9,4-4 3,0 0 1,0 0-49,0 0-12,-13 0 0,4-4 0,9 4 154,-8-4 28,-5 4 6,0 0 0,0 4-94,4-4-19,9 0-4,-13 4-1,0 4-5,4-1-1,1-3 0,-1 0 0,0 11-51,1-3-13,3-1 0,5 1 0,-4 0 0,4 3 0,4 0 0,1-3 0,3 0-48,1 3-13,-5-3-3,9 3 0,0-4 52,0-3 12,0 0 0,-4-4 0,4 3 0,0-7 0,0-3 0,0-1 0,4 0-54,-4 0-8,-4-8-2,4 5 0,-4-5-204,-5 1-42,9-20-8,-9 4-2</inkml:trace>
          <inkml:trace contextRef="#ctx0" brushRef="#br0" timeOffset="79590.5941">6991 6033 2606,'-4'8'57,"-1"-4"12,5-4 3,0 0 1,0 0-58,-4 4-15,-5 4 0,9 3 0,9 1 100,-5 3 18,1 8 3,-1 4 1,5 4-83,4 0-17,4 3-3,-4 5-1,0 0 37,9 11 7,-1-8 2,10-3 0,-10-5-64,5 1-21,0-8 0,-4 4-956,0-8-191</inkml:trace>
        </inkml:traceGroup>
        <inkml:traceGroup>
          <inkml:annotationXML>
            <emma:emma xmlns:emma="http://www.w3.org/2003/04/emma" version="1.0">
              <emma:interpretation id="{A4D2CDE0-C32B-4F30-A056-AEF9670B993D}" emma:medium="tactile" emma:mode="ink">
                <msink:context xmlns:msink="http://schemas.microsoft.com/ink/2010/main" type="inkWord" rotatedBoundingBox="8324,12618 10597,12646 10590,13230 8317,13202"/>
              </emma:interpretation>
              <emma:one-of disjunction-type="recognition" id="oneOf34">
                <emma:interpretation id="interp168" emma:lang="en-AU" emma:confidence="0">
                  <emma:literal>knave</emma:literal>
                </emma:interpretation>
                <emma:interpretation id="interp169" emma:lang="en-AU" emma:confidence="0">
                  <emma:literal>kna we</emma:literal>
                </emma:interpretation>
                <emma:interpretation id="interp170" emma:lang="en-AU" emma:confidence="0">
                  <emma:literal>kna me</emma:literal>
                </emma:interpretation>
                <emma:interpretation id="interp171" emma:lang="en-AU" emma:confidence="0">
                  <emma:literal>kna re</emma:literal>
                </emma:interpretation>
                <emma:interpretation id="interp172" emma:lang="en-AU" emma:confidence="0">
                  <emma:literal>Kna we</emma:literal>
                </emma:interpretation>
              </emma:one-of>
            </emma:emma>
          </inkml:annotationXML>
          <inkml:trace contextRef="#ctx0" brushRef="#br0" timeOffset="79988.1798">7910 6176 2631,'0'0'58,"-4"-4"12,-5-4 2,5-3 2,4-1-59,0 5-15,0 7 0,0 0 0,0 0 58,8 7 9,1 13 1,0 3 1,-1-8-4,5 8-1,5 8 0,-1 0 0,0 0-51,1 7-13,-1 1 0,0-1 0,5 1 34,-5-5 4,1 1 1,-1-4 0,0 0-39,1-4 0,-5 0-12,0-4 4,4-8-96,-4-3-20,-4-1-3,4-3-1,-5-8-150,1 0-30,13-15-7,-9-5-1</inkml:trace>
          <inkml:trace contextRef="#ctx0" brushRef="#br0" timeOffset="80364.5698">8348 6473 1702,'-9'7'76,"9"-7"15,0 0-73,0 0-18,-9-7 0,5-1 0,-9-4 175,4 5 31,5 7 6,-5-8 2,1-4-79,-5 9-16,0 6-3,4 5-1,-4 0-52,0-4-11,0 0-1,0 3-1,4-3-24,1 4-5,-5-1-1,4 1 0,5 4-20,-1-1 0,1-3 0,0 0 0,4-8 0,0 7 0,0 5 0,4 0 0,-4-12 0,4 11-10,5 1 10,4-5 0,0 1 0,-4-4-8,4-4 8,4 8 0,0 3 0,1 1 0,-5-8 0,4-1 0,0 5-35,5-8 0,-5-8 0,1 5 0,-1 3-200,5-4-40,-9-4-8,4-3-1</inkml:trace>
          <inkml:trace contextRef="#ctx0" brushRef="#br0" timeOffset="80551.0447">8491 6476 2419,'0'0'53,"0"0"11,0 0 3,0 0 1,0 0-55,0 0-13,0 16 0,4-5 0,-4 1 96,4 3 17,1 1 3,-1-1 1,5-3-57,-5 3-11,0-7-2,5 7-1,-9 5-26,4-5-4,-4 0-2,5-3 0,-1 0-14,-4-12 8,0 0-8,0 0 0,0 0 9,0 0-9,0 0 8,0 0-8,0-12 8,-4 0-8,8 5 0,-4-5 8,-4-3-8,-1-4 0,5-5 0,0 5 0,5 4 0,-1-5 0,0 1 0,1 4 0,3-5 0,-3 5 0,-1 0 0,5 3 0,-1 1 0,1 3 0,0 0 0,-1 4 0,-3 0 12,3 4 0,6 8 0,-6 0 0,5 3 0,-4 1 0,4 7 0,0-3 0,0-1-12,-4-3 0,-1 3 0,5 0 0,0-3-11,0 0-7,5-5-2,-5 5 0,0-1-233,8 1-47</inkml:trace>
          <inkml:trace contextRef="#ctx0" brushRef="#br0" timeOffset="80950.5347">9072 6384 2487,'0'0'110,"-5"0"23,-3 0-106,-1 0-27,0 4 0,5-4 0,-9-4 142,4 0 23,1 4 5,-1-4 1,0 0-96,1 4-19,-5 4-4,4 0-1,0 0-33,-4 4-6,5-1-2,-1 9 0,0-1-10,5 1-11,4 3 3,0 0 0,0 4-10,9-3-2,-5 3 0,5-4 0,-1 0-3,1 1-1,4-5 0,-4 0 0,4-3 0,0-1-1,-5-3 0,5-4 0,0-4 15,-4 0 10,-9 0-12,9 0 12,-1-8 0,1-3 0,0 3 0,-5-4 0,0 1 0,-4-1 16,0-3-4,0 0 0,-4 3 5,0-7 1,4-1 0,-5 1 0,1 4-18,-5-1 0,5 1-13,-5-4 5,5 3 32,0 5 6,-1 3 2,5 8 0,0 0-12,0 0-3,0 0 0,0 0 0,0 0-8,0 0-1,0 12-8,5-1 12,3 1-12,-3 3 8,3 4-8,1 1 0,0-1 0,-1-4 0,5 1 0,0 3 0,5-7-19,-5 3-6,0 0-2,4 1-940,-4-5-188</inkml:trace>
          <inkml:trace contextRef="#ctx0" brushRef="#br0" timeOffset="81652.6957">9297 6546 2649,'-4'-16'58,"-1"5"12,5-5 2,0 5 4,0-1-61,0 5-15,0-1 0,0 8 0,9-4 105,-9 4 19,4-4 3,9 4 1,-4 4-68,0 0-14,8 7-2,-4 1-1,4 3-28,-4-3-6,5 3-1,3 1 0,-3-1-8,-5-3 0,0 7 0,4-3 8,-4-5 3,0 1 0,-4-1 0,4-3 0,0 0-25,0-1-5,-9-7-1,9 4 0,-13-4 8,4 0 2,-4 0 0,5-4 0,-1-7-19,0 3-4,-4 4-1,0-11 0,0-4 34,0 3 0,-4 1 0,4-5 0,-9-3 0,9 4 0,-4 0 0,0 3 0,4-3 0,0 0 0,0 3 0,0 1 0,4 3 44,0 5 16,-4 7 4,9-8 0,4 4-52,-4 0-12,4 4 0,0 0 0,0-4 0,4 4 0,-4 0 0,9 0 0,-5 0 0,1 4 0,-1-4 0,0-4 0,1 1 0,-5-1 0,8 0 0,-8 0 0,0 0 0,-4-4 0,-9 8 0,0 0 0,4-3 0,-4 3 0,5-12 0,-5 12 0,0-8 0,0 8 0,0 0 0,4-7 0,-8-5 0,-1 8 0,5 4 0,-8-7 0,-1-5 0,-4 8 0,4 4 0,-8 0 0,4 0 0,0 8 0,0 0 0,0 3 0,9 1 0,-5 3 0,5-3 0,4 7 0,0 4 0,4 0 0,0 8 0,9 0 0,0-8 0,5 8 0,-1-4 0,-4 0 0,0-4 0,4-4 0,5-4 0,0 1 0,4-5 0,0-7 0,0-4 0,0 0 0,0 4 0,17-4 0,-8-4 0,-22 0 0,0-3-151,0-1-33,0-7-6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4T02:10:34.47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D97469-A17B-4D3A-949E-653AE7909190}" emma:medium="tactile" emma:mode="ink">
          <msink:context xmlns:msink="http://schemas.microsoft.com/ink/2010/main" type="writingRegion" rotatedBoundingBox="5517,7611 14040,7651 14034,8831 5511,8791"/>
        </emma:interpretation>
      </emma:emma>
    </inkml:annotationXML>
    <inkml:traceGroup>
      <inkml:annotationXML>
        <emma:emma xmlns:emma="http://www.w3.org/2003/04/emma" version="1.0">
          <emma:interpretation id="{73C58E00-2C45-4335-8513-A0CF071C6B17}" emma:medium="tactile" emma:mode="ink">
            <msink:context xmlns:msink="http://schemas.microsoft.com/ink/2010/main" type="paragraph" rotatedBoundingBox="5517,7611 14040,7651 14034,8831 5511,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B1E4D0-56D7-4D94-8F67-AC3C4BC95D6C}" emma:medium="tactile" emma:mode="ink">
              <msink:context xmlns:msink="http://schemas.microsoft.com/ink/2010/main" type="line" rotatedBoundingBox="5517,7611 14040,7651 14034,8831 5511,8791"/>
            </emma:interpretation>
          </emma:emma>
        </inkml:annotationXML>
        <inkml:traceGroup>
          <inkml:annotationXML>
            <emma:emma xmlns:emma="http://www.w3.org/2003/04/emma" version="1.0">
              <emma:interpretation id="{4D9E8E69-1BA7-4A6E-8B76-5FA25A6F2645}" emma:medium="tactile" emma:mode="ink">
                <msink:context xmlns:msink="http://schemas.microsoft.com/ink/2010/main" type="inkWord" rotatedBoundingBox="5515,7969 5918,7971 5917,8245 5514,8243"/>
              </emma:interpretation>
              <emma:one-of disjunction-type="recognition" id="oneOf0">
                <emma:interpretation id="interp0" emma:lang="en-AU" emma:confidence="0">
                  <emma:literal>=</emma:literal>
                </emma:interpretation>
                <emma:interpretation id="interp1" emma:lang="en-AU" emma:confidence="0">
                  <emma:literal>#</emma:literal>
                </emma:interpretation>
                <emma:interpretation id="interp2" emma:lang="en-AU" emma:confidence="0">
                  <emma:literal>¥</emma:literal>
                </emma:interpretation>
                <emma:interpretation id="interp3" emma:lang="en-AU" emma:confidence="0">
                  <emma:literal>c</emma:literal>
                </emma:interpretation>
                <emma:interpretation id="interp4" emma:lang="en-AU" emma:confidence="0">
                  <emma:literal>5</emma:literal>
                </emma:interpretation>
              </emma:one-of>
            </emma:emma>
          </inkml:annotationXML>
          <inkml:trace contextRef="#ctx0" brushRef="#br0">0 151 1324,'4'-8'118,"1"1"-94,-1 3-24,0-4 0,5 0 145,0-3 25,-1 3 5,5 0 1,0 1-90,5-1-18,8 0-3,-9 1-1,-8-5-28,4 4-5,0-3-2,8 3 0,-3 4-20,3-4-9,-8 8 8,5-3-8,-1-1-20,-4 4-10,0 0-2,-4 0 0,-1 4-153,-8-4-31</inkml:trace>
          <inkml:trace contextRef="#ctx0" brushRef="#br0" timeOffset="159.0872">69 274 2178,'0'0'48,"0"0"9,0 0 3,0 0 1,0 0-49,0 0-12,9 0 0,4 0 0,0-4 56,4 1 8,-4-1 1,5-4 1,-1 0-24,0 1-5,5-5-1,4 4 0,0-3-28,4 3-8,-8 0 0,8 5 0,1 3-156,-1-4-33</inkml:trace>
        </inkml:traceGroup>
        <inkml:traceGroup>
          <inkml:annotationXML>
            <emma:emma xmlns:emma="http://www.w3.org/2003/04/emma" version="1.0">
              <emma:interpretation id="{5ADEAFA5-E157-4FD1-AEF7-AA65A7351773}" emma:medium="tactile" emma:mode="ink">
                <msink:context xmlns:msink="http://schemas.microsoft.com/ink/2010/main" type="inkWord" rotatedBoundingBox="6360,7694 7971,7701 7966,8803 6355,8795"/>
              </emma:interpretation>
              <emma:one-of disjunction-type="recognition" id="oneOf1">
                <emma:interpretation id="interp5" emma:lang="en-AU" emma:confidence="0">
                  <emma:literal>1511,</emma:literal>
                </emma:interpretation>
                <emma:interpretation id="interp6" emma:lang="en-AU" emma:confidence="0">
                  <emma:literal>1514,</emma:literal>
                </emma:interpretation>
                <emma:interpretation id="interp7" emma:lang="en-AU" emma:confidence="0">
                  <emma:literal>151,</emma:literal>
                </emma:interpretation>
                <emma:interpretation id="interp8" emma:lang="en-AU" emma:confidence="0">
                  <emma:literal>1514</emma:literal>
                </emma:interpretation>
                <emma:interpretation id="interp9" emma:lang="en-AU" emma:confidence="0">
                  <emma:literal>15k,</emma:literal>
                </emma:interpretation>
              </emma:one-of>
            </emma:emma>
          </inkml:annotationXML>
          <inkml:trace contextRef="#ctx0" brushRef="#br0" timeOffset="543.6967">849-192 2059,'0'0'45,"0"0"10,0 0 1,0 0 2,0 0-46,0 0-12,0 12 0,0-5 0,0 5 70,0-1 12,-4 5 2,4 3 1,4 0-36,1 1-7,-10-1-2,10 12 0,-1-4-25,5 4-6,-5-4-1,1 3 0,-1-3-8,5 0 0,-1 0 0,1 0-11,-5-4-39,5 0-8,4-3-2,4-1-652,-4-7-130</inkml:trace>
          <inkml:trace contextRef="#ctx0" brushRef="#br0" timeOffset="766.4478">1088-138 1612,'0'0'144,"0"0"-116,0 0-28,0 0 0,0 0 98,4 0 14,5 0 2,0-4 1,4 4-25,0-8-5,4 5-1,-4-1 0,4 0-16,-4-4-4,5 4-1,3-3 0,1-1-15,0-4-4,-5 5 0,0-5 0,5 4-34,-5-3-10,1 3 0,-5 0 0,4 1-47,-4 3-13,-4-4-4</inkml:trace>
          <inkml:trace contextRef="#ctx0" brushRef="#br0" timeOffset="1159.4986">1166-138 2059,'0'0'45,"-9"0"10,1 0 1,8 0 2,0 0-46,0 0-12,0 0 0,0 0 0,0 0 97,0 0 18,-9 0 3,9 0 1,0 8-70,0-8-13,-4 7-4,4 1 0,0 0 0,4 3 0,-4 1 0,0-4 0,4 3-32,1 5 0,-5-5 0,4 1 0,5-1-14,-5 5 0,5-1 0,-5 1 0,9-1-1,-9 0 0,1 1 0,3 3 0,1-7 3,0 3 1,4 0 0,-5-3 0,1 3-23,4-3-5,0 0-1,-4-1 0,-1-3 40,5 0 0,-4-5 0,4 5 0,-4-4 0,-1 4 0,1-1 0,0-3 0,4 0 0,-9 0 0,-4-4 0,4 8 0,1-1 0,-5-7 0,0 8 0,-5 4 0,1-5 44,0 1 16,-5 0 3,0-1 1,1 1-52,-5-4-12,0 4 0,0-4 0,-5-1 0,5 1 0,-4 4 0,4-4 0,-4-4 0,4 4 0,0-1 0,0 1 0,0-4-100,4 0-22,-4 0-5,0-4-581,13 4-116</inkml:trace>
          <inkml:trace contextRef="#ctx0" brushRef="#br0" timeOffset="1786.0841">1630-192 633,'4'-8'56,"-4"5"-44,-4-5-12,4 0 0,0 4 282,0 4 54,0 0 12,0 0 1,0 0-165,0 0-32,0 0-8,0 0 0,0 0-72,0 0-13,0 0-3,4 16-1,5-5-19,-5 8-4,0 5-1,1-5 0,3 8-15,-3 0-4,3 0 0,-3 7 0,-1 1-12,5 0 8,-5-4-8,5 3 0,-1 1 0,1-4-20,-5-4 4,1 0 0,-1-4-164,0-8-33</inkml:trace>
          <inkml:trace contextRef="#ctx0" brushRef="#br0" timeOffset="2044.1112">1972 20 748,'0'0'67,"0"-12"-54,-8 5-13,3-1 0,-3 0 274,3 1 52,-3 3 10,-1 0 3,-4 4-156,4 0-31,-4 4-7,0 0-1,4 3-72,-4 5-16,-4 3-2,0 1-1,4 3-37,0 0-7,0 1-1,0 3-8,4 0 0,0 4 0,5 0 0,4 0 0,0 0-10,4-4-2,1 0-1,3 0 0,5 0 13,-4-4 0,4 1 0,0-9 0,0 1 0,4-5 0,1 1 0,-5-4 0,4 0 0,1-4 0,-1-4 0,0-4 0,-4 1-68,5-1-10,-1 0-2</inkml:trace>
          <inkml:trace contextRef="#ctx0" brushRef="#br0" timeOffset="2294.3404">2453 436 2016,'0'0'179,"0"0"-143,0 0-36,0 0 0,0 0 139,0 0 21,-4 12 4,4-1 0,-4 1-80,4 3-16,-5-3-3,1 7-1,0 4-40,-5 8-9,5-4-2,-1 4 0,-3 7-13,3-3-10,1 4 2,0-5 0,4-3-163,-5-4-32</inkml:trace>
        </inkml:traceGroup>
        <inkml:traceGroup>
          <inkml:annotationXML>
            <emma:emma xmlns:emma="http://www.w3.org/2003/04/emma" version="1.0">
              <emma:interpretation id="{8B1CEC64-3029-492A-8366-E81A1129028B}" emma:medium="tactile" emma:mode="ink">
                <msink:context xmlns:msink="http://schemas.microsoft.com/ink/2010/main" type="inkWord" rotatedBoundingBox="8901,7677 10956,7979 10855,8666 8800,8365"/>
              </emma:interpretation>
              <emma:one-of disjunction-type="recognition" id="oneOf2">
                <emma:interpretation id="interp10" emma:lang="en-AU" emma:confidence="0">
                  <emma:literal>k-min,</emma:literal>
                </emma:interpretation>
                <emma:interpretation id="interp11" emma:lang="en-AU" emma:confidence="0">
                  <emma:literal>k-mm,</emma:literal>
                </emma:interpretation>
                <emma:interpretation id="interp12" emma:lang="en-AU" emma:confidence="0">
                  <emma:literal>limn,</emma:literal>
                </emma:interpretation>
                <emma:interpretation id="interp13" emma:lang="en-AU" emma:confidence="0">
                  <emma:literal>k-men,</emma:literal>
                </emma:interpretation>
                <emma:interpretation id="interp14" emma:lang="en-AU" emma:confidence="0">
                  <emma:literal>k-mon,</emma:literal>
                </emma:interpretation>
              </emma:one-of>
            </emma:emma>
          </inkml:annotationXML>
          <inkml:trace contextRef="#ctx0" brushRef="#br0" timeOffset="2685.7303">3385-284 1440,'0'0'128,"0"0"-103,5-4-25,-5 0 0,0 4 209,0 0 37,0 0 7,0 0 2,0 0-135,0 0-26,4 8-6,9 7 0,-9 8-45,5 0-9,0 4-2,-1 4 0,5 0-17,-4 4-4,0 3-1,-1 4 0,-3 1 18,-1 3 4,0 0 1,5 4 0,0-7-58,-1-9-12,1-3-3,-5 0 0,9-4-167,0-4-33,-4-4-8</inkml:trace>
          <inkml:trace contextRef="#ctx0" brushRef="#br0" timeOffset="2930.0923">3771 151 460,'0'0'20,"-4"0"5,-1-8-25,-3 4 0,-1 1 0,0-1 0,-4 0 388,0 0 73,0 4 15,0 0 2,-8 0-302,3 8-60,-3-1-12,-1 5-2,5-4-39,4 3-8,-5 1-2,5-1 0,0 1-33,0 0-6,0-1-2,5 4 0,-1 1-12,5-1 0,-1 1 8,5-1-8,5 1 0,-1-5 0,5 5 0,-5-1 0,9 0 0,0-3 0,0-1 0,9 1 0,-1-4 0,1-1 0,0 5 0,-1-4 0,5-8-11,-4 0 11,0 0-10,-1 0 10,1 0-54,-5-4-5,1-4-1,-1-3-1107</inkml:trace>
          <inkml:trace contextRef="#ctx0" brushRef="#br0" timeOffset="3109.2245">3927 120 288,'0'0'25,"0"0"-25,0 0 0,0 0 0,0 0 404,0 0 76,13 0 16,-4 0 2,-1-4-334,1 4-68,4-4-12,-4 1-4,8-1-11,1-4-2,-5 4-1,0-3 0,0-1-31,0 4-7,0-4 0,0 4-1,0-3-71,-5 3-13,1 0-3,4 0-1083</inkml:trace>
          <inkml:trace contextRef="#ctx0" brushRef="#br0" timeOffset="3260.8632">3966 355 288,'0'0'12,"0"0"4,0 0-16,0 0 0,0 0 0,0 0 0,5-4 463,3 1 89,1-1 19,4 0 3,0 0-402,0 0-80,0 0-16,4 0-3,-4-7-48,5 3-9,3-3-3,-3 3-796,-1-4-159</inkml:trace>
          <inkml:trace contextRef="#ctx0" brushRef="#br0" timeOffset="3905.7122">4447 197 1900,'-4'23'169,"4"-23"-135,0 0-34,0 0 0,0 0 131,0 0 19,0-7 4,0 7 1,0 0-42,0 0-8,0 0-1,0 11-1,9-3-64,-9 3-13,4 5-2,0-1-1,-4 1-15,5-1-8,-1 1 10,-4 3-10,4 0 0,-4 4 8,0-4-8,0 1 0,5-5 0,-5 1 0,0-5 0,4 1 0,-4-5-16,0 1 4,0 0 1,0-8 0,0 0-1,0 0 0,0 0 0,0 0 0,0 0-2,4-12-1,5 1 0,-5-5 0,1-3 7,-1 0 8,0 3-13,1-7 5,-1 4 8,5-4 0,-5 0 0,5 0-8,-5 3 8,0 1 9,1 7-1,-1 1-8,0-1 24,-4 12-1,0 0-1,0 0 0,0 0-12,0 0-2,5 8-8,3 0 12,-8-1-12,5 9 8,-1-1-8,0 5 0,5-5 0,-5 0 0,1-3 0,3 0 0,-3-1 0,3 1 0,-3-1 0,3 1 0,1-8 0,0-1 0,-5 5 0,5-4 0,-5 0 0,5 0 0,-9-4 0,4-4 0,-4 4 10,9-4-10,-1 0 10,1-4-10,0-3 10,-1-1-10,-3 1 10,8-5-10,-5 1 17,5 3-2,-4 5-1,4-5 0,-9 4-3,5 1-1,-9 7 0,0 0 0,13 4-10,-4-1 0,-9-3 0,8 8 8,5 0-8,-4 3 0,-5 1 0,5 7 0,-5 0-16,1 1 0,-1-5 1,5 1 0,-5-5-33,0 1-6,5-1-2,-5 1 0,9-1-138,-8-3-28,-1 4-6</inkml:trace>
          <inkml:trace contextRef="#ctx0" brushRef="#br0" timeOffset="4249.3452">5041 317 1598,'-4'27'71,"0"-20"14,4-7-68,0 0-17,0 0 0,4 12 0,-8-4 104,8 7 18,-4 0 3,0-7 1,4 4-34,-4-5-8,0 1 0,5 0-1,-5 0-28,4-1-6,-4 1-1,9 0 0,-5 3-20,-4-11-4,0 0 0,4 4-1,-4-4-7,0 0-2,0 0 0,0 0 0,0 0 1,0 0 0,9-8 0,0-3 0,-1-5 5,-3 9 2,-1-1 0,0 0 0,1-7 3,3 3 1,-3-7 0,-1 4 0,5-5 1,-1-3 0,1 4 0,0 0 0,-1-1-12,1 5-3,0 0 0,-1 3 0,5 4 3,-4 8 0,-9 0 0,9 0 0,-9 0-1,8 8 0,1 0 0,0-1 0,-1 5-6,-3 0-8,8 7 11,-5 0-11,1-3 0,4 3-19,0 0 3,0-4 0,-4 1-151,4-1-29,0 1-7,-5-1-967</inkml:trace>
        </inkml:traceGroup>
        <inkml:traceGroup>
          <inkml:annotationXML>
            <emma:emma xmlns:emma="http://www.w3.org/2003/04/emma" version="1.0">
              <emma:interpretation id="{48181FB1-D262-4C7B-AB27-95EC2655F609}" emma:medium="tactile" emma:mode="ink">
                <msink:context xmlns:msink="http://schemas.microsoft.com/ink/2010/main" type="inkWord" rotatedBoundingBox="11436,8445 11475,8445 11474,8734 11434,8733"/>
              </emma:interpretation>
            </emma:emma>
          </inkml:annotationXML>
          <inkml:trace contextRef="#ctx0" brushRef="#br0" timeOffset="5005.0452">5921 475 1900,'0'0'169,"0"0"-135,0 0-34,0 0 0,0 0 105,0 0 15,9 11 2,-5 1 1,5-5-15,-5 1-2,5 4-1,-5-5 0,-4 5-57,0 3-12,0-3-3,0 3 0,0 5-21,0 3-4,-4 0 0,4 4-8,-9-4-76,5-4-21,4 4-5,-5-3-1069</inkml:trace>
        </inkml:traceGroup>
        <inkml:traceGroup>
          <inkml:annotationXML>
            <emma:emma xmlns:emma="http://www.w3.org/2003/04/emma" version="1.0">
              <emma:interpretation id="{AF45B031-2CAC-43DC-BDD5-670BA75F6F89}" emma:medium="tactile" emma:mode="ink">
                <msink:context xmlns:msink="http://schemas.microsoft.com/ink/2010/main" type="inkWord" rotatedBoundingBox="12303,7643 14040,7651 14036,8400 12299,8391"/>
              </emma:interpretation>
              <emma:one-of disjunction-type="recognition" id="oneOf3">
                <emma:interpretation id="interp15" emma:lang="en-AU" emma:confidence="0">
                  <emma:literal>I</emma:literal>
                </emma:interpretation>
                <emma:interpretation id="interp16" emma:lang="en-AU" emma:confidence="0">
                  <emma:literal>'</emma:literal>
                </emma:interpretation>
                <emma:interpretation id="interp17" emma:lang="en-AU" emma:confidence="0">
                  <emma:literal>\</emma:literal>
                </emma:interpretation>
                <emma:interpretation id="interp18" emma:lang="en-AU" emma:confidence="0">
                  <emma:literal>l</emma:literal>
                </emma:interpretation>
                <emma:interpretation id="interp19" emma:lang="en-AU" emma:confidence="0">
                  <emma:literal>|</emma:literal>
                </emma:interpretation>
              </emma:one-of>
            </emma:emma>
          </inkml:annotationXML>
          <inkml:trace contextRef="#ctx0" brushRef="#br0" timeOffset="5255.8435">6810-315 1267,'0'0'112,"0"0"-89,-5-4-23,1 0 0,0 4 252,4 0 45,-9-4 10,9 4 1,0 0-165,0 0-34,0 0-6,0 8-2,0 3-49,4 5-11,1-1-1,-5 5-1,0 7-14,4 0-2,-4-1-1,0 13 0,0-4-14,0 3-8,0 5 10,4-1-10,1-3-11,-1 3-8,0-4-1,9 1-1,-4-4-119,4-5-24,-4-3-5,4 0-952</inkml:trace>
          <inkml:trace contextRef="#ctx0" brushRef="#br0" timeOffset="5583.1678">7126 86 2671,'0'0'59,"0"0"12,0 0 2,0 0 2,-4-4-60,-5 0-15,1 0 0,-1 0 0,-4 0 70,0 4 11,0 0 3,0 4 0,-5 4-56,1 0-12,-5 3-1,1 8-1,3-3-3,-3 3-1,-1 0 0,5 4 0,4 1-10,4-5-9,-4 0 9,4 0-13,9 1 13,0-1 0,0 0 0,5 0-9,8-3 0,0-5 0,4 5 0,0-9 0,5 1-5,4-8-1,0 4 0,4-4 0,-4 0-48,1-4-9,3-4-3,0-7 0,1-8-203,-1 0-41</inkml:trace>
          <inkml:trace contextRef="#ctx0" brushRef="#br0" timeOffset="5822.2914">7568-96 1670,'-21'4'74,"12"0"15,9-4-71,-9 0-18,1 0 0,-5 0 0,4 4 252,0 0 48,5 4 8,-5-1 3,-8 5-185,4 3-37,0 4-7,-4-3-2,4-5-49,4 9-11,-8 3-1,8 0-1,5 4-10,-1-4-8,1-4 9,0-3-9,8-1 0,0 4 0,1-3 0,8-1 0,0 1-9,0-5-2,0 1 0,4-1 0,-8-11-13,4 8-4,4-8 0,0 0 0,1 0-20,-1-8-5,5-3-1,-5-1 0,0 4-174,1 1-34</inkml:trace>
          <inkml:trace contextRef="#ctx0" brushRef="#br0" timeOffset="6029.2747">7365 166 2372,'4'16'105,"-4"-16"22,0 0-102,0 0-25,0 0 0,0 0 0,0 0 97,0 0 15,13 8 2,0-12 1,0-4-29,4 0-6,-4 4 0,0 1-1,0-1-51,0-4-9,-4 4-3,8 0 0,5-3-89,0 3-19,-5-4-3,5 4-774,4 0-155</inkml:trace>
          <inkml:trace contextRef="#ctx0" brushRef="#br0" timeOffset="6435.0779">7928-153 1267,'0'0'56,"0"0"12,0 0-55,0 0-13,0 0 0,9 0 0,-1 3 274,1-3 52,0 0 10,4 0 3,4 0-207,0-3-40,5 3-9,0-8-2,-1 0-22,1 4-5,4-3-1,0 3 0,-4 0-18,0 0-4,4 0-1,-5 4 0,1-4-2,-5 4 0,5-3 0,-5 3 0,1-4-16,-5 0-4,0 0-8,-5 4 12,5 0-12,-13 0 0,0 0 0,0 0 0,0 0-10,0 0 10,0 0-8,5 8 8,-5 3-22,-5 1 1,1 3 0,-5 1 0,-4 3-3,-4 4-1,4 4 0,-4 8 0,-1-1-17,-3 1-3,-1 4-1,5-5 0,-1 1-30,5-4-5,-4 0-2,4-4-711,0-1-142</inkml:trace>
          <inkml:trace contextRef="#ctx0" brushRef="#br0" timeOffset="6790.9393">8141-138 979,'0'0'43,"0"0"9,0 0-41,0 0-11,0 0 0,0 0 0,0 0 348,0 0 68,0 0 14,-5 8 2,-3-1-282,3 5-57,-3 0-11,-1-1-2,0 5-28,-4 7-6,0-4-1,0 4 0,0 0-29,4 0-5,-4 4-2,5 0 0,-5 0-9,4 0 0,0 4 0,1 0 0,-1-8 0,5 0-11,-5 0 11,9 0-12,-4-3 0,4-1-1,-5-8 0,10 5 0,-1-5 13,0 1-9,5-1 9,4-3-8,0-4 8,0 0 16,0-4-4,4 4-1,1 0 10,-1-4 3,5 3 0,0-3 0,-1-7 5,5 7 2,0 0 0,0 0 0,-4-4-23,0 4-8,-1 0 0,5 0 9,0 0-33,0 0-8,0 0 0,-4-4-1,4 0 1,-4 0 0,-1 0 0,5 1-856,-4-1-170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48:54.85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D32C72-3B1A-4ACB-B2DE-062FB0F59C93}" emma:medium="tactile" emma:mode="ink">
          <msink:context xmlns:msink="http://schemas.microsoft.com/ink/2010/main" type="writingRegion" rotatedBoundingBox="15070,6232 26642,5580 27119,14032 15547,14685"/>
        </emma:interpretation>
      </emma:emma>
    </inkml:annotationXML>
    <inkml:traceGroup>
      <inkml:annotationXML>
        <emma:emma xmlns:emma="http://www.w3.org/2003/04/emma" version="1.0">
          <emma:interpretation id="{C76C8AC5-3CBD-4086-8C85-6CD0CBB50803}" emma:medium="tactile" emma:mode="ink">
            <msink:context xmlns:msink="http://schemas.microsoft.com/ink/2010/main" type="paragraph" rotatedBoundingBox="16607,6147 18279,6051 18307,6537 16634,66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B52C87-DDD9-472A-BA04-72A1815C179C}" emma:medium="tactile" emma:mode="ink">
              <msink:context xmlns:msink="http://schemas.microsoft.com/ink/2010/main" type="line" rotatedBoundingBox="16607,6147 18279,6051 18307,6537 16634,6632"/>
            </emma:interpretation>
          </emma:emma>
        </inkml:annotationXML>
        <inkml:traceGroup>
          <inkml:annotationXML>
            <emma:emma xmlns:emma="http://www.w3.org/2003/04/emma" version="1.0">
              <emma:interpretation id="{D766CF24-5ACB-4ED4-9C7C-95E2F99C0D13}" emma:medium="tactile" emma:mode="ink">
                <msink:context xmlns:msink="http://schemas.microsoft.com/ink/2010/main" type="inkWord" rotatedBoundingBox="16612,6239 17630,6181 17652,6559 16634,6617"/>
              </emma:interpretation>
              <emma:one-of disjunction-type="recognition" id="oneOf0">
                <emma:interpretation id="interp0" emma:lang="en-AU" emma:confidence="0">
                  <emma:literal>case</emma:literal>
                </emma:interpretation>
                <emma:interpretation id="interp1" emma:lang="en-AU" emma:confidence="0">
                  <emma:literal>Case</emma:literal>
                </emma:interpretation>
                <emma:interpretation id="interp2" emma:lang="en-AU" emma:confidence="0">
                  <emma:literal>cause</emma:literal>
                </emma:interpretation>
                <emma:interpretation id="interp3" emma:lang="en-AU" emma:confidence="0">
                  <emma:literal>cafe</emma:literal>
                </emma:interpretation>
                <emma:interpretation id="interp4" emma:lang="en-AU" emma:confidence="0">
                  <emma:literal>Cafe</emma:literal>
                </emma:interpretation>
              </emma:one-of>
            </emma:emma>
          </inkml:annotationXML>
          <inkml:trace contextRef="#ctx0" brushRef="#br0">91 78 1598,'13'0'71,"-13"-4"14,5 0-68,-5-3-17,0-1 0,0 8 0,0 0 155,0 0 27,4-8 6,-4 4 0,0-3-43,4-1-9,-8 0-1,4 8-1,0-4-42,-4-3-8,4-1-1,0 8-1,0 0-38,0 0-8,-9 0-2,0 0 0,1 4-34,-1 0 0,-4 0 0,4 7 0,1 5-27,-1 3-2,0-4-1,5 1 0,-5 3 11,5 4 3,0-4 0,-1 1 0,5-1 5,0 0 2,0 0 0,0-3 0,5-1 9,-1 1-10,0-5 10,1-3-10,-5-8 10,8 8-12,1-5 12,4 1-12,-4-4 0,-1 0 0,5-4 0,0 1 0,-4-1-7,0 0-1,-1 4-1,1-4 0,0 0-20,0 0-4,-9 4-1,8-4 0,1 4-6,0-3-2,-9 3 0,0 0 0,8 0-19,-8 0-4,5-4-1</inkml:trace>
          <inkml:trace contextRef="#ctx0" brushRef="#br0" timeOffset="493.9576">426 109 691,'0'0'61,"0"0"-49,-9-8-12,5 0 0,4 1 412,-9-1 79,0 0 16,5-3 3,0 3-306,-5 0-62,0-3-12,0-1-2,5 8-78,-5 1-15,-4 3-3,5 0-1,8 0-22,-9 3-9,0 5 8,-4 4-8,-4-1 0,8 1 0,5 7-12,4 0 12,-4 1-24,4 3 2,0-4 1,0 0 0,0 1 3,0-1 1,-5 0 0,5-4 0,9-3-1,0 0 0,-1-5 0,1 1 0,4-4 1,-4-4 0,-9 0 0,13 0 0,0-8 17,-5 0 0,5-3 11,-4-1-11,0 1 12,0-5-12,-1 5 12,1-8-12,0 3 21,-5 5-2,-4-5-1,4 5 0,-4-5-3,0 8-1,5 1 0,-5 7 0,0 0 1,0 0 0,0 0 0,0 0 0,0 0-7,0 0-8,0 11 11,4 5-11,-4 3 9,4-4-9,5 1 0,0 3 9,4 0-17,-5-3-4,5-1-1,0 1 0,-4-5-44,8 5-9,-4-9-2,0 1 0,0-4-161,5 0-33</inkml:trace>
          <inkml:trace contextRef="#ctx0" brushRef="#br0" timeOffset="783.2474">760 171 576,'0'0'25,"0"0"6,-5-8-31,1-4 0,-5 1 0,5-1 0,-5 1 434,1 3 81,-1-4 16,0 1 3,1-1-335,-5 1-67,4 7-14,0-4-2,-4 4-64,5 4-13,-1 0-3,0 4 0,0 4-28,5-1-8,0 5 0,-1 0 0,1-5 0,4 5-12,-4-1 2,8 1 0,-4 0-5,4-1-1,1 1 0,-1-1 0,5-3 16,-5 4 0,-4-12-10,9 11 10,-5-3 0,5 3 0,0-3 0,-5 0 0,0 3 0,1-3 0,3 0 8,-3-1-8,-5-7 9,4 12-9,-4-12 10,0 12-10,0-1 0,-4-3 0,4 3 0,0-11 0,0 0-20,-13 4-4,4 4-1,0-4 0,-4-4-51,0-4-11,4 0-1,-4 4-1,0-8-135,0 5-28,5-1-4,3-8-625</inkml:trace>
          <inkml:trace contextRef="#ctx0" brushRef="#br0" timeOffset="1024.6009">625 232 1306,'0'0'58,"0"0"12,13 4-56,0-4-14,5 0 0,-5 0 0,0-4 157,0 4 29,8-4 6,-3-3 0,-5-1-45,4 0-10,5-7-1,-1 7-1,-3-3-38,-1 3-7,0-4-2,-4 1 0,5-1-37,-14-3-8,-4 3-2,5 1 0,-1-1-19,0 0-4,-4 5-1,0 7 0,5-12-5,-5 12-2,0 0 0,-9-4 0,0-3-10,1 3 0,-1 4 0,-4 4 0,0 0-20,0 7 3,4 4 1,0 1 0,1-1 4,3 5 2,1-5 0,4 4 0,0 4 10,4 1 0,5-9 0,0 4 8,4-3-8,4-1 8,0-3-8,1-5 8,-1 1-24,5-8-5,4 0-1,4-4-845,-4 0-169</inkml:trace>
        </inkml:traceGroup>
        <inkml:traceGroup>
          <inkml:annotationXML>
            <emma:emma xmlns:emma="http://www.w3.org/2003/04/emma" version="1.0">
              <emma:interpretation id="{9F22EBDD-22AA-4B5F-8E78-D03F69D0D591}" emma:medium="tactile" emma:mode="ink">
                <msink:context xmlns:msink="http://schemas.microsoft.com/ink/2010/main" type="inkWord" rotatedBoundingBox="17864,6075 18279,6051 18307,6537 17892,6561"/>
              </emma:interpretation>
              <emma:one-of disjunction-type="recognition" id="oneOf1">
                <emma:interpretation id="interp5" emma:lang="en-AU" emma:confidence="0">
                  <emma:literal>2</emma:literal>
                </emma:interpretation>
                <emma:interpretation id="interp6" emma:lang="en-AU" emma:confidence="0">
                  <emma:literal>3</emma:literal>
                </emma:interpretation>
                <emma:interpretation id="interp7" emma:lang="en-AU" emma:confidence="0">
                  <emma:literal>z</emma:literal>
                </emma:interpretation>
                <emma:interpretation id="interp8" emma:lang="en-AU" emma:confidence="0">
                  <emma:literal>Z</emma:literal>
                </emma:interpretation>
                <emma:interpretation id="interp9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1428.5239">1246-26 1497,'8'-12'66,"-3"5"14,3-5-64,-3 1-16,8-1 0,-5-3 0,5 3 294,0-3 55,0 3 11,5 4 3,-1 1-227,0 3-44,-4-4-10,9 8-2,-4-8-38,-1 8-8,0 8-2,-4 0 0,0 0-32,0 3 0,-4 5 0,0 3 0,-9 4-14,0 0-10,-5 8-1,-3 0-1,-10 0-32,5-1-6,0 1-2,0 0 0,0 0 0,-4-4 0,0 0 0,3-8 0,1 0 33,0 1 6,0-5 2,0-7 0,5-1 25,3 1 0,-3 0 9,8-8-9,0 0 39,0 0 1,0 0 0,0 0 0,0 0 4,13 0 0,0 0 1,8 0 0,-3 0-7,-1-4-2,9 0 0,-4 4 0,4-4-15,0 0-3,-9-3-1,9 3 0,0 4-142,0-4-29,18-4-6,-9 1 0</inkml:trace>
        </inkml:traceGroup>
      </inkml:traceGroup>
    </inkml:traceGroup>
    <inkml:traceGroup>
      <inkml:annotationXML>
        <emma:emma xmlns:emma="http://www.w3.org/2003/04/emma" version="1.0">
          <emma:interpretation id="{1639DC54-9F3B-423D-9B8A-438DB1172659}" emma:medium="tactile" emma:mode="ink">
            <msink:context xmlns:msink="http://schemas.microsoft.com/ink/2010/main" type="paragraph" rotatedBoundingBox="15845,7178 24673,6571 24724,7305 15896,7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5FF6E1-1707-49F0-94D5-CAC403A9F44F}" emma:medium="tactile" emma:mode="ink">
              <msink:context xmlns:msink="http://schemas.microsoft.com/ink/2010/main" type="line" rotatedBoundingBox="15845,7178 24673,6571 24724,7305 15896,7911"/>
            </emma:interpretation>
          </emma:emma>
        </inkml:annotationXML>
        <inkml:traceGroup>
          <inkml:annotationXML>
            <emma:emma xmlns:emma="http://www.w3.org/2003/04/emma" version="1.0">
              <emma:interpretation id="{54B8EE97-0246-4BBC-914C-9AAE6895FAB3}" emma:medium="tactile" emma:mode="ink">
                <msink:context xmlns:msink="http://schemas.microsoft.com/ink/2010/main" type="inkWord" rotatedBoundingBox="15845,7178 17717,7050 17759,7673 15888,7802"/>
              </emma:interpretation>
              <emma:one-of disjunction-type="recognition" id="oneOf2">
                <emma:interpretation id="interp10" emma:lang="en-AU" emma:confidence="0">
                  <emma:literal>Assume</emma:literal>
                </emma:interpretation>
                <emma:interpretation id="interp11" emma:lang="en-AU" emma:confidence="0">
                  <emma:literal>assume</emma:literal>
                </emma:interpretation>
                <emma:interpretation id="interp12" emma:lang="en-AU" emma:confidence="0">
                  <emma:literal>Assure</emma:literal>
                </emma:interpretation>
                <emma:interpretation id="interp13" emma:lang="en-AU" emma:confidence="0">
                  <emma:literal>Assum</emma:literal>
                </emma:interpretation>
                <emma:interpretation id="interp14" emma:lang="en-AU" emma:confidence="0">
                  <emma:literal>Assam</emma:literal>
                </emma:interpretation>
              </emma:one-of>
            </emma:emma>
          </inkml:annotationXML>
          <inkml:trace contextRef="#ctx0" brushRef="#br0" timeOffset="2365.4276">-746 1053 691,'0'0'61,"-4"-8"-49,4-3-12,-5 7 0,1-4 410,0 0 79,4 8 16,0 0 3,0 0-328,0 0-65,0 0-14,0 0-2,0 16-73,0-1-14,0 8-4,4 0 0,-4 8-8,4-4 0,-4 4-10,0 4 10,0-1-22,0 1 2,0-8 0,5-4 0,-5 0 4,4-7 0,0-1 1,1-3 0,-5-5-5,0 1 0,0-8-1,0 0 0,0 0-4,0 0-1,0 0 0,0-11 0,4-9 9,-4-3 1,0 4 1,0-4 0,0 0 15,0-4-9,0 4 9,0-8-8,0 0 8,0 0 12,4 0-2,1 4-1,-1 0 17,5 4 3,-5-4 1,9 4 0,-9 4 11,5 3 3,0 5 0,-1 7 0,1-4-6,0 12-1,0 0 0,-1 8 0,1-1-19,4 5-4,-4 3-1,-1 4 0,5 4-13,0 4 9,-4 0-9,4-1 8,0 1-8,0-4 0,0 4 0,-4 0 0,4-4-23,-5 0-3,1 0-1,0-4 0,-1-4-102,-3 0-21,-1-3-4,-4-5-617,4 5-123</inkml:trace>
          <inkml:trace contextRef="#ctx0" brushRef="#br0" timeOffset="2487.8087">-733 1319 691,'0'0'61,"0"0"-49,0-4-12,0 4 0,0 0 312,0 0 60,9-4 12,-1 4 3,1 0-194,0-4-38,4 0-8,-5-3-2,5 7-77,1-4-16,-1 4-4,0 0 0,4 0-48,-4 0 0,4 0-12,1 4 3,-1-1-140,0 1-28,5-4-6,-5 8-853</inkml:trace>
          <inkml:trace contextRef="#ctx0" brushRef="#br0" timeOffset="2764.3955">-264 1253 1209,'0'0'108,"-9"-7"-87,0 3-21,-4 0 0,5 0 236,-5-4 44,0 4 8,0-3 1,-5 7-123,10 0-25,-5-8-5,8 4 0,-3 0-64,3 0-12,-4-3-2,9 7-1,0 0-57,0 0-17,-8 7-1,8-7 0,0 0 18,-5 16 0,1-1 0,4 5 0,9-9 0,-5 5 0,-4-5 0,4 4 0,10-3 0,-1 3 0,-5-3 0,5-4 0,0-1 0,0-3 0,0 4 0,-4 0 0,4-4-10,-4 3 2,-9-7 0,8 4 0,-8-4 8,9 8 11,-9-8-3,0 0 0,0 0-8,0 11 0,-4-3 0,-1 4 0,1-5 0,-5 5 0,-8-4 0,4-1 0,0 1 0,0 0 0,-4-4 0,4 3 0,0-3-49,4-4-12,0 4-3,9-4 0,0 0-55,0 0-11,0 0-2,0-8-573,0-3-115</inkml:trace>
          <inkml:trace contextRef="#ctx0" brushRef="#br0" timeOffset="3134.5583">-47 1276 1616,'17'-11'72,"-8"3"14,-1 4-69,-3-3-17,-5 7 0,8-4 0,-8-8 197,0 4 36,0 1 7,-4-1 2,0 0-94,4 8-20,-13 0-3,0 0-1,0 0-68,-5-4-15,1 8-2,0 0-1,-1 0-26,1 0-12,-1-4 10,5 4-10,0 0 0,5 3-16,-1 1 1,0 0 1,5-1-4,4-7-1,0 0 0,0 12 0,0 0 5,4-1 1,-4-3 0,9 3 0,-9-11 13,9 8 0,-1 0 0,1-1-9,4 1 9,0 0 0,0 0 0,-4-5 0,4 1 0,0-4 0,0 0 0,0 4 0,-4 0 0,4 0 0,-9 0 0,-4-4 0,0 0 0,9 7 9,-5 1-9,-4 0 0,0-8 12,0 11-12,-4-3 12,-1 4-12,1-5 10,-5 5-10,1-4 8,-5-1-8,0 1 0,0-4 0,0 0-12,-5 0 12,1-4-39,4 0 0,4 0 0,0-4 0,-4 0-113,9 0-24,-5 0-4,9 4-542,0-8-109</inkml:trace>
          <inkml:trace contextRef="#ctx0" brushRef="#br0" timeOffset="3403.1437">104 1265 1152,'0'0'102,"0"0"-82,0 0-20,0 0 0,0 0 236,0 0 42,5 15 9,-5 1 1,4-1-124,0-3-24,-4 3-6,5 0-1,-1 1-75,1-1-15,-1-3-3,0 3-1,5 1-29,0-5-10,-1 1 0,1-5 9,-5 1-9,5-4 0,0 0 0,-9-4 8,8-4-8,1 0 0,-5 0 0,5-3 0,-5 3 11,1-4-3,-5 8-8,4-8 12,-4-3-12,4-1 0,-4 1 8,0-1-8,5 1 0,-5-1 9,4-3-9,-4-5 8,0 5-21,0 3-5,4-3-1,1 7 0,3 1 3,-8 7 1,0 0 0,5 7 0,-1 1-12,0 7-2,5-3-1,-5 7 0,-4-3 30,0 3 0,0 0-8,5-3 8,-1 3-110,5-4-19,-1 4-4</inkml:trace>
          <inkml:trace contextRef="#ctx0" brushRef="#br0" timeOffset="4086.9137">426 1211 1785,'0'0'159,"0"0"-127,0 0-32,0 4 0,0-4 146,4 11 23,-4-3 5,4 4 1,1-1-37,-1 1-7,-4 3-2,4 4 0,5 1-109,-5-1-20,1 4-9,-1-4 1,0 1 8,1-5 0,-1 0 8,0-3-8,1-4 0,3-1 0,-3-3 0,-5-4 0,0 0-16,0 0 0,0 0-1,4-8 0,5-3-19,-5-1-4,0-3-1,1 0 0,-5-5 53,4 1 12,0-4 1,1 0 1,-1 3-42,0 1-8,1 0-1,-1 4-1,0-5 44,5 5 9,-9-1 1,4 9 1,-4 7 3,0 0 0,0 0 0,0 0 0,0 0-2,5 7 0,3 5 0,-3-4 0,-1 3-46,0 1-8,1-1-3,3 5 0,-3-5 73,3 1 14,1 3 4,-4-3 0,-1 3-103,5-3-20,-1-1-4,-3-3-1,-5-8 52,0 0 12,8 12 0,-8-12 0,0 0 0,0 0 0,0 0-10,0 0 10,0 0 0,0 0 0,0 0 0,9-8 0,0-4-9,-1 1 9,1-5-12,0 1 12,-5 3-18,5-3 3,-1-4 1,1 7 0,-5 1 6,9-5 8,-4 5-13,0 3 5,4-4 8,0 1 0,-5 3 0,1 8 0,-5 4 0,5 0 9,0 0-9,-1 3 0,5-3 20,-4 4-4,0-8 0,4 8 0,-4-1-6,-1 1-2,-8-8 0,9 4 0,-5 4-8,9-4 0,-4 3 0,0-7 0,-1 0 0,-3 0 0,-1-4 0,5 1 0,-5 3 0,0-4 0,-4 4 0,0 0 0,0-8 36,0 0 1,-4-3 1,0 3 0,-1 0-16,1-3-3,-5 3-1,9 8 0,0 0 6,0 0 2,0 0 0,0 0 0,-13 8-26,0-1 0,9 5 8,-5 3-8,5 1 12,0 3 0,4 0 0,4 4 0,0 1-12,-4 3 8,0-8-8,9 0 8,4 0-8,4-7 8,1-1-8,-1-3 8,9 0-8,0-8-17,-4-4 4,4-4-943,0 1-189</inkml:trace>
        </inkml:traceGroup>
        <inkml:traceGroup>
          <inkml:annotationXML>
            <emma:emma xmlns:emma="http://www.w3.org/2003/04/emma" version="1.0">
              <emma:interpretation id="{46731D27-C7FD-449E-AE74-5918A494E75C}" emma:medium="tactile" emma:mode="ink">
                <msink:context xmlns:msink="http://schemas.microsoft.com/ink/2010/main" type="inkWord" rotatedBoundingBox="18591,7157 19750,7077 19787,7610 18628,7690"/>
              </emma:interpretation>
              <emma:one-of disjunction-type="recognition" id="oneOf3">
                <emma:interpretation id="interp15" emma:lang="en-AU" emma:confidence="0">
                  <emma:literal>Alice</emma:literal>
                </emma:interpretation>
                <emma:interpretation id="interp16" emma:lang="en-AU" emma:confidence="0">
                  <emma:literal>Alia</emma:literal>
                </emma:interpretation>
                <emma:interpretation id="interp17" emma:lang="en-AU" emma:confidence="0">
                  <emma:literal>Aka</emma:literal>
                </emma:interpretation>
                <emma:interpretation id="interp18" emma:lang="en-AU" emma:confidence="0">
                  <emma:literal>thia</emma:literal>
                </emma:interpretation>
                <emma:interpretation id="interp19" emma:lang="en-AU" emma:confidence="0">
                  <emma:literal>alia</emma:literal>
                </emma:interpretation>
              </emma:one-of>
            </emma:emma>
          </inkml:annotationXML>
          <inkml:trace contextRef="#ctx0" brushRef="#br0" timeOffset="4862.8652">1992 1307 1036,'0'0'46,"0"0"10,0 0-45,0-8-11,0 1 0,0 7 0,0 0 326,0 0 63,0 0 13,0 0 2,9-4-229,4 0-47,0 0-8,4 4-3,-4 0-39,4 0-8,5 0-2,0-4 0,-5 1-40,5 3-8,-5 0-1,5 0-1,-5-4-18,-8 4-11,4 0 2,0 0 0,0 4-114,0-4-22,0 0-5,0 0-706,0 0-140</inkml:trace>
          <inkml:trace contextRef="#ctx0" brushRef="#br0" timeOffset="4712.1949">2035 999 1497,'0'0'66,"0"0"14,0 0-64,0 0-16,0 0 0,0 0 0,-8 8 272,8-1 50,-5 1 10,1 4 3,0 3-227,4 4-46,0 4-9,0 8-1,0-4-40,0 0-12,0 4 0,4 4 0,-4-4 0,4-5 0,-4 5 0,5-11 0,-5-1 8,4-8-8,0 1 0,-4-4 0,0-8 0,0 0 0,0 0 8,0 0-8,0 0 8,0 0-8,0-12 9,0 1-9,0-9 0,0-3 0,0 0 0,0 0 0,0-4 0,0 0 0,5 0 0,-1-8 0,-4 5 10,9-5-10,-5 4 10,5 0-10,-1 4 13,1 0-3,-5 4-1,5 4 0,-5 7 15,1 1 2,-1 3 1,5 4 0,-1 4-7,1 4 0,0 4-1,-1 3 0,1 9-10,4-1-1,0 4-8,0 4 12,0 4-12,-4 0 0,4 3 0,0 1 0,-9-4 0,1 0-12,3-4 1,1 0 0,0-1-46,-1-2-10,-8-1-1,9-4-1,-5-7-138,1-1-27,-10 1-6,5-5 0</inkml:trace>
          <inkml:trace contextRef="#ctx0" brushRef="#br0" timeOffset="5094.6516">2371 971 518,'0'0'23,"0"0"5,-9-12-28,5 5 0,-1-1 0,5 8 0,-4-8 475,4 8 89,0 0 19,0 0 3,0 0-364,0 0-73,0 0-14,0 0-3,9 4-60,-5 4-11,9 3-2,-4 5-1,-1 7-30,1 4-5,0 0-2,4 8 0,-5-1-13,1 1-8,0 0 10,4-1-10,-5 1-10,5-4-8,0-4-2,-4-4 0,4 0-101,-4-8-21,4 1-4,0-5-1,-5-3-121,1-4-24</inkml:trace>
          <inkml:trace contextRef="#ctx0" brushRef="#br0" timeOffset="5231.2647">2618 1160 921,'0'0'40,"0"0"10,0 0-40,0 0-10,0 0 0,0 0 0,0 0 318,0 0 62,0 0 12,8 7 2,1 5-263,0 0-53,-5-1-10,0 1-3,1-1-47,-1 1-10,5 3-8,-5-3 12,0-1-118,1-3-23,-5-8-5</inkml:trace>
          <inkml:trace contextRef="#ctx0" brushRef="#br0" timeOffset="5390.4966">2635 975 1267,'0'0'112,"0"0"-89,-9-4-23,9 4 0,-4-4 234,4 4 42,-9-4 9,9 4 2,0 0-146,0 0-29,0 0-5,0 0-2,0 0-85,0 0-20,0 0 0,0 0 0,13 8-127,0 0-24,0-1-5,0 1-540,0 0-109</inkml:trace>
          <inkml:trace contextRef="#ctx0" brushRef="#br0" timeOffset="5757.2936">2900 1121 748,'0'0'33,"0"0"7,0 0-32,0 0-8,0-7 0,0-5 0,-5 4 441,5 1 87,-4-1 16,-5 0 4,1 4-360,-1 0-72,5 4-14,-5-3-3,0 3-55,1 0-10,-1 3-2,0 1-1,1 4-31,3 4 0,1-1 0,-5 5 0,5 3-9,4 0-2,0 0 0,0-3 0,0-1 3,4-3 0,5 3 0,0-3 0,-1-1 8,5 1-8,-4-1 8,4-3-8,0 0 8,0-1 0,0-3 0,0 0-8,-4-4 8,4-4 0,4-3 0,-4 3 0,4-4 0,-4-3 0,-4 3 10,4-4-10,0 5 0,-4-9-16,-5 1 1,0 3 1,1 1 4,-1-1 1,-4 0 0,-4 5 0,-1-5 9,-3 5-12,8 7 12,0 0-12,-5-4 12,-3 4 0,-1 0 0,0 4 0,5-1 16,-5 9 0,9-1-1,-4 1 0,8 0 5,1-1 0,-1 1 1,0 3 0,5 1-21,0-1-10,4-3 1,0 7 0,4-8-2,5 5 0,-5-5 0,5 1 0,-5-1-189,5-3-39</inkml:trace>
        </inkml:traceGroup>
        <inkml:traceGroup>
          <inkml:annotationXML>
            <emma:emma xmlns:emma="http://www.w3.org/2003/04/emma" version="1.0">
              <emma:interpretation id="{11719020-F707-43A4-85EE-3940972115E1}" emma:medium="tactile" emma:mode="ink">
                <msink:context xmlns:msink="http://schemas.microsoft.com/ink/2010/main" type="inkWord" rotatedBoundingBox="20436,7113 20736,7092 20766,7521 20466,7542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ts</emma:literal>
                </emma:interpretation>
                <emma:interpretation id="interp22" emma:lang="en-AU" emma:confidence="0">
                  <emma:literal>Ts</emma:literal>
                </emma:interpretation>
                <emma:interpretation id="interp23" emma:lang="en-AU" emma:confidence="0">
                  <emma:literal>fs</emma:literal>
                </emma:interpretation>
                <emma:interpretation id="interp24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6201.3129">3823 886 1555,'0'0'138,"0"0"-110,-5-4-28,5 4 0,14-3 185,-14 3 32,0 0 7,0 0 0,8 0-155,5 0-31,-4 0-6,-9 0-2,0 0-62,13 3-13,9 5-3,-5-4 0,-17-4-75,13 8-15,9-1-3,-1 1-455,-8 4-92</inkml:trace>
          <inkml:trace contextRef="#ctx0" brushRef="#br0" timeOffset="6464.6687">4109 975 1332,'0'0'59,"0"0"12,0 0-57,0 0-14,0 0 0,0 0 0,-4-4 213,-5 0 40,5-4 8,-9 5 2,4-1-107,0 0-22,9 4-4,-4-4-1,-13 4-65,-1 0-12,10 0-4,-1 0 0,0 4-23,1-4-5,-1 8 0,9-8-1,0 0-19,0 0 0,4 7 0,-4 5 0,0-1-11,0 1 11,0 0-12,5-1 12,-1 1-8,5-1 8,-1 5 0,1-5 0,-5 5 0,5-5 0,4-3 0,0 0 0,-9-1 0,9 1 9,0 0-9,0-4 8,0-1-8,-4 1 8,-9-4-8,0 0 8,9 8-8,-9-8 12,-9 8-12,-4 3 12,4 5-12,-4-1 0,0 4 0,-8-7 0,-1-1-14,0 1-2,5 0 0,-5-1 0,-8-3-67,8-1-13,5-3-4,0 0 0,-5-4-141,0 0-29</inkml:trace>
          <inkml:trace contextRef="#ctx0" brushRef="#br0" timeOffset="6047.2228">3836 936 2246,'0'0'200,"0"0"-160,0 0-32,-4 12-8,4-1 156,0 5 31,0-1 5,4 5 2,0-1-129,1 4-25,-1 0-6,-4 4-1,-4 0-25,8-4-8,5-4 0,-5 4 0,0-3-43,-4-1-12,9 0-2,-5-7-817,-4-12-163</inkml:trace>
        </inkml:traceGroup>
        <inkml:traceGroup>
          <inkml:annotationXML>
            <emma:emma xmlns:emma="http://www.w3.org/2003/04/emma" version="1.0">
              <emma:interpretation id="{400C5269-0778-4AD6-A0F7-6392984417FD}" emma:medium="tactile" emma:mode="ink">
                <msink:context xmlns:msink="http://schemas.microsoft.com/ink/2010/main" type="inkWord" rotatedBoundingBox="21749,7168 22085,7145 22108,7485 21772,7508"/>
              </emma:interpretation>
              <emma:one-of disjunction-type="recognition" id="oneOf5">
                <emma:interpretation id="interp25" emma:lang="en-AU" emma:confidence="0">
                  <emma:literal>a</emma:literal>
                </emma:interpretation>
                <emma:interpretation id="interp26" emma:lang="en-AU" emma:confidence="0">
                  <emma:literal>A</emma:literal>
                </emma:interpretation>
                <emma:interpretation id="interp27" emma:lang="en-AU" emma:confidence="0">
                  <emma:literal>9</emma:literal>
                </emma:interpretation>
                <emma:interpretation id="interp28" emma:lang="en-AU" emma:confidence="0">
                  <emma:literal>q</emma:literal>
                </emma:interpretation>
                <emma:interpretation id="interp29" emma:lang="en-AU" emma:confidence="0">
                  <emma:literal>on</emma:literal>
                </emma:interpretation>
              </emma:one-of>
            </emma:emma>
          </inkml:annotationXML>
          <inkml:trace contextRef="#ctx0" brushRef="#br0" timeOffset="6963.573">5284 1025 1670,'0'0'148,"0"0"-118,0-8-30,-5-7 0,5 3 230,-4 1 40,0-1 8,-1 4 2,1 1-138,4 7-27,-4-8-6,-5 4-1,0-4-58,1 8-12,-1-3-2,-4 6-1,0 1-19,4 0-3,-4 4-1,5 7 0,-5 1-12,8-1 0,-3 4 0,8 1-10,-5-1-8,5 4-2,0 0 0,0 0 0,5-3-6,3-1-2,-3-8 0,3 5 0,1-5 6,0 1 1,-5-4 0,5-5 0,-9-3 9,13 0 3,-5-3 0,1-5 0,-5 0 9,5-3 0,-5-5 0,5 5 0,0-5 8,-5 5 0,5-5 0,-1-3 0,-3 4 14,-1-1 3,5 5 1,-5-1 0,5 4 3,-5 1 1,-4 7 0,0 0 0,9 0-10,-1 3-3,1 5 0,0 0 0,-5 3-17,5 5 8,-1-1-8,5 5 0,-4 3-12,4 0-8,0-4-3,0 4 0,0-7-127,4 3-26,5-4-4</inkml:trace>
        </inkml:traceGroup>
        <inkml:traceGroup>
          <inkml:annotationXML>
            <emma:emma xmlns:emma="http://www.w3.org/2003/04/emma" version="1.0">
              <emma:interpretation id="{C6E989AB-F321-48DC-B88B-637CA34A0D0A}" emma:medium="tactile" emma:mode="ink">
                <msink:context xmlns:msink="http://schemas.microsoft.com/ink/2010/main" type="inkWord" rotatedBoundingBox="22723,6726 24675,6592 24716,7185 22764,7319"/>
              </emma:interpretation>
              <emma:one-of disjunction-type="recognition" id="oneOf6">
                <emma:interpretation id="interp30" emma:lang="en-AU" emma:confidence="0">
                  <emma:literal>knave</emma:literal>
                </emma:interpretation>
                <emma:interpretation id="interp31" emma:lang="en-AU" emma:confidence="0">
                  <emma:literal>Knave</emma:literal>
                </emma:interpretation>
                <emma:interpretation id="interp32" emma:lang="en-AU" emma:confidence="0">
                  <emma:literal>Knaul</emma:literal>
                </emma:interpretation>
                <emma:interpretation id="interp33" emma:lang="en-AU" emma:confidence="0">
                  <emma:literal>Knaue</emma:literal>
                </emma:interpretation>
                <emma:interpretation id="interp34" emma:lang="en-AU" emma:confidence="0">
                  <emma:literal>knar</emma:literal>
                </emma:interpretation>
              </emma:one-of>
            </emma:emma>
          </inkml:annotationXML>
          <inkml:trace contextRef="#ctx0" brushRef="#br0" timeOffset="7466.6547">6099 516 1094,'0'0'97,"0"0"-77,0 0-20,4-7 0,0-1 289,-4 0 55,0 8 10,0 0 2,0 0-158,0 0-32,0 0-6,0 0-2,0 0-94,9 12-20,0-1-3,-1 5-1,1 3-14,4 0-3,-9 8-1,9 8 0,-4-4-22,-5 0 0,9 7 0,-8-3 8,3-4-40,-3-1-8,3-3-2,5 4 0,-4-8-87,4 0-18,-9-3-3,1-1-1043</inkml:trace>
          <inkml:trace contextRef="#ctx0" brushRef="#br0" timeOffset="7707.6426">6406 805 2556,'0'0'56,"0"0"12,-4-7 3,4 7 0,-9-4-57,5-4-14,-5 0 0,1 4 0,-1-3 90,-4 3 15,4 0 3,-4 0 1,-4 4-77,4 4-15,-4-4-3,8 8-1,9-8-13,-4 11 0,-5-3 8,5 7-8,-1-3 0,1 3 0,4 1-12,4-1 12,1 1 0,-5-1-8,0 0 8,4 1 0,9-5 0,0 1 0,0-4 0,4-1 0,5 1 0,0-4 0,-1 0 0,5-4 0,0 0-35,-4-4 0,4 0 0,-4-4 0,4 5-156,-5-5-31,1-4-6</inkml:trace>
          <inkml:trace contextRef="#ctx0" brushRef="#br0" timeOffset="8125.3485">6619 732 576,'0'0'51,"0"0"-41,0 0-10,0 8 0,0 3 324,0-3 64,-5 4 12,5 3 2,0-3-180,0 7-36,5-4-7,-5 1-2,0-5-81,0 5-17,4-1-3,-4 0-1,0 1-45,4-5-9,-4 1-1,5 0-1,-5-1-11,4-3-8,-4-8 12,0 0-12,0 4 10,0-4-10,0 0 8,0 0-8,0 0 12,0 0-2,4-8-1,1 0 0,3 1-1,-8-1 0,5-4 0,3-3 0,-8-1-8,5 1 8,-1 0-8,5-5 8,-1 9-8,1-5 0,-5 1 0,1 3 0,3 5 13,1-1-2,4 4-1,-9 0 0,-4 4 1,9 0 0,4 8 0,-4 0 0,-1-1-11,1 5 0,4 0 0,0-1 0,0 5-18,4-1-9,1-3-1,-5-1-1,4 1-171,0-5-35,1 5-6</inkml:trace>
          <inkml:trace contextRef="#ctx0" brushRef="#br0" timeOffset="8432.1863">7217 817 2689,'0'0'59,"0"0"12,-4-8 2,-1-3 3,1 3-60,-5 0-16,5 4 0,-5-7 0,1 3 85,-5 4 15,0 0 2,4 0 1,-4 4-51,0 0-9,0 4-3,0 0 0,-4 4-40,4 3 0,4 1 0,0 3 0,9-3 0,-8 3-9,-1 1 9,5-5-13,4 5-15,0-5-2,4 1-1,-4-1 0,0-11 31,9 8 0,-1 0 0,1 0 0,-9-8 0,9 7 0,-1-7 0,1 0 10,4-7-10,-4 3-9,4 0 9,-5-8-13,5 1 13,0-1 0,-8 1 0,8-5 0,-5-3 0,1 4 0,-5-5 0,5 5 0,-5-1 8,1 1 4,-1 7 0,0 1 1,1-1 11,-5 8 1,4-8 1,-4 8 0,0 0-8,0 0-2,4 8 0,5 0 0,0-1-16,-1 5 0,1-1 8,0 1-8,-1 0 0,1-1-14,0 1 2,4-1 1,-5 1-36,1-1-7,0 1-2,-1 0 0,1-5-140,0 1-28,-5 0-5</inkml:trace>
          <inkml:trace contextRef="#ctx0" brushRef="#br0" timeOffset="8957.8367">7356 709 2059,'0'0'91,"0"0"19,0 0-88,0 0-22,0 0 0,0 0 0,-9 4 146,9-4 25,0 0 5,0 11 0,0 1-79,4 3-16,1-3-3,-1-1-1,5 1-30,-5 0-7,5-1 0,-1 1-1,5-5-19,-4 1-4,4 0-1,0 0 0,-4-1-15,-1-3 0,5 4 0,0-4 0,-8-4 0,3 0 0,1 0 0,0-4-10,4 0 2,-9 0 0,5-4 0,-1 1 0,1-1-1,-5 0 0,-4-3 0,9-1 0,-9 1-1,4-1 0,1-3 0,-5 3 0,0-3 1,0 3 0,4-3 0,0-1 0,-4 1 9,5 3 0,8 5-9,-5-1 9,-3-4 0,-1 1-9,5 3 9,4 0 0,4 4 0,0-3 0,1 7 0,3 4 0,1-8 0,4 4 16,-9 0-4,5 0 0,0 0 0,-5 0-1,0 0 0,1 0 0,-5 0 2,0-4 1,-5 0 0,5 0 0,0 4 0,-4-4 0,0-3 0,-5-1 0,5 0-4,-5 1-1,1-1 0,-5 0 0,4-3-1,-8-1 0,-1 0 0,1 1 0,0 3-8,-5 4 0,-4-3 0,0 7 0,-5 0-8,1 7-4,0 1-1,-1 7 0,-3-3-3,-1 3-1,0 5 0,9 3 0,0 8 6,0-1 2,0 1 0,5 4 0,8 0 9,0-1-10,4-7 10,0 4-10,5-4 10,4-8 12,4 1-2,5-1-1,0-4 1,8-3 0,-4-1 0,4-7 0,-4-4-34,5-4-6,-1 1-2,1-5 0,-1-4-138,0-3-28</inkml:trace>
        </inkml:traceGroup>
      </inkml:traceGroup>
    </inkml:traceGroup>
    <inkml:traceGroup>
      <inkml:annotationXML>
        <emma:emma xmlns:emma="http://www.w3.org/2003/04/emma" version="1.0">
          <emma:interpretation id="{90F1D7AC-A80E-463B-AF17-5757499903B0}" emma:medium="tactile" emma:mode="ink">
            <msink:context xmlns:msink="http://schemas.microsoft.com/ink/2010/main" type="paragraph" rotatedBoundingBox="15189,8226 21464,8003 21495,8866 15219,9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2FBFEC-D98A-440F-8DA4-92EFBC5D6AC2}" emma:medium="tactile" emma:mode="ink">
              <msink:context xmlns:msink="http://schemas.microsoft.com/ink/2010/main" type="inkBullet" rotatedBoundingBox="15195,8408 15859,8385 15873,8781 15209,8805"/>
            </emma:interpretation>
            <emma:one-of disjunction-type="recognition" id="oneOf7">
              <emma:interpretation id="interp35" emma:lang="en-AU" emma:confidence="0">
                <emma:literal>-s</emma:literal>
              </emma:interpretation>
              <emma:interpretation id="interp36" emma:lang="en-AU" emma:confidence="0">
                <emma:literal>-J</emma:literal>
              </emma:interpretation>
              <emma:interpretation id="interp37" emma:lang="en-AU" emma:confidence="0">
                <emma:literal>i)</emma:literal>
              </emma:interpretation>
              <emma:interpretation id="interp38" emma:lang="en-AU" emma:confidence="0">
                <emma:literal>.)</emma:literal>
              </emma:interpretation>
              <emma:interpretation id="interp39" emma:lang="en-AU" emma:confidence="0">
                <emma:literal>a)</emma:literal>
              </emma:interpretation>
            </emma:one-of>
          </emma:emma>
        </inkml:annotationXML>
        <inkml:trace contextRef="#ctx0" brushRef="#br0" timeOffset="9900.3858">-1427 2269 1497,'0'0'133,"0"0"-106,0 0-27,0 0 0,0 0 200,0 0 34,9 4 7,0 0 2,-1 4-99,1-4-19,8 3-4,-4 1-1,-4-4-56,13 4-12,0-1-3,4-3 0,-5 4-17,5 0-3,0-4-1,5-1 0,-5 1-17,-5-4-11,5 0 12,0-4-12,5 4 0,-1 0 0,-8-3-10,-1 3 10,1-4-114,0 4-15,-5-4-3,-4 0-700,-4 0-140</inkml:trace>
        <inkml:trace contextRef="#ctx0" brushRef="#br0" timeOffset="10159.3387">-1041 2162 1886,'0'0'84,"0"0"16,0 0-80,0 0-20,0 0 0,0 0 0,0 7 136,5 5 24,-1-1 4,9 1 0,0 0-52,4-5-12,1 5-1,-5-5-1,4 1-22,5 4-4,-5-5 0,5 5-1,-5-4-33,0 3-6,1-3-2,-1 0 0,-4 3-14,0-3-4,-4 0 0,-9-8 0,8 7-12,-8-7 9,5 12-9,-1 0 8,-4-1-8,-9 1 8,1-1-8,-1 1 8,-8 7-8,-1-4-14,-8 5 3,5-5 1,-5 4-18,0-7-4,4 3-1,0-7 0,1 0-77,-1-4-15,9-1-3,-4-3-1128</inkml:trace>
      </inkml:traceGroup>
      <inkml:traceGroup>
        <inkml:annotationXML>
          <emma:emma xmlns:emma="http://www.w3.org/2003/04/emma" version="1.0">
            <emma:interpretation id="{CDB09F91-5366-4C24-9348-E77533CCAFB8}" emma:medium="tactile" emma:mode="ink">
              <msink:context xmlns:msink="http://schemas.microsoft.com/ink/2010/main" type="line" rotatedBoundingBox="16479,8180 21464,8003 21495,8866 16510,9044"/>
            </emma:interpretation>
          </emma:emma>
        </inkml:annotationXML>
        <inkml:traceGroup>
          <inkml:annotationXML>
            <emma:emma xmlns:emma="http://www.w3.org/2003/04/emma" version="1.0">
              <emma:interpretation id="{39DB23F8-214C-40A4-85D1-A9E2D094DA24}" emma:medium="tactile" emma:mode="ink">
                <msink:context xmlns:msink="http://schemas.microsoft.com/ink/2010/main" type="inkWord" rotatedBoundingBox="16483,8295 17943,8244 17962,8784 16502,8836"/>
              </emma:interpretation>
              <emma:one-of disjunction-type="recognition" id="oneOf8">
                <emma:interpretation id="interp40" emma:lang="en-AU" emma:confidence="0">
                  <emma:literal>Alice</emma:literal>
                </emma:interpretation>
                <emma:interpretation id="interp41" emma:lang="en-AU" emma:confidence="0">
                  <emma:literal>Alia</emma:literal>
                </emma:interpretation>
                <emma:interpretation id="interp42" emma:lang="en-AU" emma:confidence="0">
                  <emma:literal>Alive</emma:literal>
                </emma:interpretation>
                <emma:interpretation id="interp43" emma:lang="en-AU" emma:confidence="0">
                  <emma:literal>alia</emma:literal>
                </emma:interpretation>
                <emma:interpretation id="interp44" emma:lang="en-AU" emma:confidence="0">
                  <emma:literal>Aka</emma:literal>
                </emma:interpretation>
              </emma:one-of>
            </emma:emma>
          </inkml:annotationXML>
          <inkml:trace contextRef="#ctx0" brushRef="#br0" timeOffset="11028.4438">-130 2408 979,'0'0'43,"0"0"9,0 0-41,0 0-11,13 0 0,0-4 0,-5 4 277,5-4 54,0 1 10,0 3 3,5-4-182,-1 8-36,0-1-7,5 1-2,-5-4-43,5 0-9,-5 4-1,5 0-1,-5-4-33,1 8-6,3-4-2,-3 3 0,-1-7-78,-4 4-16,0 0-4,-13-4-1156</inkml:trace>
          <inkml:trace contextRef="#ctx0" brushRef="#br0" timeOffset="10849.6698">-87 2061 1728,'0'0'153,"0"0"-122,0 0-31,0 0 0,0 0 183,0 0 30,0 0 7,0 0 0,0 0-108,0 0-21,0 16-5,0 3-1,4 0-59,-4 4-12,5 4-2,-1 4-1,0 0-11,1 4 0,-1-4 0,5 3 0,-5-3 0,0 0 0,1-4 0,3-4 0,-3-4-14,-1 1 5,0-5 1,1-7 0,-5-8-7,0 0-1,0 0 0,0 0 0,0 0 7,0-8 1,4-7 0,-4 3 0,0-3-1,0-5 0,0 1 0,0 0 0,0-4 9,0 0-8,-4-1 8,4-3-8,0 4 8,-5 0 0,5 4 8,0 0-8,5-4 16,-5 7 0,4-3-1,0 7 0,1 5 7,-1-1 2,-4 8 0,9 0 0,-1 4-5,1 3-1,0 1 0,4 8 0,-5-1-10,5 0-8,5 5 9,-1 7-9,0-4 8,-4 4-8,5 0 0,-5 4 9,0-4-9,0-1 0,0 1 0,-5 0 0,5-3-18,-4-5-2,-5-4-1,1-3 0,-1-1-41,0-3-8,1 0-2,-5-8 0,0 0-183,-13 7-37</inkml:trace>
          <inkml:trace contextRef="#ctx0" brushRef="#br0" timeOffset="11235.9934">329 2100 806,'0'0'72,"0"0"-58,0 0-14,0 0 0,0 0 360,0 0 70,0 0 14,4 11 2,5-3-242,0 4-48,-1-1-9,1 1-3,4 7-64,0 0-14,-4 1-2,-1 10-1,5-3-36,0 0-7,0 4-2,0 0 0,0 0-18,0 0-9,0 0 1,0-1 0,0-6-37,0-5-7,-4-4-2,4 1 0,0-5-202,-9 1-40</inkml:trace>
          <inkml:trace contextRef="#ctx0" brushRef="#br0" timeOffset="11417.9612">671 2320 1670,'0'0'148,"0"0"-118,0 0-30,5 7 0,-5 5 199,0 3 33,4-3 8,0-1 0,1 1-104,3 3-22,1-3-4,-5 3-1,5 5-76,0-5-15,-5 0-3,5 1-1,-5-1-36,5-3-7,-9-1-2,4-3-833,5 0-168</inkml:trace>
          <inkml:trace contextRef="#ctx0" brushRef="#br0" timeOffset="11625.8674">702 2277 288,'-9'-11'12,"5"7"4,-1-4-16,5 8 0,0-4 0,0 4 0,0 0 471,0 0 91,0 0 18,-4-8 4,4-3-432,0 11-88,0 0-16,13 0-4,-4 0-152,4 0-29,0 4-7</inkml:trace>
          <inkml:trace contextRef="#ctx0" brushRef="#br0" timeOffset="11952.9368">1040 2269 1497,'0'0'133,"0"0"-106,0 0-27,0 0 0,0 0 249,0 0 45,-9-7 9,-4-1 1,9 4-115,-5-4-23,5 5-5,4 3-1,0 0-107,-13 0-21,13 0-5,-13 3-1,-4 1-26,8 4 0,9 4 8,0 3-8,0 0-8,-4 5-4,-1-1-1,5 4 0,9 0 0,0-4 0,-5 1 0,5-1 0,8 0-28,-4-7-6,4 3-1,1-3 0,-1-1 32,0 1 5,1-4 2,-5-5 0,4 1 0,-4-4 0,4 4 0,1-8 0,-5-3 9,4-5 0,-4-7 0,4 3 8,-4 1-8,-4-4 11,0-1-11,-1 5 12,-3 0 0,-5-1 1,4 1 0,-4 3 0,0-3-13,-4 3 0,-1-3 8,1 11-8,4 4 0,-13 0 0,13 0 0,-13 0 0,0 0-15,4 8 4,1-1 1,-1 5 0,5 0 10,4-1 0,0 5 0,0-1-8,4 0 16,0 1 3,5-1 1,0 1 0,-1-5-12,5 1 0,-4-1 9,0-3-9,4-4 0,0 0-16,4 0 2,0-4-874,1-4-176</inkml:trace>
        </inkml:traceGroup>
        <inkml:traceGroup>
          <inkml:annotationXML>
            <emma:emma xmlns:emma="http://www.w3.org/2003/04/emma" version="1.0">
              <emma:interpretation id="{4DEBBBB5-EA88-4929-B2F7-6CB1EF67CE8A}" emma:medium="tactile" emma:mode="ink">
                <msink:context xmlns:msink="http://schemas.microsoft.com/ink/2010/main" type="inkWord" rotatedBoundingBox="18632,8415 19144,8397 19158,8794 18646,8812"/>
              </emma:interpretation>
              <emma:one-of disjunction-type="recognition" id="oneOf9">
                <emma:interpretation id="interp45" emma:lang="en-AU" emma:confidence="0">
                  <emma:literal>is</emma:literal>
                </emma:interpretation>
                <emma:interpretation id="interp46" emma:lang="en-AU" emma:confidence="0">
                  <emma:literal>1s</emma:literal>
                </emma:interpretation>
                <emma:interpretation id="interp47" emma:lang="en-AU" emma:confidence="0">
                  <emma:literal>ls</emma:literal>
                </emma:interpretation>
                <emma:interpretation id="interp48" emma:lang="en-AU" emma:confidence="0">
                  <emma:literal>Is</emma:literal>
                </emma:interpretation>
                <emma:interpretation id="interp49" emma:lang="en-AU" emma:confidence="0">
                  <emma:literal>fs</emma:literal>
                </emma:interpretation>
              </emma:one-of>
            </emma:emma>
          </inkml:annotationXML>
          <inkml:trace contextRef="#ctx0" brushRef="#br0" timeOffset="12276.2033">2024 2323 2480,'-13'-11'110,"13"11"22,0 0-105,0 0-27,0 0 0,0 0 0,0 0 126,0 0 20,0 0 4,0 0 1,0 0-78,9 8-15,-5 7-3,5 0-1,-1 5-36,1 3-7,0-4-2,4 0 0,-5 1-17,5-1-4,-4 0-1,4 0 0,0-7-90,0-1-17,0 1-4,-4-4-751,-1-4-149</inkml:trace>
          <inkml:trace contextRef="#ctx0" brushRef="#br0" timeOffset="12703.5962">2050 2181 1209,'0'0'108,"0"0"-87,0 0-21,0 0 0,0 0 235,0 0 42,0 0 9,0 0 2,0 0-195,0 0-38,13 4-8,-4 0-2,4-1-64,-5 1-13,5 4-2,5 0-1,-1 3-54,-4-3-11,4 0-3,5 3 0,-5-3-36,-4-4-7,-4 3-2,8-3 0,5-4-71,0 0-14,-5 0-3,-4-4-1,0 4 182,-4 0 37,-5-3 7,-4 3 2,0 0 252,0 0 50,0 0 11,0 0 1,-4-4-84,-5-4-17,0 4-3,1 0-1,-1 0-70,0 4-14,1 0-4,-1 0 0,-4 0-68,4 0-15,9 0-2,0 0-1,0 0-26,0 0 0,-4 8 0,0 4 0,4-5-20,4 1 4,-4-4 1,0 8 0,-17-1 0,17 1 0,17 7 0,5-4 0,-5-3 15,5 0 0,-5 3 12,0-4-12,5 1 12,-5 0-4,1 3 0,-1 0-8,0-7 24,1 4-3,-5-5 0,0 1 0,0 4 12,-5-5 3,1-3 0,0 4 0,-5-4-16,-4-4-2,0 7-1,0 5 0,-4-4-6,4-8-2,-13 0 0,-5 4 0,-3-1-36,-10 1-7,-3 0-2,8-4 0,4-4-148,0 4-31,-4 0-5,0-4-2</inkml:trace>
        </inkml:traceGroup>
        <inkml:traceGroup>
          <inkml:annotationXML>
            <emma:emma xmlns:emma="http://www.w3.org/2003/04/emma" version="1.0">
              <emma:interpretation id="{37C3FA82-03ED-4075-BCC3-23490DCB70CE}" emma:medium="tactile" emma:mode="ink">
                <msink:context xmlns:msink="http://schemas.microsoft.com/ink/2010/main" type="inkWord" rotatedBoundingBox="19672,8067 21464,8003 21495,8866 19702,8930"/>
              </emma:interpretation>
              <emma:one-of disjunction-type="recognition" id="oneOf10">
                <emma:interpretation id="interp50" emma:lang="en-AU" emma:confidence="0">
                  <emma:literal>lying</emma:literal>
                </emma:interpretation>
                <emma:interpretation id="interp51" emma:lang="en-AU" emma:confidence="0">
                  <emma:literal>tying</emma:literal>
                </emma:interpretation>
                <emma:interpretation id="interp52" emma:lang="en-AU" emma:confidence="0">
                  <emma:literal>Ming</emma:literal>
                </emma:interpretation>
                <emma:interpretation id="interp53" emma:lang="en-AU" emma:confidence="0">
                  <emma:literal>Iying</emma:literal>
                </emma:interpretation>
                <emma:interpretation id="interp54" emma:lang="en-AU" emma:confidence="0">
                  <emma:literal>lyin9</emma:literal>
                </emma:interpretation>
              </emma:one-of>
            </emma:emma>
          </inkml:annotationXML>
          <inkml:trace contextRef="#ctx0" brushRef="#br0" timeOffset="13097.7573">3047 1834 2286,'0'0'101,"0"0"21,0 0-98,0 0-24,0 0 0,0 0 0,0 0 116,0 12 19,0 3 3,4-3 1,-4 3-54,9 8-10,0 0-3,4 8 0,-5-4-43,1 8-9,4-1-1,0 5-1,-4-1 0,4-3 0,0 4 0,0-1 0,-5-7-40,5 0-8,-4 0-2,4-4 0,0-4-127,0-4-25,-4-4-6</inkml:trace>
          <inkml:trace contextRef="#ctx0" brushRef="#br0" timeOffset="13464.7187">3350 2192 2106,'0'0'93,"0"0"19,0 8-89,5 4-23,-5-12 0,4 7 0,5 1 116,-1 4 20,1-5 3,4 9 1,0-5-78,0 5-15,0-9-3,0 5-1,4 0-16,1-5-3,-1-3-1,-4 0 0,-4 4-12,4-8-3,8 0 0,-8-8 0,-13 8 8,-4-8 2,0 1 0,8-5 0,9-3-18,-4 3 0,4 0 0,-5 1 0,1-1 0,-5 1-12,-8-1 1,8 1 1,5-5 0,0 9 0,-18-1 0,9 0 0,4-3 10,-4 3-12,0 4 12,0 4-12,-8-4 12,8 4-10,4 8 10,-4-8-10,-13 11 10,13 5-13,17 3 5,1-3 8,-1 3-11,-8 4 11,-1-4-8,5 8 8,5 0 0,-5 0 0,-5 0 0,5 0 0,5 0 0,-1 0 12,-13-4-4,1 4 0,3-4 6,-3 0 2,-1 0 0,0-3 0,-4-1-47,0 0-9,9-3-1,-4-5-1,-5-11-139,0 0-28,8 0-6,1 0-1</inkml:trace>
          <inkml:trace contextRef="#ctx0" brushRef="#br0" timeOffset="13672.2953">3818 2108 691,'0'0'30,"0"0"7,0 0-29,0 0-8,0 0 0,0 0 0,14 7 413,-6-3 82,-8-4 16,5 8 3,3 3-325,5-3-65,0 4-12,-8-1-4,-1-3-54,5 4-11,4-1-3,-9 1 0,0 3-40,1 0-9,3-7-2,1 4 0,-5-5-128,5 1-25,-9-8-6</inkml:trace>
          <inkml:trace contextRef="#ctx0" brushRef="#br0" timeOffset="13808.9338">3849 2023 1324,'4'-19'118,"-4"11"-94,-8-4-24,8 12 0,0 0 182,0 0 32,0-7 6,0 7 2,-5-8-121,5 8-24,0 0-5,0 0 0,-4 0-195,4 0-38,9 0-8</inkml:trace>
          <inkml:trace contextRef="#ctx0" brushRef="#br0" timeOffset="14144.6035">4005 2085 1324,'4'15'118,"1"-4"-94,-5-11-24,4 12 0,13 0 197,-8-1 35,-5-3 8,1 3 0,3-3-81,1 0-17,-5 3-3,1 1-1,3-4-56,-3 3-11,3-3-3,-8-8 0,-8 11-29,8-11-7,0 0 0,0 0-1,0 0-22,0 0-9,0 0 8,0 0-8,13-3 15,0-5-3,-5 4 0,5-4 0,-8 1-12,-1-1-13,-8-4 2,4 1 1,0-1 1,4 1 0,0-1 0,-4 4 0,-4 1 9,4-1 0,13 4 0,-4 0-8,-9 4 8,0 0 0,4-4 0,9 4 0,0 4 0,-4 4 11,-1 4-3,5-1 0,9-3-8,-9 3 0,-13-3 0,9 0 0,8-4-14,0 0-5,-4-1-1,5 1 0,-5 0-149,4-4-31,5 0-5,-1 0-555,-12-4-110</inkml:trace>
          <inkml:trace contextRef="#ctx0" brushRef="#br0" timeOffset="14463.8205">4603 2042 2232,'13'4'49,"-9"-8"11,-8 0 1,4-3 1,0-1-50,4 0-12,-8 4 0,-5-3 0,1 3 135,-1 0 24,5-4 5,-5 8 0,-4-4-54,0 4-11,13 0-3,-9 8 0,1 4-69,-1-1-15,0 5-2,9-5-1,5 5-9,-5-5 0,-5 8 0,10-3 0,3-1 0,1-7-12,-9 3 2,4 1 1,5-4-25,0-1-5,-9-7-1,0 0 0,0 0 27,0 0 5,13 0 8,-5-7-13,-3 3 13,3-4 8,1 0 0,4-7-8,-9 0 15,5-1-4,0 1-1,4-1 0,0-3 11,-5 0 3,-8 0 0,5-1 0,3 9 2,1 3 1,-9 8 0,0 0 0,0 0 12,0 0 2,9 0 1,-1 8 0,-8 3-42,5 5 0,8 3 0,-5 4-11,-3 4 11,3 8 9,5-4-1,-4 3-8,4 5 0,-9 3 0,1-3 0,3 7 0,5-4 0,-4-3-12,-9-4 0,4-5 0,5-3-75,4 0-14,-4-4-3,-5 1-828,1-13-166</inkml:trace>
        </inkml:traceGroup>
      </inkml:traceGroup>
    </inkml:traceGroup>
    <inkml:traceGroup>
      <inkml:annotationXML>
        <emma:emma xmlns:emma="http://www.w3.org/2003/04/emma" version="1.0">
          <emma:interpretation id="{0FE0988A-80BF-47C7-858B-B95C1B80574C}" emma:medium="tactile" emma:mode="ink">
            <msink:context xmlns:msink="http://schemas.microsoft.com/ink/2010/main" type="paragraph" rotatedBoundingBox="15470,9146 26785,8321 26963,10762 15647,11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37349-EE15-40CE-867B-012E6D3C03CF}" emma:medium="tactile" emma:mode="ink">
              <msink:context xmlns:msink="http://schemas.microsoft.com/ink/2010/main" type="inkBullet" rotatedBoundingBox="15486,9370 15821,9346 15852,9764 15516,9789"/>
            </emma:interpretation>
            <emma:one-of disjunction-type="recognition" id="oneOf11">
              <emma:interpretation id="interp55" emma:lang="en-AU" emma:confidence="0">
                <emma:literal>:</emma:literal>
              </emma:interpretation>
              <emma:interpretation id="interp56" emma:lang="en-AU" emma:confidence="0">
                <emma:literal>!</emma:literal>
              </emma:interpretation>
              <emma:interpretation id="interp57" emma:lang="en-AU" emma:confidence="0">
                <emma:literal>;</emma:literal>
              </emma:interpretation>
              <emma:interpretation id="interp58" emma:lang="en-AU" emma:confidence="0">
                <emma:literal>=</emma:literal>
              </emma:interpretation>
              <emma:interpretation id="interp59" emma:lang="en-AU" emma:confidence="0">
                <emma:literal>€</emma:literal>
              </emma:interpretation>
            </emma:one-of>
          </emma:emma>
        </inkml:annotationXML>
        <inkml:trace contextRef="#ctx0" brushRef="#br0" timeOffset="35653.2975">-1101 3475 1497,'0'0'133,"0"0"-106,0 0-27,-9 8 0,9-8 206,0 0 36,0 0 7,0 0 2,0 0-159,0 0-31,0 0-6,0 0-798,0 0-159</inkml:trace>
        <inkml:trace contextRef="#ctx0" brushRef="#br0" timeOffset="35492.1982">-906 3198 2649,'0'0'58,"0"0"12,0 0 2,0 0 4,-5-8-61,5 8-15,0 0 0,0 0 0,0-7 105,-4-1 19,4 0 3,0-3 1,0-1-103,4 1-25,-4-1 0,0 12 0,0 0-97,0 0-25,0 0-5,0 0-1127</inkml:trace>
        <inkml:trace contextRef="#ctx0" brushRef="#br0" timeOffset="35776.0275">-789 3533 1612,'0'0'72,"0"0"14,0 0-69,0 0-17,0 0 0,4-7 0,-4 7 164,0-8 30,4 0 6,1 0-1119</inkml:trace>
      </inkml:traceGroup>
      <inkml:traceGroup>
        <inkml:annotationXML>
          <emma:emma xmlns:emma="http://www.w3.org/2003/04/emma" version="1.0">
            <emma:interpretation id="{D7254A64-062A-4E1B-9687-0D7996B5F69C}" emma:medium="tactile" emma:mode="ink">
              <msink:context xmlns:msink="http://schemas.microsoft.com/ink/2010/main" type="line" rotatedBoundingBox="16170,9095 26785,8321 26866,9432 16251,10205"/>
            </emma:interpretation>
          </emma:emma>
        </inkml:annotationXML>
        <inkml:traceGroup>
          <inkml:annotationXML>
            <emma:emma xmlns:emma="http://www.w3.org/2003/04/emma" version="1.0">
              <emma:interpretation id="{6E62B017-F661-4D40-BF86-45ECB623FEEE}" emma:medium="tactile" emma:mode="ink">
                <msink:context xmlns:msink="http://schemas.microsoft.com/ink/2010/main" type="inkWord" rotatedBoundingBox="16217,9749 16256,9746 16257,9749 16218,9752"/>
              </emma:interpretation>
              <emma:one-of disjunction-type="recognition" id="oneOf12">
                <emma:interpretation id="interp60" emma:lang="en-AU" emma:confidence="0">
                  <emma:literal>-</emma:literal>
                </emma:interpretation>
                <emma:interpretation id="interp61" emma:lang="en-AU" emma:confidence="0">
                  <emma:literal>_</emma:literal>
                </emma:interpretation>
                <emma:interpretation id="interp62" emma:lang="en-AU" emma:confidence="0">
                  <emma:literal>.</emma:literal>
                </emma:interpretation>
                <emma:interpretation id="interp63" emma:lang="en-AU" emma:confidence="0">
                  <emma:literal>~</emma:literal>
                </emma:interpretation>
                <emma:interpretation id="interp64" emma:lang="en-AU" emma:confidence="0">
                  <emma:literal>`</emma:literal>
                </emma:interpretation>
              </emma:one-of>
            </emma:emma>
          </inkml:annotationXML>
          <inkml:trace contextRef="#ctx0" brushRef="#br0" timeOffset="15672.5665">-408 3518 921,'0'0'82,"0"0"-66,0 0-16,0 0 0,0 0 326,0 0 62,0 0 12,0 0 2,0 0-235,0 0-47,0 0-10,9 0-2,4 0-213,-5-4-43,1 4-9</inkml:trace>
        </inkml:traceGroup>
        <inkml:traceGroup>
          <inkml:annotationXML>
            <emma:emma xmlns:emma="http://www.w3.org/2003/04/emma" version="1.0">
              <emma:interpretation id="{8A03BC27-ECD7-4F16-9996-45244EE072A3}" emma:medium="tactile" emma:mode="ink">
                <msink:context xmlns:msink="http://schemas.microsoft.com/ink/2010/main" type="inkWord" rotatedBoundingBox="16642,9267 17912,9174 17952,9729 16683,9822"/>
              </emma:interpretation>
              <emma:one-of disjunction-type="recognition" id="oneOf13">
                <emma:interpretation id="interp65" emma:lang="en-AU" emma:confidence="0">
                  <emma:literal>Alice</emma:literal>
                </emma:interpretation>
                <emma:interpretation id="interp66" emma:lang="en-AU" emma:confidence="0">
                  <emma:literal>Alike</emma:literal>
                </emma:interpretation>
                <emma:interpretation id="interp67" emma:lang="en-AU" emma:confidence="0">
                  <emma:literal>Alia</emma:literal>
                </emma:interpretation>
                <emma:interpretation id="interp68" emma:lang="en-AU" emma:confidence="0">
                  <emma:literal>Alive</emma:literal>
                </emma:interpretation>
                <emma:interpretation id="interp69" emma:lang="en-AU" emma:confidence="0">
                  <emma:literal>Alias</emma:literal>
                </emma:interpretation>
              </emma:one-of>
            </emma:emma>
          </inkml:annotationXML>
          <inkml:trace contextRef="#ctx0" brushRef="#br0" timeOffset="40595.6766">26 3160 1209,'0'0'108,"0"-4"-87,0-4-21,0 0 0,0 1 180,0-1 32,0 0 7,4 4 1,-4-3-83,0 3-16,4 0-3,-4 4-1,0 0-69,9 8-15,4 11-2,-4 0-1,-1 0-19,1 5-11,0 6 12,4 1-12,-9 0 0,5 0 0,-1 0 0,1-1 0,-5-3 0,5 0 0,-9-3 8,4-5-8,1 0 0,-5-4 0,4-3 0,-4 0 0,0-12-27,0 0 1,0 7 0,0-7 0,0 0-3,0 0-1,0 0 0,0-11 0,-4-5 11,-1 1 3,1-4 0,0 3 0,4-7 7,-5 0 9,5-4-13,0 4 5,-4-4 8,0-4 0,4 0 10,-5 4-10,5-4 20,0 5-1,0 2-1,-4 1 0,4 4 5,4 4 1,1-1 0,-5 8 0,0 8 4,0 0 2,8-3 0,1-1 0,-9 4-14,9 7-2,4 1-1,0 8 0,4-1 3,-4 4 1,0 4 0,0 1 0,4-1-17,-4 4 0,-4 0 0,8 0 0,-4-4 0,0 4 0,0 0 0,0-4 0,-4-4 0,-5 0 0,9-3-15,-4-5 5,0 1-154,-5-1-32,-4-11-5</inkml:trace>
          <inkml:trace contextRef="#ctx0" brushRef="#br0" timeOffset="40790.3091">91 3368 633,'0'0'56,"0"0"-44,0 0-12,0 0 0,0 0 306,0 0 59,0 0 12,8-4 3,5 4-216,0 0-42,-4 0-9,8 0-1,1 4-37,-1-1-7,5-3-2,-5 4 0,-4-4-26,4 4-4,5-4-2,0 0 0,-5 4-52,5-4-10,-5 0-3,5 0 0,-5 0-165,0 0-34</inkml:trace>
          <inkml:trace contextRef="#ctx0" brushRef="#br0" timeOffset="40987.3955">429 3017 2059,'-9'-12'91,"9"12"19,0 0-88,0 0-22,0 0 0,0 0 0,0 0 127,0 0 21,0 0 4,9 8 0,-5 4-57,5 3-12,-1 0-3,5 5 0,0-1-31,-4 8-6,4 4-2,-4 7 0,4-3-23,-5 0-5,5-1-1,-4-3 0,4 4-12,0-4 0,-4 0 0,4-1 0,-5-7-95,5-3-21,5-1-5,-5 0-721,0-11-144</inkml:trace>
          <inkml:trace contextRef="#ctx0" brushRef="#br0" timeOffset="41310.5386">741 3152 1036,'0'0'46,"-9"-4"10,1 0-45,3-4-11,-4 5 0,9 3 0,-8-4 307,8 4 59,0 0 12,0 0 2,0 0-256,0 0-51,0 0-10,0 0-3,0 0-76,13-4-16,-4 4-4,4 0 0,4 4-160,-4 3-33,4 1-7</inkml:trace>
          <inkml:trace contextRef="#ctx0" brushRef="#br0" timeOffset="41157.9365">715 3267 1612,'0'0'72,"0"0"14,-5-3-69,5 3-17,0 0 0,0 0 0,0 0 221,0 0 41,0 0 8,0 11 2,5 1-156,-1-1-32,1 1-5,3 3-2,1 1-45,0-1-8,-1-3-3,1 3 0,-5-3-21,5-1-18,0 1 3,-1-5 1,5 1-230,-4-4-47</inkml:trace>
          <inkml:trace contextRef="#ctx0" brushRef="#br0" timeOffset="41685.3113">1079 3210 1951,'0'0'86,"0"0"18,0 0-83,0 0-21,-4 0 0,4 0 0,0 0 173,-9-8 31,-4 0 5,4 4 2,1 1-83,-5 3-16,0-4-3,0 4-1,-5-4-49,5 8-11,0-4-1,5 4-1,8-4-30,-13 3-7,0 13-1,0-1 0,4 4-8,-4 8 0,4 0 0,1 0 0,3 0 0,5-4 0,-4 4-9,8-3 9,1-5 0,3 0-10,5-4 10,-4 1-8,0-5 8,-1-3-8,10-4 8,-5 0-8,4 0 8,0-4 0,5-4 0,-5 0 0,5-4 0,0 1 0,-5-5 0,0 4 0,5-3 0,-5-5 0,1 1 0,-5-4 0,0 3 0,-5 1 0,1-1 0,-5 5 0,-4-5 0,0-3 0,0 8 0,-4-1 0,0 4 0,-1 1 8,-3 7-8,3 0 0,-3 0 0,-5 4 0,8 3 0,-3 5 8,-1 3-8,5-3 0,-1 3 0,5 4 0,5 1 0,-1-5 8,5 4-8,4-3 0,0-5 0,0 1 0,4-1 0,0-3 0,1-4-9,3 4-7,1-8 0,4 0-946,0-8-189</inkml:trace>
        </inkml:traceGroup>
        <inkml:traceGroup>
          <inkml:annotationXML>
            <emma:emma xmlns:emma="http://www.w3.org/2003/04/emma" version="1.0">
              <emma:interpretation id="{9854C260-BCBF-4030-8137-DC365595F3C2}" emma:medium="tactile" emma:mode="ink">
                <msink:context xmlns:msink="http://schemas.microsoft.com/ink/2010/main" type="inkWord" rotatedBoundingBox="18433,9217 18731,9195 18767,9699 18469,9721"/>
              </emma:interpretation>
              <emma:one-of disjunction-type="recognition" id="oneOf14">
                <emma:interpretation id="interp70" emma:lang="en-AU" emma:confidence="0">
                  <emma:literal>f</emma:literal>
                </emma:interpretation>
                <emma:interpretation id="interp71" emma:lang="en-AU" emma:confidence="0">
                  <emma:literal>b</emma:literal>
                </emma:interpretation>
                <emma:interpretation id="interp72" emma:lang="en-AU" emma:confidence="0">
                  <emma:literal>z</emma:literal>
                </emma:interpretation>
                <emma:interpretation id="interp73" emma:lang="en-AU" emma:confidence="0">
                  <emma:literal>Z</emma:literal>
                </emma:interpretation>
                <emma:interpretation id="interp74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42298.4298">1842 2982 2437,'0'0'53,"0"0"11,0 0 3,0 0 2,0 0-55,0 0-14,0 0 0,0 0 0,0 0 87,0 0 14,9 8 3,-1 4 1,-3 7-58,3 0-12,1 8-3,0 4 0,8 0-11,-4 3-2,0-3-1,0 8 0,0-5-10,-4-3-8,-1-4 9,1 0-9,0-4 0,-5-3 0,5-1 0,-9-4 0,0 1-23,0-5-4,0-3-1,0-8 0,0 0-33,-9 8-7,0-5-2,-4 1 0,0-4-2,5-4 0,-5-3 0,0-1 0,0 0 53,0-3 11,0-1 8,0-3-12,4 3 54,0-3 10,1-1 3,-1 5 0,5-1 12,-1 5 2,5-5 1,0 4 0,5 1-23,-1-1-5,9 0-1,-4 4 0,8 4-23,0 0-5,1 0-1,3 0 0,5 0-12,5 0 0,-1-7 0,5 3 0,-1 0-144,1 0-26</inkml:trace>
        </inkml:traceGroup>
        <inkml:traceGroup>
          <inkml:annotationXML>
            <emma:emma xmlns:emma="http://www.w3.org/2003/04/emma" version="1.0">
              <emma:interpretation id="{CE17EF1B-C098-4E08-BAC0-E4F6D6D316C7}" emma:medium="tactile" emma:mode="ink">
                <msink:context xmlns:msink="http://schemas.microsoft.com/ink/2010/main" type="inkWord" rotatedBoundingBox="19120,9091 20164,9015 20204,9566 19160,9642"/>
              </emma:interpretation>
              <emma:one-of disjunction-type="recognition" id="oneOf15">
                <emma:interpretation id="interp75" emma:lang="en-AU" emma:confidence="0">
                  <emma:literal>Bob</emma:literal>
                </emma:interpretation>
                <emma:interpretation id="interp76" emma:lang="en-AU" emma:confidence="0">
                  <emma:literal>Bots</emma:literal>
                </emma:interpretation>
                <emma:interpretation id="interp77" emma:lang="en-AU" emma:confidence="0">
                  <emma:literal>Bols</emma:literal>
                </emma:interpretation>
                <emma:interpretation id="interp78" emma:lang="en-AU" emma:confidence="0">
                  <emma:literal>Bobs</emma:literal>
                </emma:interpretation>
                <emma:interpretation id="interp79" emma:lang="en-AU" emma:confidence="0">
                  <emma:literal>B0b</emma:literal>
                </emma:interpretation>
              </emma:one-of>
            </emma:emma>
          </inkml:annotationXML>
          <inkml:trace contextRef="#ctx0" brushRef="#br0" timeOffset="42898.6909">2518 3187 1094,'0'0'97,"0"0"-77,0 0-20,0 0 0,0 0 356,0 0 67,0 0 13,0 0 4,4 7-300,1 5-59,-1 3-12,9 1-2,-4 3-50,4 0-9,-5 0-8,5 1 9,0-1-9,-4 0 0,0-7 0,4 3 8,0-7-8,-13-8 0,0 0 0,0 0 0,0 0 0,0 0 0,0 0 0,0 0 0,0-8 0,4-7 0,-4-1 0,-4 1 0,-1-8 0,1 0 0,0-8 0,-5 4 0,5 0 0,-1-8 0,5 1 0,-4-1 0,4 4 0,0 0 0,0 0 0,4 1 12,5 6-1,0-3 0,-1 8 0,-3 4 0,3-1 13,1 5 2,0 3 1,-1 0 0,1 8 1,0-3 1,-5 3 0,9 3 0,-9 5-16,5 0-3,-5 0-1,1 3 0,-5 5-9,4-5 0,-4 4 0,0 1 8,-4-1-8,4 5-17,-9-5 4,9 4 1,-4-7-24,-1-1-5,1-3-1,0 4 0,-1-5 2,1 1 0,4-8 0,-9 12 0,9-12 12,0 0 2,0 0 1,-4 7 0,4-7 16,-4 8 9,4-8-10,0 8 10,0 3 0,0-11 0,4 8 0,0 0 0,-4-8 0,5 7 0,-5-7 0,8 8 0,5 0 0,-4 0 8,4-5 0,0 1-8,-4 0 12,4 0-4,0 4 0,0-1-8,-4-3 9,-1 4-9,-3-4 0,3 3 9,-3 5-1,-1-4 0,-4-8 0,0 11 0,0 1 11,-4-1 1,-5-3 1,0 4 0,-4-5 4,0 5 1,0-4 0,-4-1 0,-1 1-7,5-4-2,-4 0 0,-5-4 0,5-4-17,0 4 0,-1 0 8,1-4-8,4 0 0,0 0-12,0-3 1,4-1 1,5 0-42,4 8-8,0-7-1,0-1-1,9 0-180,-5 4-36,5 0-7</inkml:trace>
          <inkml:trace contextRef="#ctx0" brushRef="#br0" timeOffset="43099.8908">2965 3160 2188,'13'0'97,"-9"3"20,0-3-93,-8 8-24,0-4 0,4 4 0,-5-4 158,1 3 27,0 5 6,8-1 1,0 1-154,1 3-30,-1-3-8,0-1 0,5 5 0,4-1 0,0 1 0,-4-5 0,4 1 52,0-1 10,4-7 2,-4 8 0,0-8-52,-13-4-12,0 0 0,0 0 0,0 0 0,26-4 0,-26 4 0,17-12 0,1 1 0,-10-5 0,1-3 0,-5 0 0,1-1 25,-10 1 3,1 0 0,-5 0 0,1 3-14,-1 1-2,-8-1-1,-5 5 0,-4 3-11,4 4-17,1 0 4,-1 12 1,0 0-220,1 3-43</inkml:trace>
          <inkml:trace contextRef="#ctx0" brushRef="#br0" timeOffset="43558.998">3151 2886 2833,'0'0'62,"4"-8"13,-4-3 2,0 3 3,0 8-64,0 0-16,5-8 0,-5 8 0,0 0 67,13 4 9,-5 0 3,5 4 0,-4-1-43,4 5-8,-4 3-1,-1 5-1,5-1-12,-8 8-2,-1 0-1,5 4 0,-5-4-11,5 3 8,-9-3-8,4 4 8,5-4-8,-5-4 0,5 0 0,-5-7 0,-4-1-25,4-3 2,1-8 1,-5-4 0,0 0-2,0 0 0,8-4 0,-3-4 0,-5 8 15,0 0 9,4-8-12,-4-3 12,4-1 0,-4 12 0,0 0 8,5-7-8,-1-1 14,-4 8-3,4-12-1,-4 12 0,9 0-10,0-3 0,4-1 0,0 4 0,-5 0 0,5-4 0,5 4 0,-1 0 0,-4 4 0,4 0 0,-4-1 0,5 1-11,-1 4 11,-8 0 9,-1-1-1,1-3-8,4 0 20,-9 0-4,-4-4 0,0 11 0,0-11 10,-8 12 2,-1 0 0,-8-1 0,-1-3-4,1 0 0,0-5 0,-1 5 0,-3 0-12,3-4-2,1-4-1,-5 0 0,1 4-9,3-4-14,-3-4 3,-1 4 1,5-8-51,-1 8-11,-3-4-1,8 0-883,4 0-177</inkml:trace>
        </inkml:traceGroup>
        <inkml:traceGroup>
          <inkml:annotationXML>
            <emma:emma xmlns:emma="http://www.w3.org/2003/04/emma" version="1.0">
              <emma:interpretation id="{535495A1-D1D2-4AAA-AA36-6B8C1BF6CEAC}" emma:medium="tactile" emma:mode="ink">
                <msink:context xmlns:msink="http://schemas.microsoft.com/ink/2010/main" type="inkWord" rotatedBoundingBox="20751,9215 21527,9158 21553,9515 20777,9572"/>
              </emma:interpretation>
              <emma:one-of disjunction-type="recognition" id="oneOf16">
                <emma:interpretation id="interp80" emma:lang="en-AU" emma:confidence="0">
                  <emma:literal>are</emma:literal>
                </emma:interpretation>
                <emma:interpretation id="interp81" emma:lang="en-AU" emma:confidence="0">
                  <emma:literal>ave</emma:literal>
                </emma:interpretation>
                <emma:interpretation id="interp82" emma:lang="en-AU" emma:confidence="0">
                  <emma:literal>arc</emma:literal>
                </emma:interpretation>
                <emma:interpretation id="interp83" emma:lang="en-AU" emma:confidence="0">
                  <emma:literal>art</emma:literal>
                </emma:interpretation>
                <emma:interpretation id="interp84" emma:lang="en-AU" emma:confidence="0">
                  <emma:literal>ae</emma:literal>
                </emma:interpretation>
              </emma:one-of>
            </emma:emma>
          </inkml:annotationXML>
          <inkml:trace contextRef="#ctx0" brushRef="#br0" timeOffset="44167.1482">4269 3198 1152,'9'-15'102,"-9"3"-82,-4 8-20,-1 0 0,5-3 337,0-5 63,-4 4 13,0-3 3,4 3-231,0 4-45,0 4-10,-9-4-2,-4 1-75,4 3-15,1-4-3,-1 4-1,-4 4-20,4-1-4,-4 5-1,5 0 0,-1 3-9,0 1 0,5 3 0,4-3-11,-4 3-4,4-3-1,0 3 0,0 1 0,4-1-5,5 1-2,-1-1 0,1 0 0,-9-15 23,4 16 0,9-5 0,-4 1 0,-9-12 0,9 0 0,4 0 0,0 0 0,-5-4 0,1-4 0,-9-3 0,9-1 0,-1 1 0,1-1 0,-5 1 0,5-1 0,4-3 0,4 3 0,-12 0 0,-1 5 0,-13-1 0,9 4 0,9 0 0,-9 4 0,-9-3-13,9 3 1,0 0 1,0 0 0,0 0 11,13 3 16,0 5-4,0-4-1,0 4-11,0 3 0,-13-11 0,13 8 0,0 3-49,-4-3-12,-9-8-3,0 0 0,13 12-125,-13-12-26,0 0-5,0 0-839</inkml:trace>
          <inkml:trace contextRef="#ctx0" brushRef="#br0" timeOffset="44657.3595">4482 3187 1764,'-9'0'78,"9"0"16,0 0-75,0 0-19,0 0 0,0 0 0,0 0 153,0 0 27,0 0 6,0 0 1,4 7-72,1 5-15,-1-1-2,0-3-1,5 0-49,0-1-11,-5 1-1,5 0-1,-1 0-23,-3-1-12,-5-7 12,0 0-12,0 0 11,0 0-11,0 0 10,0 0-10,0 0 13,0 0-3,0 0-1,-5-7 0,1-5 2,4 0 0,4 1 0,-4-1 0,0-3 1,0 0 0,5-1 0,3 5 0,-3-1-12,-1-3 8,0-1-8,1 5 8,8-1 1,-5 0 0,-3 1 0,3 3 0,10 4 2,-5 0 0,0 1 0,0 3 0,0-4 1,0 4 0,8-4 0,-3 4 0,-5 0-2,0 0 0,8-4 0,-3 4 0,-1-4-2,-4 4-8,-4-4 12,4 4-4,4-3-8,-4 3 8,-4-8-8,0 4 8,8 0-8,-8 0 10,-9 4-10,0 0 10,0-7-10,0 7 10,-5-8-10,-8 0 10,0 0-10,0 1 0,5-1 0,-6 0 0,-3 4 0,0-3-16,4 7 4,4-4 1,-4 0-4,4 4-1,-4 4 0,0 4 0,9 3 16,0 5-12,-1-1 12,1 4-12,4 1 12,4 3-9,-4 4 9,0 0-8,9 0 8,0 0 0,8-8-9,-4-4 9,-4 1-13,8-1 1,13-3 1,-3-9 0,3-3-158,0-11-32</inkml:trace>
        </inkml:traceGroup>
        <inkml:traceGroup>
          <inkml:annotationXML>
            <emma:emma xmlns:emma="http://www.w3.org/2003/04/emma" version="1.0">
              <emma:interpretation id="{8724F98F-4C7C-4072-9755-E85531EA8FC9}" emma:medium="tactile" emma:mode="ink">
                <msink:context xmlns:msink="http://schemas.microsoft.com/ink/2010/main" type="inkWord" rotatedBoundingBox="22145,8811 22533,8783 22603,9742 22215,9770"/>
              </emma:interpretation>
              <emma:one-of disjunction-type="recognition" id="oneOf17">
                <emma:interpretation id="interp85" emma:lang="en-AU" emma:confidence="0">
                  <emma:literal>of</emma:literal>
                </emma:interpretation>
                <emma:interpretation id="interp86" emma:lang="en-AU" emma:confidence="0">
                  <emma:literal>off</emma:literal>
                </emma:interpretation>
                <emma:interpretation id="interp87" emma:lang="en-AU" emma:confidence="0">
                  <emma:literal>Of</emma:literal>
                </emma:interpretation>
                <emma:interpretation id="interp88" emma:lang="en-AU" emma:confidence="0">
                  <emma:literal>Off</emma:literal>
                </emma:interpretation>
                <emma:interpretation id="interp89" emma:lang="en-AU" emma:confidence="0">
                  <emma:literal>ot</emma:literal>
                </emma:interpretation>
              </emma:one-of>
            </emma:emma>
          </inkml:annotationXML>
          <inkml:trace contextRef="#ctx0" brushRef="#br0" timeOffset="132660.2293">5565 2963 979,'0'4'87,"5"-4"-70,-1-4-17,-4 4 0,0 0 357,0-8 68,0-3 14,0 11 2,0 0-237,0 0-48,0 0-10,0 0-2,0 0-77,0 0-16,0 0-3,0 0-1,0 0-31,0 0-5,-9 11-2,5 1 0,0 3-9,-1 5 0,5-1 0,5 0 0,-5 0 0,4 1 0,-4-1 0,4-4 0,1 1 0,3-1-9,1-7 9,0 3 0,4-3-14,0-4 4,-5-8 1,1 4 0,4-4 9,-4 0-10,-1 1 10,1-5-10,0 0 10,-5-3-8,0 3 8,1-4-8,-5-3-9,-5-4-2,1 3 0,-5 1 0,5-1-2,-5 5-1,-4-1 0,5 1 0,-5-1 8,0 4 2,0-3 0,8 3 0,1 0 12,0 1-9,-5 3 9,9 4-8,0 0 8,0 0-10,0 0 10,0 0-10,0 0 10,0 0-12,17 4 12,-4 0-12,0-1 12,0-3 0,0 4 0,0-4-8,-4 0 8,4 0 0,0 0 0,4 0 0,-17 0 0,0 0 0,13-4 0,0 1 0,0-5 0,-4 0 0,4-3 0,-4 3 0,-5-4 0,5 5 0,-5-5 0,5-3 0,-5 3 0,0-3 0,1-1 0,-1 1 0,-4-1 0,0-3 0,0 4 0,-4-1 0,4-3 0,-5 4 8,-3-5-8,3 1 11,-3 0-11,3 0 0,-8-1 0,5 5 0,-1 3 0,0 5 0,5-1 0,-5 0 8,9 8 3,0 0 0,0 0 0,-8 12 0,3-4-11,1 11 0,4 0 0,0 12 0,0 0 0,0 7 0,4 1 0,5 11 0,-5 0 12,5 4 0,-5-4 0,1 8 0,3 0-12,1-1 0,0 1 0,-1 0-11,5-8-7,-4-4-2,0-3 0,-1-5 0,1-3-150,0-8-30,-1 0-7</inkml:trace>
          <inkml:trace contextRef="#ctx0" brushRef="#br0" timeOffset="132876.701">5717 3102 2131,'0'0'189,"0"0"-151,0 0-30,0 0-8,0 0 128,9 4 25,-1-4 5,10 3 1,-5-3-39,4 0-7,5 0-1,-5-3-1,5 3-84,-1 0-17,6-4-10,-1 0-917,4 4-191</inkml:trace>
        </inkml:traceGroup>
        <inkml:traceGroup>
          <inkml:annotationXML>
            <emma:emma xmlns:emma="http://www.w3.org/2003/04/emma" version="1.0">
              <emma:interpretation id="{6E9FADF4-0285-4D65-8A5B-E39D339D1997}" emma:medium="tactile" emma:mode="ink">
                <msink:context xmlns:msink="http://schemas.microsoft.com/ink/2010/main" type="inkWord" rotatedBoundingBox="23072,8787 25213,8631 25274,9469 23133,9625"/>
              </emma:interpretation>
              <emma:one-of disjunction-type="recognition" id="oneOf18">
                <emma:interpretation id="interp90" emma:lang="en-AU" emma:confidence="0">
                  <emma:literal>different</emma:literal>
                </emma:interpretation>
                <emma:interpretation id="interp91" emma:lang="en-AU" emma:confidence="0">
                  <emma:literal>drfferenrl</emma:literal>
                </emma:interpretation>
                <emma:interpretation id="interp92" emma:lang="en-AU" emma:confidence="0">
                  <emma:literal>differenrl</emma:literal>
                </emma:interpretation>
                <emma:interpretation id="interp93" emma:lang="en-AU" emma:confidence="0">
                  <emma:literal>drfferen,l</emma:literal>
                </emma:interpretation>
                <emma:interpretation id="interp94" emma:lang="en-AU" emma:confidence="0">
                  <emma:literal>drfferenl</emma:literal>
                </emma:interpretation>
              </emma:one-of>
            </emma:emma>
          </inkml:annotationXML>
          <inkml:trace contextRef="#ctx0" brushRef="#br0" timeOffset="133148.4943">6662 2894 1555,'-4'-4'138,"4"-4"-110,-5 4-28,1-3 0,0-1 219,-5 4 38,5-8 8,-5 9 2,5-1-129,-5 4-26,0 0-4,1 0-2,-1 4-72,-4 3-14,4 1-4,-4 0 0,0 3-16,0 1 0,5 3 0,-1 4 0,-4 1 0,9 3 0,-1-4 0,1 4 0,8-3 0,-4 3 0,5-4 0,3-4 0,1 5-14,-5-9 0,9-3 0,-13-8 0,9 8-10,0-8-1,-9 0-1,17 0 0,-4-12-36,-4 0-7,-1 1-2,1-8 0,4 3-187,-4-7-38</inkml:trace>
          <inkml:trace contextRef="#ctx0" brushRef="#br0" timeOffset="133326.4903">6610 2701 633,'0'-15'56,"-4"7"-44,-1-4-12,1 5 0,0-1 295,-1 0 57,5 1 11,0 7 2,0 0-153,0 0-30,0 0-6,0 0-2,-4 7-79,8 5-16,-4 3-3,5 4-1,-5-3-27,4 7-6,0 4-1,1 0 0,3 4-21,-3-4-5,-1 4-1,9-1 0,-4 5-14,-1-8 0,5 0-9,-4-4 9,4 4-136,0-4-20,0 4-5,0-4-1023</inkml:trace>
          <inkml:trace contextRef="#ctx0" brushRef="#br0" timeOffset="133480.4492">6805 2867 1670,'0'0'148,"0"0"-118,0 0-30,0 0 0,0 0 197,0 7 34,0 5 6,0 0 2,0-1-143,4 4-29,1 1-6,-5-1-1,4 5-44,0-1-16,5-4 9,-5 5-9,5-1-126,-5 0-30,1-4-7</inkml:trace>
          <inkml:trace contextRef="#ctx0" brushRef="#br0" timeOffset="133913.3503">6861 2763 1152,'-13'-8'102,"9"4"-82,0-4-20,-1-3 0,1 3 284,4 0 52,-4 1 10,-1-1 2,1 0-197,4 4-40,0 4-8,0 0-2,0 0-85,9-7-16,4 3 0,4 4-8,0 0-66,1 4-13,-5-4-2,0 7-1,4 1-62,-4 0-13,5 3-3,3 1 0,-3-4 26,-1 3 5,-4-3 1,-4 4 0,4-5 125,-5 1 26,1-4 5,-9-4 0,9 7 130,-9-7 26,0 0 4,0 0 2,13-3-1,0-1 0,-13 4 0,8-4 0,1-8-66,-5 1-14,5-1-2,0 1-1,-9-5-39,8 1-8,-3 3-2,-1-3 0,-8-1-29,4 5-5,-5-8-2,5 7 0,-8 1-13,3-5 0,1 5 0,-5 3 0,1-4 0,-1 1 0,-4 7 0,4-4 0,5 0 0,-9 1 0,0 3 0,0 4 0,4 0 0,1 0 0,3 8 0,1-1 0,-5-3 0,9 8 0,-4 3 0,0 8 0,4 0 0,0 8 0,4 0 0,0 4 0,1-1 0,-1 5 0,0-1 0,5 5 0,0-5 0,-1 1 0,-3-1 0,3 1 0,-3-4-17,3-5-7,-3-3 0,-1 4-1,-4-8-135,0 4-26,4-7-6,1-5-641,-10 0-129</inkml:trace>
          <inkml:trace contextRef="#ctx0" brushRef="#br0" timeOffset="134358.4014">6953 2898 1555,'-18'0'68,"14"-4"16,4 0-68,0 4-16,0 0 0,0 0 0,13-4 262,-4-4 49,4 1 9,4 3 3,-4 0-183,4 0-37,1 0-7,-1 0-2,0 0-30,5 1-7,0-1-1,-5 0 0,0 0-33,1 0-7,-1-4-2,0 5 0,-4-1-14,0-8 0,0 4 0,0 1 0,0-1 0,-4 0 0,0 1-11,-5-1 11,0 0-19,1 1 4,-1-1 1,-4 0 0,-4 0 5,4-3 1,-5-5 0,5 5 0,-8-5 8,3 5 0,-3-1 0,-1 1 0,5-1 0,-5 5 0,5-1 0,-5 0 0,5 4 0,4 4 0,0 0 0,0 0 0,-9 0 8,9 0-8,-4 4 10,4 12-10,-5-1 9,5 4-9,0 8 8,0 4-8,0 0 8,0 7-8,5 5 0,-5-1 8,0 1 0,-5 3 0,10 4 0,-5 0 0,4-4-8,0-3 8,1 3-8,-1-4 8,9-3-165,-4-8-34,-1-8-6,1 0-2</inkml:trace>
          <inkml:trace contextRef="#ctx0" brushRef="#br0" timeOffset="134806.6756">7360 3009 1267,'0'0'56,"0"0"12,-9-4-55,9 4-13,-4-3 0,4 3 0,0 0 285,0 0 55,0-8 10,0 8 2,4-12-198,1 5-40,-1 3-8,5-4-2,4 8-51,0-8-10,0 4-3,0 1 0,4-5-8,-4 4-1,4 0-1,1 0 0,3 0-14,-3 4-4,-5-3 0,4-1 0,-8 4-12,-9 0 0,-9-8 0,9 8 0,4-4 0,5-3-15,4 3 3,-4 0 1,-9 4-23,0 0-5,-9-4-1,0-4 0,-4 4 13,-4 1 3,4-1 0,0 4 0,-4 0-6,4 4-1,0-1 0,-5 1 0,5 0 31,5 0 0,-1 4 0,0 3 0,1-3 0,3 3 0,1 1 9,4 0-9,4 3 0,1-3 0,-1 3 0,9 0-10,-4 1 10,4-5 0,0-3 0,4 4 0,0-5 0,5 1 0,0-4 10,-5 0-10,-4 0-136,0-4-34,0 0-6,-4-4-912</inkml:trace>
          <inkml:trace contextRef="#ctx0" brushRef="#br0" timeOffset="135301.929">7672 2982 1267,'0'8'112,"0"0"-89,-4-1-23,-1 1 0,5 0 216,0 0 38,-4-1 8,0-3 2,4 4-144,0-4-28,-5-1-5,1 1-2,4-4-63,0 0-13,0 8-9,0-8 12,0 0 1,0 0 1,0 0 0,0 0 0,0-8 32,4-3 6,1-5 2,-1 5 0,0-8-8,1 3-2,-5-3 0,4 3 0,0-3-22,1 4-5,-1-4-1,5 3 0,-5 1-2,5 3-1,-1 1 0,1 3 0,0-4 16,-5 8 3,9 1 1,4-1 0,-4 4-33,0 0 0,0 0 0,0 4-12,0-1 12,0 1 0,0 4 0,-4-8 0,4 0 0,0 4 0,0 0 0,-4-4 0,4 4 0,0-4 0,-5 3 0,1-3 0,0 0 0,4 0 0,-9-3 0,1-1 0,-5 4 0,8-8 0,-8 8 0,0 0 0,-4-12 0,4 5 0,-4-5 0,-1 4 0,1 1 0,-5-1 0,1 0 0,-1 1 0,-4 3 0,4 0 0,0 4-15,1 4 5,-1 0 10,-4 3-13,4 1 5,5 7 8,-5-3-12,5 3 12,4 5-12,0-1 12,0 4-13,4 0 5,-4-4 8,5 1-13,3-1 13,-3-4 0,-1 1-10,5-1 10,-1-3-28,1-1 0,4-3-1,4-8 0,-3 0-27,3 0-6,-8 0-1,8 0 0,-4-8-180,0 1-36,-4 3-7</inkml:trace>
          <inkml:trace contextRef="#ctx0" brushRef="#br0" timeOffset="135572.6968">8132 2820 576,'0'0'25,"0"0"6,0 0-31,0 0 0,0 0 0,0 0 0,0 0 376,0 0 68,0 0 15,-5 12 2,1 0-290,0-1-59,-1 5-11,5-1-2,-4 0-45,0 1-9,4-1-1,-5 4-1,1-3-23,4-5-5,0 1-1,-4-4 0,4 3 5,0-11 1,0 0 0,0 0 0,0 0 2,0 0 1,0 0 0,0 0 0,0 0-7,8-11-2,-3-1 0,3-3 0,1-1-1,0 1 0,-1-1 0,1-3 0,4 0-4,-4 4-1,4-5 0,0 5 0,4-1 15,0 1 2,-8 3 1,0 5 0,4-1-10,-9 4-1,-4 4-1,0 0 0,13 4 2,-4 0 1,-1 7 0,-3 5 0,-5-5-17,4 5 0,0-1 0,-4 1 0,5 3-66,-5 0-14,8 0-2,-3-3-840,3-1-168</inkml:trace>
          <inkml:trace contextRef="#ctx0" brushRef="#br0" timeOffset="135796.2213">8353 2840 1670,'0'0'148,"0"0"-118,8-8-30,1-4 0,0 5 239,4-5 41,-5 4 9,5-3 2,0 3-131,0-3-25,5 7-6,-5 0-1,4-4-85,-4 4-18,0-3-3,0 3-1,0 0-21,-4 4 9,4 4-9,0 0 0,0-4-105,-5 4-28,1-1-6,0-3-1172</inkml:trace>
          <inkml:trace contextRef="#ctx0" brushRef="#br0" timeOffset="135926.0135">8461 2408 2941,'0'0'64,"0"0"14,0 0 2,0 0 4,0 0-68,0 12-16,0-1 0,0 1 0,0 7 82,0 4 13,4 4 2,-4 8 1,-4 3-55,4 5-11,4-1-3,-4 4 0,5-3-39,-1-1-8,0-3-2,5-1-1470</inkml:trace>
        </inkml:traceGroup>
        <inkml:traceGroup>
          <inkml:annotationXML>
            <emma:emma xmlns:emma="http://www.w3.org/2003/04/emma" version="1.0">
              <emma:interpretation id="{20B6A334-F1F2-48D2-8D66-D72879B96569}" emma:medium="tactile" emma:mode="ink">
                <msink:context xmlns:msink="http://schemas.microsoft.com/ink/2010/main" type="inkWord" rotatedBoundingBox="25552,8411 26785,8321 26838,9056 25606,9145"/>
              </emma:interpretation>
              <emma:one-of disjunction-type="recognition" id="oneOf19">
                <emma:interpretation id="interp95" emma:lang="en-AU" emma:confidence="0">
                  <emma:literal>kind</emma:literal>
                </emma:interpretation>
                <emma:interpretation id="interp96" emma:lang="en-AU" emma:confidence="0">
                  <emma:literal>Kind</emma:literal>
                </emma:interpretation>
                <emma:interpretation id="interp97" emma:lang="en-AU" emma:confidence="0">
                  <emma:literal>kid</emma:literal>
                </emma:interpretation>
                <emma:interpretation id="interp98" emma:lang="en-AU" emma:confidence="0">
                  <emma:literal>laird</emma:literal>
                </emma:interpretation>
                <emma:interpretation id="interp99" emma:lang="en-AU" emma:confidence="0">
                  <emma:literal>land</emma:literal>
                </emma:interpretation>
              </emma:one-of>
            </emma:emma>
          </inkml:annotationXML>
          <inkml:trace contextRef="#ctx0" brushRef="#br0" timeOffset="136414.4371">8942 2385 2091,'0'0'92,"0"0"20,0 0-89,0 0-23,0 0 0,0 0 0,0 0 118,0 0 19,0 0 4,13 4 1,0 4-38,0 3-7,-4-3-1,0 7-1,-5 5-53,5-1-10,-5 4-3,0 8 0,1-4-21,-1 4-8,5-1 0,-5 1 9,0 0-9,5 0-12,-5-4 2,9 0 1,-4 0-113,0-4-22,-5-8-5,5 5-1</inkml:trace>
          <inkml:trace contextRef="#ctx0" brushRef="#br0" timeOffset="136681.8217">9228 2709 2041,'0'0'90,"-4"-8"19,0 4-87,-1 0-22,-3-3 0,3-1 0,1 0 155,-5 0 26,1 5 6,-1 3 1,0-4-88,-4 4-16,5 4-4,-1 3-1,-4-3-51,0 8-9,4-5-3,1 9 0,-1-1-16,9 1 0,-4-1 0,8 1 0,-4-1 0,9 4 0,-5-7 0,5-1 0,4 1 0,4-4 0,-4-1 0,4 1 0,1-8 0,-1 4 0,5-8 0,-5 4 0,0-4-76,5 0-15,0-3-3,-5-1-1,-4 0-145,4-3-28,9-13-7,-4 5-655</inkml:trace>
          <inkml:trace contextRef="#ctx0" brushRef="#br0" timeOffset="136835.432">9441 2593 2084,'0'0'92,"0"0"20,-9-4-90,9 4-22,0 0 0,0 0 0,-4-4 155,4 4 26,0 0 6,0 0 1,0 0-93,0 0-19,4 16-3,0-5-1,-4 5-23,5-1-5,-5 4 0,4 1-1,0-1-43,1 0 0,-1-3 0,-4-1 0,4 1-40,1-5-11,-1 1-1,-4-12-855,0 7-170</inkml:trace>
          <inkml:trace contextRef="#ctx0" brushRef="#br0" timeOffset="136995.5239">9428 2451 1324,'-9'-4'118,"9"4"-94,0 0-24,0 0 0,0 0 218,0 0 39,0-12 8,0 12 2,4-8-164,-4 8-33,0 0-6,0 0-2,9 8-99,0 0-20,-1 0-4,1 3-645,-5 1-129</inkml:trace>
          <inkml:trace contextRef="#ctx0" brushRef="#br0" timeOffset="137606.255">9562 2705 2084,'9'8'46,"-9"-8"10,0 0 1,0 0 1,4 7-46,0 1-12,-4-8 0,0 0 0,9 8 143,-9-8 26,0 7 6,0-7 1,0 0-84,0 0-17,0 0-3,0 0-1,0 0-34,0 0-6,0 0-2,9-3 0,-9 3-1,8-4 0,1-4 0,0 0 0,-5 1-13,5-1-3,-1-4-1,1 1 0,0-1 0,-1 1 0,1 3 0,0-4 0,-5 5-11,5-5 0,-9 12 0,0 0 8,0 0-8,0 0 12,13 4-12,-13-4 12,8 8-12,1 7 0,0 0 0,-5 1 8,5-1 2,-5-3 0,5 3 0,-1 1 0,1-1-26,0-3-6,4 3-1,-5 0 0,5-3-46,-4 0-10,0-5-1,4 1-1,0-4-35,0 0-6,-5 0-2,5-4 0,0 0 1,-4 0 0,0-4 0,-1 0 0,1 0 84,0-8 17,-1 5 3,1-5 1,0-7 67,-5 4 14,0-5 2,1-3 1,-1 4 53,0-8 10,-4 8 3,-4-4 0,4 3-48,-4 5-10,-1-4-2,-3 7 0,-1 4-6,0 4-2,1 1 0,-5-1 0,4 8-50,0 3-14,-4 5 0,9 3 0,-5 1 0,5-1 0,0 1 0,8-1 0,-4 4-23,4 0 0,1-3 0,3-1 0,-3 1 11,8-5 3,-5-3 0,1 0 0,0-4 9,4-1 0,0-3-9,-5-3 9,5-1 0,0 0 0,-4-4 0,0 0 0,0-7-8,4 0 8,-9-1-10,5-3 10,-1 0 0,-3-4 18,-1-4-2,0 0-1,-4 0-15,5 0 0,-10-4 0,5-4 0,0-3 0,-4-1 0,0 1 0,-1 3 0,1-4 0,0 8 0,-1 1 0,1-1 0,4 0 13,-4 8 7,4 7 0,0 9 1,0-1-10,0 8-3,0 0 0,0 0 0,0 19-8,0 4 0,4 4 0,0 8 0,-4 4 0,5-1 0,-1 8 0,5 1 0,-1-5 0,1 4 0,-5 4 0,5-3 0,0-5 0,-1-3 0,5-5 0,0 1 0,0-8 0,0-4-14,0 0 3,-4-4-933,-5-3-186</inkml:trace>
        </inkml:traceGroup>
      </inkml:traceGroup>
      <inkml:traceGroup>
        <inkml:annotationXML>
          <emma:emma xmlns:emma="http://www.w3.org/2003/04/emma" version="1.0">
            <emma:interpretation id="{012519BA-2771-430B-9013-5B78645AB652}" emma:medium="tactile" emma:mode="ink">
              <msink:context xmlns:msink="http://schemas.microsoft.com/ink/2010/main" type="line" rotatedBoundingBox="16169,10262 22651,9815 22737,11073 16256,11520"/>
            </emma:interpretation>
          </emma:emma>
        </inkml:annotationXML>
        <inkml:traceGroup>
          <inkml:annotationXML>
            <emma:emma xmlns:emma="http://www.w3.org/2003/04/emma" version="1.0">
              <emma:interpretation id="{3CA17B32-139A-4264-A159-DA88BDE07CC1}" emma:medium="tactile" emma:mode="ink">
                <msink:context xmlns:msink="http://schemas.microsoft.com/ink/2010/main" type="inkWord" rotatedBoundingBox="16267,10318 17886,10422 17846,11049 16226,10944"/>
              </emma:interpretation>
              <emma:one-of disjunction-type="recognition" id="oneOf20">
                <emma:interpretation id="interp100" emma:lang="en-AU" emma:confidence="0">
                  <emma:literal>"Bob</emma:literal>
                </emma:interpretation>
                <emma:interpretation id="interp101" emma:lang="en-AU" emma:confidence="0">
                  <emma:literal>...Bob</emma:literal>
                </emma:interpretation>
                <emma:interpretation id="interp102" emma:lang="en-AU" emma:confidence="0">
                  <emma:literal>: Bob</emma:literal>
                </emma:interpretation>
                <emma:interpretation id="interp103" emma:lang="en-AU" emma:confidence="0">
                  <emma:literal>-"Bob</emma:literal>
                </emma:interpretation>
                <emma:interpretation id="interp104" emma:lang="en-AU" emma:confidence="0">
                  <emma:literal>! Bob</emma:literal>
                </emma:interpretation>
              </emma:one-of>
            </emma:emma>
          </inkml:annotationXML>
          <inkml:trace contextRef="#ctx0" brushRef="#br0" timeOffset="51120.602">26 4277 1944,'-5'-12'86,"1"5"18,0 3-84,-1-4-20,1 4 0,4 0 0,-4 1 130,4 3 22,0-4 4,0 4 0,0 0-51,0 0-10,0 0-3,0 0 0,0 0-44,4 11-8,5 5-3,-5-1 0,9 4-22,-4 4-5,4 4-1,-5 4 0,1-4-9,0 4 0,-1-4 0,1 0 0,0 0 0,-1 0 0,1-8 0,0 4 0,-5-7 0,0-1 0,-4-3 0,5-1-11,-5-3-1,0-8-1,0 0 0,0 0 0,0 0 4,0 0 1,-5-12 0,-3 1 0,3-1 8,1 1-10,0-5 10,-1-3-10,-3 0 10,3-4 0,5 0 0,-4-1 0,0 5 0,4-4 0,0 0 0,0 0 0,0 0 0,4 3 0,0 5 8,1 0-8,3-5 9,1 13-9,0-5 12,-1 8-12,1 0 18,4 4-3,-4 0-1,-1 0 0,5 4-4,0 0-1,-4 4 0,0 3 0,4-3-9,0 4 0,-5-1 9,1 1-9,0 3 0,-5-3 8,-8-1-8,4 5 0,4-5 0,-4 1 0,4-1 0,-4-3 0,0 4-35,-8-5-5,3 5 0,-3-1-1,3-3 41,1 0 14,-9-4 0,9 3 0,-5-7-14,9 0 0,-9 0 0,1 0-10,-1 0 10,9 0 0,0 0-9,0 0 9,0 0-10,0 0 10,0 0-13,0 0 5,9 8 8,-1 0 0,10 0 0,-5-1 0,0 1 0,-5 4 0,5-5 0,5 1 0,-1 3 0,5-3 0,-5 0 0,-4 0 0,0-1 0,0 1 0,-4 4 0,-1-5 0,-8-7 0,0 0 0,0 8 0,5 4 0,-5-12 49,-5 7 12,-3 5 3,-1-4 0,0-5-52,-4 5-12,-4-8 0,0 4 0,4 0 0,-5-4 0,1 0 0,0 0 0,-5-4 18,5 4 1,-1-4 0,1-4 0,0 5-31,-1-1-5,5 0-2,0-4 0,0 4-36,5-3-7,-1-1-2,9 8 0,0-8-138,0 8-28,9-8-6,4 1 0</inkml:trace>
          <inkml:trace contextRef="#ctx0" brushRef="#br0" timeOffset="51414.2829">580 4504 691,'0'0'30,"0"0"7,-8 8-29,-1-4-8,0 0 0,1-4 0,-1 7 432,5-3 86,4-4 17,-9 4 3,5 4-375,-1 3-75,1 1-16,4-1-2,4 1-56,1 3-14,-1 1 0,5-1 0,4-3 0,-5 3 0,5-3 0,0-1 0,5 1 23,-5-8 1,0 3 1,0-3 0,4-4-15,-4 0-10,0 0 12,0-7-12,0 3 21,-4-4-2,0-3-1,-1-1 0,1 4 9,-5-3 1,1-5 1,-5 5 0,0-5-9,-9 5-3,5-1 0,-1 1 0,-3-5-17,-1 5 10,0-1-10,-4 4 8,0-3-31,0-1-6,-4 8-2,4-3 0,0 7-37,0 0-7,4 0-1,0 4-1,1-1-162,-1 5-32</inkml:trace>
          <inkml:trace contextRef="#ctx0" brushRef="#br0" timeOffset="51850.8905">815 4161 2379,'0'0'105,"0"0"23,0 0-103,0 0-25,0 0 0,0 0 0,0 0 114,0 0 18,0 0 3,8 8 1,1 4-87,4-1-17,0 8-3,0 8-1,0 0-42,0 4-9,-4 4-1,-1 3-1,-8-3 45,0-4 10,13 4 2,-4-5 0,0 1 0,-5-8 0,5 0 0,-5-7 0,5-1-77,-5-7-15,-4-8-4,0 0 0,0 0 103,0 0 20,0 0 4,0 0 1,0-4-64,4-4-21,-4-7 0,0 3 0,0-7 21,0 8 0,0-5 12,0 5-4,0-1-8,5 1 10,-1-1-10,0 0 10,9 5-10,-4-5 0,0 4-12,4 1 12,0 3 18,4 4 11,-4 0 3,4 4 0,1 0-32,-5-1 8,4 5-8,0 4 0,-4-5-12,0 5-4,0 3-2,-4-3 0,0 0 18,-1-1 11,-3 1-2,-1-1 0,-4 1 7,0-1 0,0 1 1,-4-1 0,4-11-4,-5 8-1,-3 0 0,-1 0 0,-4-1 12,0-3 1,-4 4 1,-1 0 0,-3-5-72,-1 1-14,-4-4-4,0 0 0,-4 0-153,-1 4-31</inkml:trace>
          <inkml:trace contextRef="#ctx0" brushRef="#br0" timeOffset="52327.7072">-347 4419 2253,'-9'-23'100,"9"23"20,0 0-96,0 0-24,0 0 0,0 0 0,0 0 93,0 0 14,0 0 2,0 0 1,4 12-139,5-4-28,0-1-6,-1 1-1,-8-8-58,5 8-12,4-1-2</inkml:trace>
          <inkml:trace contextRef="#ctx0" brushRef="#br0" timeOffset="52620.4385">-208 4724 1738,'0'0'77,"0"0"16,0 0-74,0 0-19,0 0 0,0 0 0,0 0 87,0 0 13,8-4 4,1 4 0,4-4-206,0 0-41</inkml:trace>
          <inkml:trace contextRef="#ctx0" brushRef="#br0" timeOffset="52469.2639">-395 4701 1382,'0'0'123,"0"0"-99,-4 7-24,4-7 0,0 0 163,0 0 27,0 0 6,0 0 0,0 0-104,0 0-20,0 0-5,0 0-1,0 0-101,0 0-20,0 0-4,0 0-1</inkml:trace>
        </inkml:traceGroup>
        <inkml:traceGroup>
          <inkml:annotationXML>
            <emma:emma xmlns:emma="http://www.w3.org/2003/04/emma" version="1.0">
              <emma:interpretation id="{B84C2598-2677-4361-8424-7949F33DC815}" emma:medium="tactile" emma:mode="ink">
                <msink:context xmlns:msink="http://schemas.microsoft.com/ink/2010/main" type="inkWord" rotatedBoundingBox="18717,10340 19160,10819 18898,11061 18455,10582"/>
              </emma:interpretation>
              <emma:one-of disjunction-type="recognition" id="oneOf21">
                <emma:interpretation id="interp105" emma:lang="en-AU" emma:confidence="0">
                  <emma:literal>is</emma:literal>
                </emma:interpretation>
                <emma:interpretation id="interp106" emma:lang="en-AU" emma:confidence="0">
                  <emma:literal>'1s</emma:literal>
                </emma:interpretation>
                <emma:interpretation id="interp107" emma:lang="en-AU" emma:confidence="0">
                  <emma:literal>ig</emma:literal>
                </emma:interpretation>
                <emma:interpretation id="interp108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53450.5668">1976 4300 979,'0'0'87,"0"0"-70,-4-8-17,0-3 0,-5 3 300,5 0 57,-1-3 11,5 11 3,0 0-221,0-8-44,0 0-9,0 8-1,0 0-96,0 0-10,0 0-6,9 0-2,4 4-171,0 0-35,0 4-6,4-4-398,1 7-80</inkml:trace>
          <inkml:trace contextRef="#ctx0" brushRef="#br0" timeOffset="53275.4776">1981 4377 403,'0'0'17,"0"0"5,8-8-22,-3 5 0,-5 3 0,0 0 0,0 0 498,0 0 95,4-8 19,-4 8 4,0 0-413,0 0-83,9 8-17,-1-1-3,-3 1-63,-1 4-12,5-1-2,-5 1-1,0 7-22,-4 0 9,9-3-9,-5 3 0,-4 4-17,5-4-11,-1 4-1,0-3-1,-4-5-225,5 0-45</inkml:trace>
          <inkml:trace contextRef="#ctx0" brushRef="#br0" timeOffset="53759.8397">2323 4389 1598,'17'0'71,"-17"0"14,0 0-68,0 0-17,0 0 0,0 0 0,0 0 174,0 0 31,-4-8 7,0 0 0,-1-3-66,-3 3-14,-5 0-2,4 4-1,9 4-50,-4-7-11,-5-1-1,-4 4-1,0 0-39,-4 4-8,4 0-2,0 0 0,-5 4-17,5 0-12,5 0 1,-1 7 1,5-3-16,-1 4-3,1-1-1,8 5 0,1-5 5,-1 5 1,5-1 0,4 0 0,0-3 15,4 3 9,0-3-10,1 3 10,-1 1-12,-4-1 3,0-3 1,4 3 0,5-3 8,0-1 11,-5 1-3,0-1 0,-4-3-8,0 0 0,-4 0-12,0 3 12,-5-3 0,-4 0 18,0-8-2,0 11 0,0-3 3,-9 0 0,-4-1 0,0 1 0,0 0 13,-4-1 2,-5-3 1,1 0 0,3 0-35,-3 0 0,3-4 0,1 0 0,-9 0-44,9-4-16,-5 0-4,9-4 0,0 4-125,0-3-26,9-5-5,8 1 0</inkml:trace>
        </inkml:traceGroup>
        <inkml:traceGroup>
          <inkml:annotationXML>
            <emma:emma xmlns:emma="http://www.w3.org/2003/04/emma" version="1.0">
              <emma:interpretation id="{1B7F4D0B-D121-4EDC-B3EB-83B9259DF4CB}" emma:medium="tactile" emma:mode="ink">
                <msink:context xmlns:msink="http://schemas.microsoft.com/ink/2010/main" type="inkWord" rotatedBoundingBox="19907,10576 20304,10794 20178,11025 19780,10806"/>
              </emma:interpretation>
              <emma:one-of disjunction-type="recognition" id="oneOf22">
                <emma:interpretation id="interp109" emma:lang="en-AU" emma:confidence="0">
                  <emma:literal>a</emma:literal>
                </emma:interpretation>
                <emma:interpretation id="interp110" emma:lang="en-AU" emma:confidence="0">
                  <emma:literal>A</emma:literal>
                </emma:interpretation>
                <emma:interpretation id="interp111" emma:lang="en-AU" emma:confidence="0">
                  <emma:literal>n</emma:literal>
                </emma:interpretation>
                <emma:interpretation id="interp112" emma:lang="en-AU" emma:confidence="0">
                  <emma:literal>cr</emma:literal>
                </emma:interpretation>
                <emma:interpretation id="interp113" emma:lang="en-AU" emma:confidence="0">
                  <emma:literal>cn</emma:literal>
                </emma:interpretation>
              </emma:one-of>
            </emma:emma>
          </inkml:annotationXML>
          <inkml:trace contextRef="#ctx0" brushRef="#br0" timeOffset="54350.1562">3320 4443 1645,'0'0'72,"0"0"16,9 0-70,-9 0-18,0 0 0,4-8 0,0 0 176,-4-3 31,0 3 6,0 8 2,-4-4-83,4 4-17,-4-8-3,-1 1-1,-3 3-24,-1 0-5,9 4-1,0 0 0,-13 0-65,0 0-16,9 8 0,-9-4 0,4 3 0,0 5 0,1 3 0,-1-3 0,5 3 0,-1 1-16,5-1 4,0 0 0,0 5-32,5-1-7,-1 0-1,0-3 0,5-1 42,0 0 10,-1-3 0,1 0 0,-9-12 0,4 7 0,5 1 0,0-8 0,-9 0 0,0 0 0,13-4 0,-5-4 0,5-3 0,-4-5 0,-5 1 0,1-4 0,3 0 0,-3-1 0,-1 1 0,0 0 0,1-1 45,-1 5 11,0 0 3,1-1 0,-5 5-15,0 3-2,4 0-1,-4 8 0,0 0-22,0 0-5,0 0-1,13 8 0,-4 0 15,-1 3 4,5 8 0,5 5 0,3-1-32,1 4-21,-5-4 3,5 4 1,8-4-140,1-4-28,-14 0-6,9-3-1</inkml:trace>
        </inkml:traceGroup>
        <inkml:traceGroup>
          <inkml:annotationXML>
            <emma:emma xmlns:emma="http://www.w3.org/2003/04/emma" version="1.0">
              <emma:interpretation id="{6D178A44-3F70-4BB3-8C32-5C923EDFB262}" emma:medium="tactile" emma:mode="ink">
                <msink:context xmlns:msink="http://schemas.microsoft.com/ink/2010/main" type="inkWord" rotatedBoundingBox="20530,9961 22651,9815 22737,11073 20617,11219"/>
              </emma:interpretation>
              <emma:one-of disjunction-type="recognition" id="oneOf23">
                <emma:interpretation id="interp114" emma:lang="en-AU" emma:confidence="0">
                  <emma:literal>knight</emma:literal>
                </emma:interpretation>
                <emma:interpretation id="interp115" emma:lang="en-AU" emma:confidence="0">
                  <emma:literal>k night</emma:literal>
                </emma:interpretation>
                <emma:interpretation id="interp116" emma:lang="en-AU" emma:confidence="0">
                  <emma:literal>+ night</emma:literal>
                </emma:interpretation>
                <emma:interpretation id="interp117" emma:lang="en-AU" emma:confidence="0">
                  <emma:literal>Knight</emma:literal>
                </emma:interpretation>
                <emma:interpretation id="interp118" emma:lang="en-AU" emma:confidence="0">
                  <emma:literal>k might</emma:literal>
                </emma:interpretation>
              </emma:one-of>
            </emma:emma>
          </inkml:annotationXML>
          <inkml:trace contextRef="#ctx0" brushRef="#br0" timeOffset="54815.728">3923 3969 691,'0'0'61,"0"-12"-49,4-7-12,-8 7 0,-1 8 357,5 4 69,0 0 14,0 0 2,0 0-240,0 0-48,0 0-10,0 0-1,0 0-62,9 0-12,4 8-2,0 4-1,0 3-34,4 1-8,-8 7 0,4 4-1,0 0-13,4 3-2,-4 1-8,5 4 12,-1 0-12,-4-5 0,0 5 0,-4-4 0,-1 4-40,1-5-4,4-3 0,0-3-1,-9-5-139,9-4-28,-4-3-6,0-5-885</inkml:trace>
          <inkml:trace contextRef="#ctx0" brushRef="#br0" timeOffset="55041.1272">4369 4184 1152,'-4'-3'102,"-1"-1"-82,1-4-20,-5 4 0,-4-4 236,0 1 42,0-1 9,9 4 1,4 4-128,-9-4-27,-4 1-5,0 3 0,13 0-52,0 0-9,-8 3-3,-1 5 0,5 0-47,-5 3-9,0-3-8,1 7 9,-5 1-9,0 3 0,8-3-10,1 7 10,4-4 0,4 0 0,5 0 0,0 1 0,-1-5 0,-3 1 0,-1-1 0,9-3 0,9-1 0,-5-3 0,-4-4 0,4-1 0,9-6 0,-4 3 0,-5-4 0,5 0 0,-5-8-168,1 5-27,-5-5-5,0 4-878</inkml:trace>
          <inkml:trace contextRef="#ctx0" brushRef="#br0" timeOffset="55433.1255">4490 4115 921,'0'0'82,"0"0"-66,0 0-16,0 0 0,-8 4 298,8-4 56,0 0 11,4 12 3,-4-12-192,0 11-37,4-3-8,5 7-2,-5 1-45,5-5-8,-5 8-3,1 1 0,-5-1-32,4 0-6,-4 0-2,0 1 0,0-1-21,4 0-12,1-3 12,-5-1-12,0 1 8,4-1-8,0-7 0,1 3 0,-5-3 0,0-8 0,0 0 0,0 0 0,0 0 0,0 0 0,0 0 0,4-8 0,0-3 0,-4-5 0,-4 5 0,0-5 0,8 1 0,-4-4 0,-4 3 10,-1-3-10,5 0 13,0-1-2,0 5-1,-4 0 0,0-1 2,4 1 1,0 3 0,0 1 0,0-1-1,0 4 0,8 1 0,-8 7 0,0 0-4,9-8 0,0 4-8,4 4 12,4 0-4,-4 4 0,-4 0-8,4 3 12,-5 5-12,5 0 9,-4 3-9,4 0 8,-4 1-8,-1 3 0,1-3 0,4 3 0,-9-4 0,1 4 0,3 1 0,-3-1 0,3-4-17,-3 1-9,8-5-2,-5 1 0,1-4-104,-5 3-22,-4-11-4,0 0-701,9 0-140</inkml:trace>
          <inkml:trace contextRef="#ctx0" brushRef="#br0" timeOffset="55745.4782">4837 4084 1555,'-4'-15'138,"-1"7"-110,1 0-28,4 1 0,0-1 171,0 0 29,-4 1 5,4-1 2,4 0-91,-4 8-17,-9-4-4,9 4-1,0 0-78,13-3-16,5 3 0,-9 0 0,-9 0-182,17 7-30,9 1-5</inkml:trace>
          <inkml:trace contextRef="#ctx0" brushRef="#br0" timeOffset="55632.8455">4850 4173 1036,'0'0'92,"0"0"-73,0 0-19,0 0 0,0 0 266,0 0 50,0 0 9,0 0 3,9 8-167,4-1-33,-9 1-6,1 4-2,-1-1-42,-4 5-9,4-1-1,-4 0-1,0 1-56,5-5-11,-5 5 0,8-1 0,1-3-261,-9 3-47</inkml:trace>
          <inkml:trace contextRef="#ctx0" brushRef="#br0" timeOffset="56326.5034">5266 4127 2206,'0'0'98,"0"0"20,-8-4-94,3 0-24,-3 0 0,3 0 0,-3-3 165,-1 3 29,-4-4 6,4 0 0,-4 4-94,5 1-19,-5-1-4,0 4-1,4 4-52,-4-4-10,0 7-3,-4 1 0,8 0-17,0 3-14,5 5 2,0-1 1,-1 0-7,10 5-2,-1-5 0,5 4 0,-1-7-9,1 0-3,4 3 0,0-7 0,-4-1-2,4-7-1,0 0 0,-5 0 0,1-3 10,4-5 1,-9 0 1,5-3 0,-5-1 23,1-3-9,-1-5 9,-4 5 0,0-4 0,0 3 0,-4 1 0,4 3 0,-5 1 0,5 3 0,0 0 0,0 8 0,0 0 0,0 0 0,0 0 0,0 0 0,9 12 0,-5 3 0,5 5 8,0 3-8,-1 4 0,5 3 0,-4 5 0,0 4 0,-1-1 0,1 5-12,0 3 12,-5 0-10,5-4 10,-1 5 0,1-5 0,-5-3 0,1-1 15,3-3-2,-8-1 0,5-3 0,-5-4 13,0-4 2,0-3 1,0-5 0,0-3-1,-5-1 0,1 1 0,-5-5 0,9-7 0,-17 0-1,0-3 0,-1-1 0,1 0-11,-5-4-3,-8-3 0,0-9 0,-1 1-38,1 0-8,0-8-2,-5-4 0,-13 0-125,18-3-26,17-5-5,0 0-615,-9 1-123</inkml:trace>
          <inkml:trace contextRef="#ctx0" brushRef="#br0" timeOffset="56493.868">5375 3791 633,'0'0'56,"0"0"-44,0 0-12,0 0 0,4 12 422,0 0 82,1 3 17,3 0 3,-3 9-325,3-1-66,-3 4-13,-1 0-2,5 3-52,-1 1-10,-3-4-3,-1 4 0,0-4-20,1 4-4,3-4-1,-3-8 0,3 0-16,-3-3-3,3-1-1,-3-7 0,3 0-8,-3-1 0,-5-7 0,8 4 8,1-4-8,-9 0 0,4-8 0,1 1 0,3-5 0,1 1 0,-5-1 0,-4-3 0,5-5 0,-1 1 0,5 4 0,-5-5 0,0 1 0,5 4 0,0-1 0,-1 5 0,-3 3 10,-1 0 0,0 4 0,-4 4 0,9 0 2,4 4 1,-4 4 0,-1 0 0,1-1-13,4 5 0,-4 0 0,-1-1 0,5 1-108,-4-5-19,4 1-3,0 0-1227</inkml:trace>
          <inkml:trace contextRef="#ctx0" brushRef="#br0" timeOffset="56682.1303">5791 4007 2246,'0'0'100,"4"-7"20,5-1-96,4 0-24,-5-3 0,1 3 0,4 4 127,-4-4 21,4 4 4,4 4 0,-4-3-60,0-1-13,5 4-3,-5 0 0,0 0-46,0 0-10,0 0-1,0 4-1,0-1-42,0-3-8,0 4-1,-5 0-875,1-4-176</inkml:trace>
          <inkml:trace contextRef="#ctx0" brushRef="#br0" timeOffset="56869.7343">5904 3591 2746,'0'0'122,"0"0"25,0 0-118,-9 8-29,5-1 0,-1 5 0,1 3 93,-1 5 13,5 3 2,-4 8 1,8-1-41,-4 5-8,0 8-1,0-1-1,5 4-32,-1-3-6,1 3-2,-1 0 0,0-4-90,5-3-19,4-1-3,-4-3-1328</inkml:trace>
        </inkml:traceGroup>
      </inkml:traceGroup>
    </inkml:traceGroup>
    <inkml:traceGroup>
      <inkml:annotationXML>
        <emma:emma xmlns:emma="http://www.w3.org/2003/04/emma" version="1.0">
          <emma:interpretation id="{16C59BB9-30B8-4A82-9F3E-B53175E40ED0}" emma:medium="tactile" emma:mode="ink">
            <msink:context xmlns:msink="http://schemas.microsoft.com/ink/2010/main" type="paragraph" rotatedBoundingBox="15413,11414 25261,10898 25315,11923 15467,12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20A2B-631E-4D65-B3DC-EFCD11F03C3F}" emma:medium="tactile" emma:mode="ink">
              <msink:context xmlns:msink="http://schemas.microsoft.com/ink/2010/main" type="inkBullet" rotatedBoundingBox="15426,11659 16110,11624 16135,12108 15452,12144"/>
            </emma:interpretation>
            <emma:one-of disjunction-type="recognition" id="oneOf24">
              <emma:interpretation id="interp119" emma:lang="en-AU" emma:confidence="0">
                <emma:literal>→</emma:literal>
              </emma:interpretation>
            </emma:one-of>
          </emma:emma>
        </inkml:annotationXML>
        <inkml:trace contextRef="#ctx0" brushRef="#br0" timeOffset="60293.4755">-1192 5564 1728,'0'0'153,"0"0"-122,0 0-31,0 0 0,0 0 165,0 0 27,0 0 6,4 8 1,5-1-85,4 1-17,4 0-3,0-1-1,5 1-24,-5 0-5,1-4 0,8 3-1,0 5-27,4-8-6,0-4-1,5 4 0,0-1 2,-1-3 0,-3 4 0,-1-4 0,0 0-23,-4-4-8,0 1 0,0-1 9,-4 4-25,-5 4-4,5-1-2,-5-3 0,-4 0-132,-4 0-26,0 4-6</inkml:trace>
        <inkml:trace contextRef="#ctx0" brushRef="#br0" timeOffset="60442.8009">-802 5406 2034,'0'0'90,"0"0"18,0 0-86,8 8-22,-3 3 0,3-3 0,1 3 122,4-3 20,0 0 4,4 3 1,1-3-31,3 4-7,-3-5-1,3 5 0,-3-4-32,-1 3-6,0-3-2,1 0 0,-1 3-25,0 1-6,-8 3-1,0-3 0,4-1-18,-5 5-4,-3-5-1,-5 8 0,0-3-5,0-1 0,-5 5-8,-3 3 12,-1-4-12,-4 0 0,-4 0 0,4 1 0,-9-5-28,5 1-4,-5 3-2,0-8 0,1-3-82,-1 0-17,5-4-3,-1 0-1182</inkml:trace>
      </inkml:traceGroup>
      <inkml:traceGroup>
        <inkml:annotationXML>
          <emma:emma xmlns:emma="http://www.w3.org/2003/04/emma" version="1.0">
            <emma:interpretation id="{B9E3D9EB-E4D2-4259-A985-10E59AFFF447}" emma:medium="tactile" emma:mode="ink">
              <msink:context xmlns:msink="http://schemas.microsoft.com/ink/2010/main" type="line" rotatedBoundingBox="16516,11356 25261,10898 25315,11923 16570,12381"/>
            </emma:interpretation>
          </emma:emma>
        </inkml:annotationXML>
        <inkml:traceGroup>
          <inkml:annotationXML>
            <emma:emma xmlns:emma="http://www.w3.org/2003/04/emma" version="1.0">
              <emma:interpretation id="{5C200AE9-C443-4FC6-BC31-7F7D2F70D8F3}" emma:medium="tactile" emma:mode="ink">
                <msink:context xmlns:msink="http://schemas.microsoft.com/ink/2010/main" type="inkWord" rotatedBoundingBox="16521,11449 17536,11396 17567,11978 16552,12032"/>
              </emma:interpretation>
              <emma:one-of disjunction-type="recognition" id="oneOf25">
                <emma:interpretation id="interp120" emma:lang="en-AU" emma:confidence="0">
                  <emma:literal>Bob</emma:literal>
                </emma:interpretation>
                <emma:interpretation id="interp121" emma:lang="en-AU" emma:confidence="0">
                  <emma:literal>Bots</emma:literal>
                </emma:interpretation>
                <emma:interpretation id="interp122" emma:lang="en-AU" emma:confidence="0">
                  <emma:literal>B0b</emma:literal>
                </emma:interpretation>
                <emma:interpretation id="interp123" emma:lang="en-AU" emma:confidence="0">
                  <emma:literal>B6b</emma:literal>
                </emma:interpretation>
                <emma:interpretation id="interp124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58197.8178">-87 5414 979,'0'54'43,"0"-47"9,0-7-41,0 0-11,0 0 0,0 0 0,-4-7 347,4 7 67,0-12 14,0 12 2,0 0-252,0 0-50,0 0-11,0 0-1,0 0-68,4 8-14,0 7-2,5 4-1,-5 8-22,5-4-9,0 4 8,-1 4-8,-3 0 0,3-4 0,-3-4 0,3 0 0,-3-3 0,-5-5 0,4-3-9,0 3 9,1-4-30,-1 1 1,-4-12 0,0 0 0,0-15-17,4-1-3,-8-3-1,4 0 0,0-8 2,-4 4 0,4-1 0,-5-2 0,1 2 35,0-3 13,-1 0-9,5-3 9,-8 3 0,8 0 9,-5 0 0,5 4 0,0-1 15,5 1 4,-1 4 0,5 0 0,-5 7 0,5-3 0,-1 3 0,1 1 0,4 7 4,0 4 2,-4 0 0,-1 4 0,5 0-14,-4 7-4,0-3 0,-1 7 0,1-3-8,0 3-8,-5-3 12,0 7-12,1-4 8,-5 1-8,0 3 0,0 0 0,0-3 0,0-5-11,-9 1 2,9 3 0,-4-3-5,-1-4-1,1-1 0,4-7 0,-4 8 3,4-8 0,0 0 0,0 0 0,0 0 3,0 0 1,0 0 0,0 0 0,0 0 8,0 0 0,0 0 0,0 0-8,0 0 8,4 12 0,5-5 0,-1 1 0,1 4 0,0-1 0,-1 1 0,1-1 0,4-7 0,0 4 0,0 3 0,0 1 0,0-1 0,0-3 12,-9 4 0,5-5-1,-5 5 14,1-4 3,-5 3 1,-5-3 0,5 4-3,-4-5-1,-5 5 0,1-1 0,-5-7-10,-5 4-3,5-4 0,0-4 0,-4-4-12,0 0 9,-1 4-9,1-4 8,4 0-8,-4 1 0,4-1 0,-5-4-11,5-4-27,5-3-6,-5 0 0,4-1-1,5 1-110,4-1-21,0 1-5,0-4-587,4-1-118</inkml:trace>
          <inkml:trace contextRef="#ctx0" brushRef="#br0" timeOffset="58456.0086">294 5441 1036,'13'3'92,"-13"-3"-73,0 0-19,0 0 0,0 0 257,0 12 48,0 0 10,-4-1 1,-5 5-153,5-1-31,0 4-7,4-3-1,4 3-42,-4 0-9,-4-3-1,8 3-1,5 4-61,-1-4-10,1 0 0,0-3-10,4 3 10,0-7 0,-5-5 10,5-3-10,5-4 0,-5 0 8,0 4-8,4-4 0,-4 0 10,0-8-1,0 1 0,-4-5 0,-1 4 15,-3-3 4,-1-5 0,-4 5 0,0-1-12,0 1-1,-9-1-1,1 1 0,3-5-14,-8 5-15,-4 3 3,0 0 1,-1 1-37,1 3-7,-5 0-1,1 0-1,3 0-44,5 4-9,0-8-2,0 8 0,5 0-121,-1 0-25,9 0-5</inkml:trace>
          <inkml:trace contextRef="#ctx0" brushRef="#br0" timeOffset="58904.3557">615 5179 345,'0'7'31,"0"-7"-31,0 0 0,0 0 0,0 0 484,0 0 90,0 0 18,0 0 4,0 0-371,0 0-74,0 0-15,0 0-4,-4 8-88,8 7-17,0 1-4,1 3-1,3 8-11,-3 0-3,-1 0 0,5 4 0,-5 0-8,5 3 0,-5 1 0,0 0 0,5-5 0,-5 1 8,5-8-8,-5 1 0,1-9 0,-1 0 0,0-3 0,-4-1 0,0-11 0,0 0-11,0 0 11,0 0-12,0 0 12,5-11-13,-1-4 5,1 3 8,-1-7-9,-4 3 9,4 1 0,1-1 0,-1 5 0,5-1 0,-5 1 0,0 3 0,5 4 0,0 0-8,-1 1 8,1 3 0,0 0 0,4 3 0,4 1 0,-4 0 0,-4 4 0,4-4 0,4 3 0,-4-3 0,-4 4 8,-1 0 3,1-1 0,-5 1 0,-4-8 1,5 8 0,-5 3 0,0 1 0,-5-1 12,-3-3 4,-1 4 0,-4-1 0,0-3-17,-4 3-3,-5-3-8,0-4 12,1 4-12,-1-4 0,5-8 0,-5 0 0,5 0-86,-1 0-17,1-4-3,8-3-787,-4-4-158</inkml:trace>
        </inkml:traceGroup>
        <inkml:traceGroup>
          <inkml:annotationXML>
            <emma:emma xmlns:emma="http://www.w3.org/2003/04/emma" version="1.0">
              <emma:interpretation id="{4458F0DC-64EE-4534-9C98-5AFD2BE97FCC}" emma:medium="tactile" emma:mode="ink">
                <msink:context xmlns:msink="http://schemas.microsoft.com/ink/2010/main" type="inkWord" rotatedBoundingBox="18138,11531 18710,11500 18737,12012 18164,12042"/>
              </emma:interpretation>
              <emma:one-of disjunction-type="recognition" id="oneOf26">
                <emma:interpretation id="interp125" emma:lang="en-AU" emma:confidence="0">
                  <emma:literal>is</emma:literal>
                </emma:interpretation>
                <emma:interpretation id="interp126" emma:lang="en-AU" emma:confidence="0">
                  <emma:literal>if</emma:literal>
                </emma:interpretation>
                <emma:interpretation id="interp127" emma:lang="en-AU" emma:confidence="0">
                  <emma:literal>i</emma:literal>
                </emma:interpretation>
                <emma:interpretation id="interp128" emma:lang="en-AU" emma:confidence="0">
                  <emma:literal>it</emma:literal>
                </emma:interpretation>
                <emma:interpretation id="interp12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59423.4313">1525 5302 1440,'0'0'128,"0"0"-103,-4-4-25,4 4 0,-9 0 164,9 0 27,0 0 5,0 0 2,0 0-105,0 0-21,0 0-4,13 4 0,5 4-68,-1-1-28,-8 1 1,8 0 1,0 3-158,5 1-31,0-1-6,-1-3-2</inkml:trace>
          <inkml:trace contextRef="#ctx0" brushRef="#br0" timeOffset="59282.6829">1599 5479 2379,'0'0'105,"0"0"23,0-8-103,0 8-25,0 0 0,0 0 0,0 0 95,0 0 13,0 0 4,0 0 0,0 0-54,0 0-10,4 12-3,5 0 0,-5-1-45,5 4-20,-5 1 2,5-1 0,4 1 10,-4-1 8,-1-3-12,1-1 12,0-3-244,-1 0-41,-8-8-9,0 0-2</inkml:trace>
          <inkml:trace contextRef="#ctx0" brushRef="#br0" timeOffset="59665.2523">1989 5452 288,'0'0'25,"0"0"-25,0 0 0,-8-4 0,-1 0 470,0 1 89,-4-5 17,0 4 4,0 0-372,5-4-76,-10 5-14,5-1-3,0 0-72,-4 0-15,4 4-2,0 0-1,0 4-25,4-4 0,9 0 0,0 0 0,-4 8 0,4-8 0,0 0 0,4 11 0,1 1 0,3 3 0,5 1 0,0-1 0,5 0-46,-5 1-14,4-1-4,0-3 0,1-1 88,-1-3 18,5 0 3,-5 3 1,-4-3-10,4 0-3,1-4 0,-1 3 0,-4 9-1,-4-5-1,4-3 0,-5 3 0,1-3-7,-5 4-2,-4-12 0,0 11 0,0 1-8,-4-4-2,-5 3 0,-4-3 0,0 0-12,0-1 8,-4 1-8,0 7 0,-5 1-36,0-9-12,-4-7-4,0 4-858,0 0-172</inkml:trace>
        </inkml:traceGroup>
        <inkml:traceGroup>
          <inkml:annotationXML>
            <emma:emma xmlns:emma="http://www.w3.org/2003/04/emma" version="1.0">
              <emma:interpretation id="{8DA7FB25-7E04-4356-880A-44A3A92A13AD}" emma:medium="tactile" emma:mode="ink">
                <msink:context xmlns:msink="http://schemas.microsoft.com/ink/2010/main" type="inkWord" rotatedBoundingBox="19409,11265 21213,11170 21264,12136 19460,12230"/>
              </emma:interpretation>
              <emma:one-of disjunction-type="recognition" id="oneOf27">
                <emma:interpretation id="interp130" emma:lang="en-AU" emma:confidence="0">
                  <emma:literal>telling</emma:literal>
                </emma:interpretation>
                <emma:interpretation id="interp131" emma:lang="en-AU" emma:confidence="0">
                  <emma:literal>felling</emma:literal>
                </emma:interpretation>
                <emma:interpretation id="interp132" emma:lang="en-AU" emma:confidence="0">
                  <emma:literal>trebling</emma:literal>
                </emma:interpretation>
                <emma:interpretation id="interp133" emma:lang="en-AU" emma:confidence="0">
                  <emma:literal>fretting</emma:literal>
                </emma:interpretation>
                <emma:interpretation id="interp134" emma:lang="en-AU" emma:confidence="0">
                  <emma:literal>Grelling</emma:literal>
                </emma:interpretation>
              </emma:one-of>
            </emma:emma>
          </inkml:annotationXML>
          <inkml:trace contextRef="#ctx0" brushRef="#br0" timeOffset="61037.9382">2804 5421 1843,'0'0'164,"0"0"-132,0 0-32,0 0 0,0 0 179,0 0 29,0 0 5,0 0 2,0 0-79,13-4-15,-4 4-3,4-3-1,4-1-50,1 0-11,-1 4-1,0 0-1,1 0-22,3 0-4,5 0 0,0 0-1,0 4-16,-4-4-3,4 4-8,0-4 12,0 3-12,-4 1 0,-5 0 0,0-4 0,1 4-47,-1-4-2,-8 0-1,4 0 0,-5 0-250,-8 0-49</inkml:trace>
          <inkml:trace contextRef="#ctx0" brushRef="#br0" timeOffset="61262.1992">2939 5113 2026,'-18'-8'90,"10"4"18,8 4-86,-5 0-22,-8-7 0,9 7 0,-5 4 128,1-4 22,-1 3 4,9-3 1,0 8-34,0 0-6,0-8-2,-4 11 0,4 1-51,0 7-10,4 1-3,5 7 0,-5 3-21,0 1-5,5 4-1,4 7 0,-4 1-22,4-1 9,-5 0-9,-3 1 0,3-1 0,1-3 0,4 3 0,0-3 0,0-5-77,4-7-23,1-7-4,3-1 0,-3-4-161,-5-3-32</inkml:trace>
          <inkml:trace contextRef="#ctx0" brushRef="#br0" timeOffset="77966.8824">3324 5433 1695,'0'0'75,"0"0"16,0 0-73,0 0-18,0 0 0,0 0 0,-4-8 104,0 8 16,-5-4 4,9 4 1,0 0-39,0 0-8,0 0-2,-4 0 0,-5-4-9,9 4-3,0 0 0,0 0 0,0 0-26,0 0-6,0 0 0,0 0-1,0 0-19,0 12-3,4-4-1,1 7 0,-1-3-8,0-1 8,1 5-8,-1-5 8,0 1-8,-4 3 0,0-3 0,0 3 0,5-3 0,-5 3 0,0-3 0,0-1 0,-5-3 0,5-8 0,0 0 0,0 0 8,-4 8-8,4-8 10,0 0-10,0 0 10,0 0 0,0 0 0,-9 0 0,9 0 0,-4-8 5,4-4 1,-9 1 0,5-1 0,0 1 0,4-1 1,0-3 0,-5 3 0,5 1 0,0-5 0,0 5 0,0-1 0,-4-3 1,4 3 0,4 4 0,1-3 0,-5 11-10,0 0-8,4-8 9,5 0-9,-5 5 0,-4 3 0,0 0 0,13-8 0,0 4 0,-4 0-16,-9 4 3,13 0 1,4 0-16,-4 0-2,0 4-1,-4 0 0,-9-4-108,13 4-21,0 0-5,0 3-1,-5-3-76,-3 4-15</inkml:trace>
          <inkml:trace contextRef="#ctx0" brushRef="#br0" timeOffset="79488.0079">3376 5464 345,'0'0'15,"0"0"4,0 0-19,0 0 0,0 0 0,0 0 0,0 0 292,0 0 54,0 0 11,0 0 3,0 0-178,0 0-35,0 0-7,9 7-2,0-3-39,-9-4-8,0 0-2,0 0 0,0 0-17,8 4-3,1 0-1,-9-4 0,0 0-26,0 0-6,0 0 0,0 0-1,0 0-17,13-4-3,4 0-1,-4 0 0,-13 4 7,9-11 2,0-1 0,-1 5 0,5-5-12,-8 0-3,-1 1 0,5-1 0,-1-3-8,-3 3 12,-5-3-12,0 3 12,0 1-12,0-1 8,0 1-8,-9-1 8,-4 4-8,9 1 0,-1-1 0,-3 8 8,-10-4-8,5 4 0,5 0-12,-1 4 12,-4 4-23,4-1 3,1 5 1,3 0 0,-3 3-2,-1 0-1,5 1 0,-5 3 0,9 0 10,-4-3 3,4 3 0,-5 0 0,1-3 9,4 3 0,4 0 0,-4-3 0,-4 3 0,4-4 0,4 1 0,1-5 0,-10 5 16,10-5 0,-1-3-1,5 0 0,-9-8-1,0 0 0,8 7 0,1-3 0,4-4 0,-13 0 0,0 0 0,13-4 0,4-3-14,-4-1 0,-4-4 8,4-3-8,-4 3-88,8-3-21,-4 0-4,0-1-1107</inkml:trace>
          <inkml:trace contextRef="#ctx0" brushRef="#br0" timeOffset="79737.5843">3584 5167 2188,'-17'-4'48,"17"4"11,0 0 1,0 0 1,0 0-49,0 0-12,0 0 0,0 0 0,13-4 146,-13 4 26,0 0 6,0 0 1,9 4-82,-1 0-16,-3 8-3,-5 3-1,-5 0-61,5 5-16,5-1 0,-5 4 0,-9 0 0,9 4 0,13 0 0,-4-4 0,-9 0 0,0 0 0,0-3 0,8-1 0,10-4-41,-5 1-11,-18-5-3,14 1 0,8-8-182,-8 0-37</inkml:trace>
          <inkml:trace contextRef="#ctx0" brushRef="#br0" timeOffset="79901.7124">3671 4986 2592,'0'0'57,"0"0"12,0 0 3,0 0 0,-9 4-58,9-4-14,9 11 0,-5 5 0,-4-5 92,5 5 15,8 3 3,0 8 1,0-4-63,0 8-12,-9 4-2,5 3-1,8-3-17,-4-1-3,-9 5-1,5-4 0,4-5-30,-4 1-6,-1-4-2</inkml:trace>
          <inkml:trace contextRef="#ctx0" brushRef="#br0" timeOffset="80074.5873">3884 5225 1440,'0'0'128,"0"0"-103,0 0-25,0 0 0,-13 4 217,8 7 39,5 1 7,5-1 1,-5 5-120,4-1-24,0 4-4,1 1-2,8-1-89,-9 0-17,-4-3-8,9 3 0,-1 0-184,1-7-44</inkml:trace>
          <inkml:trace contextRef="#ctx0" brushRef="#br0" timeOffset="80649.2917">3983 5206 1036,'0'0'46,"0"0"10,-8 3-45,8-3-11,0 0 0,0 0 0,0 0 351,0 8 68,13 7 13,-5-3 4,-3 0-288,3-1-58,1 5-11,0-1-3,4-3 5,-9 3 1,0 0 0,1 1 0,8-1-56,-9 1-11,-4-9-3,0 5 0,4-4-12,1-5 0,-5-3 8,0 0-8,0 0 0,0 0 0,8-3 0,-8 3 0,0-8-25,0 0-5,9-3-1,0-1 0,-1 1 49,1-5 10,0 1 1,-1 3 1,5 1-30,0 3 0,-13-4 0,9 5 0,8-1 0,-8 4 8,-9 4-8,0 0 0,9 0 9,-1 8-1,1-1 0,0 1 0,-9-8-8,0 12 0,17 3 0,-13-7 0,-4-8 0,0 11 0,13-3 0,5 0 0,-1-8 0,5 4-20,-5-4 3,5-4 1,8-4 6,-8 0 2,-9 5 0,4-5 0,5-4-18,-5 1-3,-4-1-1,0 1 0,-4 3 30,-1-4 0,1 1-8,-5 3 8,-8 0 19,4 1 6,4-5 2,-4 4 0,-4 1 1,0-5 0,4 4 0,-5 5 0,-3-5 10,-1 4 2,0 0 1,9 4 0,0 0-41,0 0 0,-17 4-13,0-4 3,8 0 10,5 0 0,-5 8 0,0-1 0,-4 1 8,5 4 0,12-1 0,0 1 0,-4-1-8,0 5 0,-8-1 0,8 1 8,0-9-8,0 9 0,0-5 0,4 1 0,9 3-17,-4-3 1,-9 3 1,8 1 0,5-5 15,0 1 0,-4 3 0,4 1 0,0-5 20,-4 8-4,4-3 0,-5 3 0,-3 0 2,3 4 0,1 4 0,0 0 0,-5 4-18,0 0 10,5 4-10,0-4 8,-5 3-23,0 1-5,-4-4 0,9-4-1,4-4-171,-4 0-33</inkml:trace>
        </inkml:traceGroup>
        <inkml:traceGroup>
          <inkml:annotationXML>
            <emma:emma xmlns:emma="http://www.w3.org/2003/04/emma" version="1.0">
              <emma:interpretation id="{5FA36556-BABF-4086-B0C2-D6595D96AF4E}" emma:medium="tactile" emma:mode="ink">
                <msink:context xmlns:msink="http://schemas.microsoft.com/ink/2010/main" type="inkWord" rotatedBoundingBox="21960,11195 23089,11136 23118,11691 21989,11750"/>
              </emma:interpretation>
              <emma:one-of disjunction-type="recognition" id="oneOf28">
                <emma:interpretation id="interp135" emma:lang="en-AU" emma:confidence="0">
                  <emma:literal>the</emma:literal>
                </emma:interpretation>
                <emma:interpretation id="interp136" emma:lang="en-AU" emma:confidence="0">
                  <emma:literal>-the</emma:literal>
                </emma:interpretation>
                <emma:interpretation id="interp137" emma:lang="en-AU" emma:confidence="0">
                  <emma:literal>thi</emma:literal>
                </emma:interpretation>
                <emma:interpretation id="interp138" emma:lang="en-AU" emma:confidence="0">
                  <emma:literal>tte</emma:literal>
                </emma:interpretation>
                <emma:interpretation id="interp139" emma:lang="en-AU" emma:confidence="0">
                  <emma:literal>thl</emma:literal>
                </emma:interpretation>
              </emma:one-of>
            </emma:emma>
          </inkml:annotationXML>
          <inkml:trace contextRef="#ctx0" brushRef="#br0" timeOffset="81106.4811">5349 5240 2419,'0'0'215,"0"0"-172,0 0-35,8 4-8,-8-4 78,9 0 14,0 4 2,4-4 1,4 0 16,5 0 3,-5 0 1,0-4 0,5 0-55,0 0-12,-1 0-1,1 1-1,-9-1-37,4 4-9,5 0 0,4 0 0,0 0 0,-4-4 0,-1 4 0,1 0 0,-5 4-100,5-4-23,-5 0-4,1 0-785,-5-4-158</inkml:trace>
          <inkml:trace contextRef="#ctx0" brushRef="#br0" timeOffset="81257.9399">5591 4959 2365,'0'0'104,"0"0"23,0 0-102,0 0-25,0 0 0,0 0 0,0 8 128,0 3 20,5-3 4,3 7 0,1 5-75,0-1-15,-1 4-3,1 4-1,0 8-38,-1-1-7,-3 5-1,3 3-1,1-3-11,-5-1 0,5 1 0,0-5 0,-1 1-116,1-8-16,0 0-4,-1-8-1129</inkml:trace>
          <inkml:trace contextRef="#ctx0" brushRef="#br0" timeOffset="81766.0845">5760 4940 2570,'0'0'114,"0"0"23,9 0-109,-9 0-28,0 0 0,0 0 0,4 4 106,5 3 16,-5 5 3,5 3 1,-5 1-62,1 3-13,3 4-3,1 4 0,-5 0-22,1 4-5,-1 0-1,5 3 0,-5-3-12,5 0-8,-5 0 10,5-8-10,-1 0 0,1-8 0,-4 1 0,3-8 0,1-1 18,0-3-2,-9-4-1,8 0 0,1-4-35,-9 4-8,9-11 0,-5-1-1,0 1 29,5-9 0,-5 1 0,5 0 0,-5 3 17,5-3 10,-5 0 1,1 0 1,3 3-29,-3 5 0,-5 11-8,0 0 8,0 0 13,4-8 10,0-4 1,-4 12 1,0 0-25,0 0 0,9 8-9,4 4 9,-4-1-10,-1 5 10,5-5-8,0 4 8,0 1-12,5 3 2,-1-3 1,5-1 0,-5-3 9,0-5 0,1 5 0,-1-4-8,-4-1 8,-4-3 0,4 4 0,0-8 0,0 0 0,0 0 0,4-8 0,0 4 0,1-3 0,-5-5 0,0 0 0,-9 1 0,5-5 0,-5 1 9,0 3-9,-4-3 0,0 0 13,0-1-4,-4 1-1,-5 3 0,1 1-8,-1-1-16,0 8 4,-4-3 1,0 3 21,0 4 4,-4 7 1,8 1 0,14 4-24,-1-1-5,-4 9-1,-4-1 0,-5 4 15,9 4 0,0-4 0,4 0-9,5-4 0,4 1 0,4-5 0,1-3 0,8-1-87,0-3-16,4-8-4,0-4-792,1-4-159</inkml:trace>
        </inkml:traceGroup>
        <inkml:traceGroup>
          <inkml:annotationXML>
            <emma:emma xmlns:emma="http://www.w3.org/2003/04/emma" version="1.0">
              <emma:interpretation id="{FBDAFC5B-9A7B-4A12-92AB-90E20B07BE20}" emma:medium="tactile" emma:mode="ink">
                <msink:context xmlns:msink="http://schemas.microsoft.com/ink/2010/main" type="inkWord" rotatedBoundingBox="23680,10981 25261,10898 25312,11866 23731,11948"/>
              </emma:interpretation>
              <emma:one-of disjunction-type="recognition" id="oneOf29">
                <emma:interpretation id="interp140" emma:lang="en-AU" emma:confidence="0">
                  <emma:literal>truth</emma:literal>
                </emma:interpretation>
                <emma:interpretation id="interp141" emma:lang="en-AU" emma:confidence="0">
                  <emma:literal>truthy</emma:literal>
                </emma:interpretation>
                <emma:interpretation id="interp142" emma:lang="en-AU" emma:confidence="0">
                  <emma:literal>troth</emma:literal>
                </emma:interpretation>
                <emma:interpretation id="interp143" emma:lang="en-AU" emma:confidence="0">
                  <emma:literal>tooth</emma:literal>
                </emma:interpretation>
                <emma:interpretation id="interp144" emma:lang="en-AU" emma:confidence="0">
                  <emma:literal>truths</emma:literal>
                </emma:interpretation>
              </emma:one-of>
            </emma:emma>
          </inkml:annotationXML>
          <inkml:trace contextRef="#ctx0" brushRef="#br0" timeOffset="82191.0694">7070 5024 2516,'0'12'112,"0"-12"22,4 0-107,0 0-27,5 4 0,-5 0 0,9-4 107,-4 0 16,4-4 3,4 0 1,1-4-46,-5 4-9,4 1-1,0 3-1,-4-4-33,5 4-6,-1 0-2,-4 0 0,0 0-21,0 4-8,0-4 0,4 0 9,-8 3-73,4 1-14,0 0-3,4-4-1,-4 0-156,5 0-31</inkml:trace>
          <inkml:trace contextRef="#ctx0" brushRef="#br0" timeOffset="82380.3461">7156 4743 2131,'0'0'189,"0"0"-151,0 0-30,0 0-8,0 0 107,0 0 20,0 0 4,9 12 1,0-1-23,-5 1-4,0 3-1,5 5 0,-5 3-56,5 0-12,-5 8-3,5 7 0,-5 1-22,5 3-11,0 0 10,-1 8-10,1-3 0,0-5-20,-1 0 4,5-3 0,-4 0-144,0-9-28,4 1-5</inkml:trace>
          <inkml:trace contextRef="#ctx0" brushRef="#br0" timeOffset="82966.5313">7447 5117 2239,'0'0'99,"0"0"21,0 0-96,0 4-24,0 3 0,4 1 0,0 4 75,1-1 10,3 9 3,1-5 0,0 4-48,-5 0-10,0 1-2,1 3 0,3 0-28,-3-4 0,-1 4 0,5-3 0,-5-5 17,0 0 4,1 1 1,-1-8 0,5-1-10,-9-7-1,0 0-1,0 0 0,0 0 26,0 0 4,0 0 2,4-15 0,-4 3 2,0-7 1,0-4 0,4 4 0,-4-4-20,5-4-4,-1 0-1,0 0 0,1 0-10,3 4-2,-3-4-8,3 3 12,-12 5-4,4 4-8,0-1 11,9 5-11,-1-5-25,1 9-12,-9 7-3,9-4 0,4 0 14,-5 4 2,-8 0 1,0 0 0,0 0-12,9 8-2,0 3-1,-1 1 0,1-4 38,-5-1 0,1 1 0,-5-8 0,8 11-8,-8-11 8,0 0 0,9 8 0,0 0 0,-1 3 18,-3-3-3,-1 4-1,5-1 40,-14 5 8,-3-1 2,3 1 0,1 3-52,0-4-12,-5 8 0,5-3 0,4-1 0,-5 0-15,5-3 3,5 3 1,-5-8 11,4 5 16,0-5-4,1-3-1,3 0-11,-8-8 0,0 0 0,13 4 0,0-4 0,-13 0 0,0 0 0,13-8 0,0-4 0,-4 1 0,0-1 0,-1 1 0,-3-1 9,3-7 0,-3 0 0,3-1 0,-3 1 37,-1 0 7,0-4 2,1 3 0,-1 5-44,0 0-11,1 3 0,-5-3 0,0 15 11,0 0 0,0 0 0,0 0 0,0 0 1,0 0 0,0 0 0,0 0 0,0 0-12,0 0 0,13 7 0,0 5 8,0 3-8,0 5 0,-5-5 0,1 4-11,0 0-8,4 1-1,-9-1-1,5-4 0,0 1-35,-5 3-6,0-3-2,1-5-887,3 4-177</inkml:trace>
          <inkml:trace contextRef="#ctx0" brushRef="#br0" timeOffset="83182.4405">7989 5109 2350,'0'0'104,"0"0"22,0 0-101,0 0-25,0 0 0,0 0 0,8 4 136,5 0 23,-4-8 4,4 4 1,0-4-63,4 0-12,1 0-2,-1 4-1,5 0-28,-5 0-6,5 0 0,-5-3-1,0 3-39,1 0-12,-5 0 0,0 0 0,0-4 0,0 0-9,0 4-1,-5 0 0,1 4-107,0-4-22,-5-4-4,-4 4-779,0 0-156</inkml:trace>
          <inkml:trace contextRef="#ctx0" brushRef="#br0" timeOffset="83369.9013">8088 4839 864,'0'0'76,"0"0"-60,0 0-16,0 0 0,-4 0 370,4 0 71,0 0 15,0 0 2,-4 8-254,-1 0-52,5 7-9,-4-3-3,4 7-64,0 0-12,0 8-4,0 4 0,4-4-32,-4 8-6,0-4-2,5 3 0,-1 1-20,0 4-15,5-9 3,-5 5 0,1-4-40,3-4-7,1-8-1,0 4-871,-1-7-173</inkml:trace>
          <inkml:trace contextRef="#ctx0" brushRef="#br0" timeOffset="83748.2753">8275 4855 2703,'0'0'60,"0"0"12,0 0 2,0 0 2,0 0-61,0 0-15,8 11 0,5 1 0,-4 3 57,-5 5 9,1 3 2,-1 8 0,0-1-47,1 9-9,-5 0-1,4 3-1,0 0-31,-4 1-7,5-5 0,-5 1-1,8-8 46,-3-1 10,-1-3 1,0 0 1,5-7-29,-5-9-12,5 1 1,-9-12 0,0 0-24,0 0-5,0 0 0,17-4-1,-4 0 21,5-8 4,-10-3 0,5 0 1,-4 3 36,0-3 7,-1-1 2,1 5 0,0 3 22,-9 8 5,8-12 1,-8 12 0,0 0-14,0 0-2,18 8-1,-5 0 0,0 3-18,0 5-4,0-5-1,0 9 0,0 3-10,0 0-8,-5 4 9,5-4-9,0 4-13,-4 0-9,0-4-2,-1 4 0,-3-4-193,3 0-39</inkml:trace>
        </inkml:traceGroup>
      </inkml:traceGroup>
    </inkml:traceGroup>
    <inkml:traceGroup>
      <inkml:annotationXML>
        <emma:emma xmlns:emma="http://www.w3.org/2003/04/emma" version="1.0">
          <emma:interpretation id="{EED151C4-1847-4C73-948A-5E2DC4C7A047}" emma:medium="tactile" emma:mode="ink">
            <msink:context xmlns:msink="http://schemas.microsoft.com/ink/2010/main" type="paragraph" rotatedBoundingBox="15496,12529 26091,12081 26180,14181 15585,14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BE4F5-D133-4FDA-A456-C57C35134BF8}" emma:medium="tactile" emma:mode="ink">
              <msink:context xmlns:msink="http://schemas.microsoft.com/ink/2010/main" type="inkBullet" rotatedBoundingBox="15507,12788 15833,12774 15854,13252 15527,13266"/>
            </emma:interpretation>
            <emma:one-of disjunction-type="recognition" id="oneOf30">
              <emma:interpretation id="interp145" emma:lang="en-AU" emma:confidence="0">
                <emma:literal>:</emma:literal>
              </emma:interpretation>
              <emma:interpretation id="interp146" emma:lang="en-AU" emma:confidence="0">
                <emma:literal>F</emma:literal>
              </emma:interpretation>
              <emma:interpretation id="interp147" emma:lang="en-AU" emma:confidence="0">
                <emma:literal>;</emma:literal>
              </emma:interpretation>
              <emma:interpretation id="interp148" emma:lang="en-AU" emma:confidence="0">
                <emma:literal>T</emma:literal>
              </emma:interpretation>
              <emma:interpretation id="interp149" emma:lang="en-AU" emma:confidence="0">
                <emma:literal>!</emma:literal>
              </emma:interpretation>
            </emma:one-of>
          </emma:emma>
        </inkml:annotationXML>
        <inkml:trace contextRef="#ctx0" brushRef="#br0" timeOffset="148412.5659">-1101 6920 921,'0'35'40,"0"-27"10,0-8-40,0 0-10,0 0 0,0 0 0,0 0 437,0 0 86,0 0 17,0 0 3,0 0-435,0 0-86,8-4-22,-8 4 0,5-4-178,8 4-40,-5 0-8</inkml:trace>
        <inkml:trace contextRef="#ctx0" brushRef="#br0" timeOffset="148215.1335">-993 6631 2016,'-17'0'179,"17"0"-143,-9 0-36,5-8 0,-5 5 123,5-5 17,4 8 4,0-4 1,4-4-105,0-3-22,1-1-4,3 5-1,5 3-190,-4-4-39,0 0-7</inkml:trace>
        <inkml:trace contextRef="#ctx0" brushRef="#br0" timeOffset="148583.7555">-772 7020 2401,'0'0'106,"-4"0"22,-1-7-102,1 3-26,4-4 0,0-3 0,-4-1 38,-1 0 2,5 5 1,0-5-1149</inkml:trace>
      </inkml:traceGroup>
      <inkml:traceGroup>
        <inkml:annotationXML>
          <emma:emma xmlns:emma="http://www.w3.org/2003/04/emma" version="1.0">
            <emma:interpretation id="{749A5964-A937-4E46-8A09-E30B680CED24}" emma:medium="tactile" emma:mode="ink">
              <msink:context xmlns:msink="http://schemas.microsoft.com/ink/2010/main" type="line" rotatedBoundingBox="16419,12490 26091,12081 26125,12876 16453,13286"/>
            </emma:interpretation>
          </emma:emma>
        </inkml:annotationXML>
        <inkml:traceGroup>
          <inkml:annotationXML>
            <emma:emma xmlns:emma="http://www.w3.org/2003/04/emma" version="1.0">
              <emma:interpretation id="{34829234-222E-49FD-9AEC-4A543A56A879}" emma:medium="tactile" emma:mode="ink">
                <msink:context xmlns:msink="http://schemas.microsoft.com/ink/2010/main" type="inkWord" rotatedBoundingBox="16419,12490 17715,12435 17746,13155 16450,13210"/>
              </emma:interpretation>
              <emma:one-of disjunction-type="recognition" id="oneOf31">
                <emma:interpretation id="interp150" emma:lang="en-AU" emma:confidence="0">
                  <emma:literal>Alice</emma:literal>
                </emma:interpretation>
                <emma:interpretation id="interp151" emma:lang="en-AU" emma:confidence="0">
                  <emma:literal>Alia</emma:literal>
                </emma:interpretation>
                <emma:interpretation id="interp152" emma:lang="en-AU" emma:confidence="0">
                  <emma:literal>Alike</emma:literal>
                </emma:interpretation>
                <emma:interpretation id="interp153" emma:lang="en-AU" emma:confidence="0">
                  <emma:literal>Alias</emma:literal>
                </emma:interpretation>
                <emma:interpretation id="interp154" emma:lang="en-AU" emma:confidence="0">
                  <emma:literal>Alive</emma:literal>
                </emma:interpretation>
              </emma:one-of>
            </emma:emma>
          </inkml:annotationXML>
          <inkml:trace contextRef="#ctx0" brushRef="#br0" timeOffset="149102.019">-174 6469 2365,'0'0'210,"-4"0"-168,-5 8-34,5 0 68,4-1 12,-4 5 4,4 3 0,4 1-61,-4 3-12,4 8-3,5 4 0,0 0-16,-1 3 0,-3 1 0,3 0 0,1-1 0,0-3 0,-5-4-13,0 4 5,5-4-14,-5-8-2,1 1-1,-1-1 0,-4-11-7,0 3-2,0-11 0,0 0 0,0 0-6,0-11-2,0 3 0,0-8 0,0-7 26,-4-4 4,4 4 2,-5-4 0,1-4 10,0-3 8,4 3-8,0-4 11,0-3 26,0 3 6,0-4 1,4 5 0,0-1 20,1 4 5,-1 4 1,0-3 0,1 3-9,-1 11-1,5 8-1,-9 8 0,8-3-27,1 3-4,4 15-2,-4 0 0,4 5-14,-5 3-2,5 8-1,0-1 0,5 5-9,-5-4 8,-5 4-8,5-1 8,0 5-8,0-5-14,0-7 3,-4 4 1,0-4-25,-1 0-5,1 0 0,-5-4-1,1-7-133,-1 3-26,-4-4-6,-4 1-890</inkml:trace>
          <inkml:trace contextRef="#ctx0" brushRef="#br0" timeOffset="149317.4383">-100 6797 1555,'-4'-4'138,"4"-4"-110,-5 4-28,1 1 0,4-1 216,4-4 37,-4 4 8,5 0 2,3-3-108,1-1-22,4 8-4,0-4-1,0 0-44,0 0-8,4 0-3,1 1 0,-5 3-45,4-4-8,5 4-3,-5 0 0,0 0-25,1 0-6,-1 0-1,0 0 0,1-4-126,3 4-26,-3 0-5,3 0-681,-8-8-137</inkml:trace>
          <inkml:trace contextRef="#ctx0" brushRef="#br0" timeOffset="149484.8247">260 6238 2142,'0'0'95,"0"0"19,-9 4-91,0 4-23,5-4 0,0 3 0,4-7 168,-5 8 30,1 0 6,4-1 0,0 9-112,4 3-22,1 0-5,-1 8-1,5 0 0,-1 4 0,-3 4 0,-1-4 0,0 3-64,9-3-24,0 4 1,0-4 0,0-1 13,0-10 10,5 7-13,-5-4 5,0 0-96,0 0-20,0 0-3,0-7-753,0-1-152</inkml:trace>
          <inkml:trace contextRef="#ctx0" brushRef="#br0" timeOffset="149865.7238">524 6465 1440,'-9'-7'128,"1"7"-103,3-4-25,1 0 0,-5-11 282,1 7 51,3 0 11,1 1 1,0-1-239,4 8-48,0 0-10,0 0-1,4 11-78,9-3-15,-4 0-3,4-4-1,0 0-190,4 3-39</inkml:trace>
          <inkml:trace contextRef="#ctx0" brushRef="#br0" timeOffset="149717.164">502 6527 1036,'0'0'92,"0"0"-73,0 0-19,0 0 0,0 0 271,0 0 50,0 0 11,0 0 1,0 12-166,5-1-34,-1 5-6,0-1-2,1 4-84,3 1-17,-3-9-3,3 5-1,1 7-39,0-4-8,-5-4-1,5 5-773,-1-1-155</inkml:trace>
          <inkml:trace contextRef="#ctx0" brushRef="#br0" timeOffset="150270.6448">836 6465 460,'0'0'41,"0"0"-33,-8-7-8,3-1 0,-3-3 476,-1 3 92,-4 0 20,4 4 3,-4-3-356,0-1-71,5 4-15,-1-4-2,-4 4-73,4 4-14,0-3-4,1 3 0,-1 0-32,9 0-6,-13 11-2,9 5 0,-5-1-16,5 0 0,-5 5 0,5 3 0,4 4 0,-5 0 0,5 4 0,0-5 0,5 1-16,-5 0 0,4 0 0,0 0 0,5-7-3,0-1-1,-1 0 0,5-3 0,-4-9 6,4 1 1,0 0 0,5-1 0,-1-7 13,0 0-9,-4 0 9,5 0-8,-1-7 8,0 3 0,1-8 0,-1 1 0,-4-1 0,0-7 0,-4 0 10,-1 3-10,-3-3 14,-5 0-3,0-1-1,0 1 0,0 0 1,0 0 0,0-1 0,0 5 0,-5-4-3,1 7 0,-5 1 0,5-1 0,0 4 0,-5 4-8,0 4 12,1 8-4,-1 0 0,5 3-8,-1 5 12,1 3-4,4 0-8,0 4 12,9 1-12,-5-1 12,5-4-12,4-4 0,0 5 0,0-5 0,0-3 0,0-1 0,4-3 0,5 0-11,4-1-13,-5-3-4,5 8 0,0-8-950,5-8-190</inkml:trace>
        </inkml:traceGroup>
        <inkml:traceGroup>
          <inkml:annotationXML>
            <emma:emma xmlns:emma="http://www.w3.org/2003/04/emma" version="1.0">
              <emma:interpretation id="{2C8D2F10-F4A3-4F0A-BBB0-96E6C974CFBB}" emma:medium="tactile" emma:mode="ink">
                <msink:context xmlns:msink="http://schemas.microsoft.com/ink/2010/main" type="inkWord" rotatedBoundingBox="18328,12506 18671,12492 18694,13028 18351,13042"/>
              </emma:interpretation>
              <emma:one-of disjunction-type="recognition" id="oneOf32">
                <emma:interpretation id="interp155" emma:lang="en-AU" emma:confidence="0">
                  <emma:literal>%</emma:literal>
                </emma:interpretation>
                <emma:interpretation id="interp156" emma:lang="en-AU" emma:confidence="0">
                  <emma:literal>B</emma:literal>
                </emma:interpretation>
                <emma:interpretation id="interp157" emma:lang="en-AU" emma:confidence="0">
                  <emma:literal>r</emma:literal>
                </emma:interpretation>
                <emma:interpretation id="interp158" emma:lang="en-AU" emma:confidence="0">
                  <emma:literal>R</emma:literal>
                </emma:interpretation>
                <emma:interpretation id="interp159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150968.1338">1703 6281 1267,'0'0'56,"0"0"12,0 0-55,0 0-13,0 0 0,0 0 0,0 0 266,0 0 50,0 0 11,0 0 1,9-4-243,4 0-49,-5 4-9,10 0-3,-1 0-24,5 8 0,-5-1-14,5 1 5,0-4-63,-1 0-13,1 0-3,0 3 0,-1 1-28,1 0-5,-5-5-2,1 5 0,-5 0 55,0 0 10,-5-1 2,1-3 1,-9-4 83,0 0 17,0 0 3,0 0 1,0 0 99,0 0 20,0 0 4,-9 4 1,1 0-57,-1 4-12,-4-5-3,0 1 0,-4 8-41,8-4-8,-4 7-1,0-7-1,4-8-27,1 4-6,-1 7-1,0-3 0,9-8-16,0 0 0,-4 11 0,4 5 0,0-5 0,0 1 0,4-4 0,1 3 0,3 8 0,1-3 0,0-5 0,-1 1 0,5-4 0,0-1 0,0 5 0,0-4 0,-4-5 15,4 5-4,0 0-1,0 0 0,-4-5 2,-5 1 0,5 0 0,-5 8 0,-4-12 2,0 0 1,0 0 0,0 0 0,0 11 0,-9 1 0,9-12 0,-8 8 0,-5 7-15,4-7 11,-8-1-11,4-3 10,0 0-38,-5-4-8,5 4-2,0-8-876,-4-8-175</inkml:trace>
          <inkml:trace contextRef="#ctx0" brushRef="#br0" timeOffset="150578.1655">1790 6423 1094,'-4'-23'48,"-1"15"11,-3 1-47,8 7-12,-5 0 0,1 3 0,0 9 384,-1 0 76,1-1 14,-1 1 3,5 3-315,0 4-63,0 1-13,0 7-2,9 3-53,-4-3-11,-1 0-1,5 0-1,-1 0-18,-3-4 0,3 1 0,5-1 0,-4-4-45,0 0-3,-1 0-1,-3-3 0,-1-8-195,-4-8-40,0 0-7</inkml:trace>
        </inkml:traceGroup>
        <inkml:traceGroup>
          <inkml:annotationXML>
            <emma:emma xmlns:emma="http://www.w3.org/2003/04/emma" version="1.0">
              <emma:interpretation id="{872D50D0-6B5B-4FDF-9B97-7571306A9CD2}" emma:medium="tactile" emma:mode="ink">
                <msink:context xmlns:msink="http://schemas.microsoft.com/ink/2010/main" type="inkWord" rotatedBoundingBox="19523,12814 19909,12798 19923,13121 19536,13137"/>
              </emma:interpretation>
              <emma:one-of disjunction-type="recognition" id="oneOf33">
                <emma:interpretation id="interp160" emma:lang="en-AU" emma:confidence="0">
                  <emma:literal>a</emma:literal>
                </emma:interpretation>
                <emma:interpretation id="interp161" emma:lang="en-AU" emma:confidence="0">
                  <emma:literal>A</emma:literal>
                </emma:interpretation>
                <emma:interpretation id="interp162" emma:lang="en-AU" emma:confidence="0">
                  <emma:literal>d</emma:literal>
                </emma:interpretation>
                <emma:interpretation id="interp163" emma:lang="en-AU" emma:confidence="0">
                  <emma:literal>9</emma:literal>
                </emma:interpretation>
                <emma:interpretation id="interp164" emma:lang="en-AU" emma:confidence="0">
                  <emma:literal>or</emma:literal>
                </emma:interpretation>
              </emma:one-of>
            </emma:emma>
          </inkml:annotationXML>
          <inkml:trace contextRef="#ctx0" brushRef="#br0" timeOffset="151465.0079">3121 6685 2577,'-13'23'56,"4"-23"12,-4-7 3,0-1 2,-4-4-58,-1 1-15,10-1 0,-5 1 0,-5-1 70,5 8 11,0-4 3,5 5 0,-5 3-19,4 0-3,-4 0-1,4 7 0,5 1-46,0 4-15,-1-1 8,1 8-8,4 5 0,0-1-19,0 0 4,4-4 1,-4 4-29,5 0-5,8-3-2,-5-5 0,-3 0 40,3-3 10,5-1 0,5 1 0,-1-8-53,-4-8-9,0 0-2,4-11 0,-4-1 52,0-7 12,-4-4 0,4 0 0,-9 0 20,1 0 8,-1 0 0,0 0 1,1 0 19,-5 4 3,0 4 1,0 4 0,-5 3 1,5 4 1,0 8 0,0 0 0,0 0-17,0 0-3,0 0-1,9 8 0,-5 4-23,9 7-10,-4 4 8,8 0-8,-4 0-24,5 0-11,-1 0-1,5 4-1,4-7-173,-5-1-34,1 0-8</inkml:trace>
        </inkml:traceGroup>
        <inkml:traceGroup>
          <inkml:annotationXML>
            <emma:emma xmlns:emma="http://www.w3.org/2003/04/emma" version="1.0">
              <emma:interpretation id="{4651862D-BEF6-4C18-ACE9-309D3C37D5AF}" emma:medium="tactile" emma:mode="ink">
                <msink:context xmlns:msink="http://schemas.microsoft.com/ink/2010/main" type="inkWord" rotatedBoundingBox="20323,12444 21969,12374 21993,12943 20347,13013"/>
              </emma:interpretation>
              <emma:one-of disjunction-type="recognition" id="oneOf34">
                <emma:interpretation id="interp165" emma:lang="en-AU" emma:confidence="0">
                  <emma:literal>knave</emma:literal>
                </emma:interpretation>
                <emma:interpretation id="interp166" emma:lang="en-AU" emma:confidence="0">
                  <emma:literal>Knave</emma:literal>
                </emma:interpretation>
                <emma:interpretation id="interp167" emma:lang="en-AU" emma:confidence="0">
                  <emma:literal>Knare</emma:literal>
                </emma:interpretation>
                <emma:interpretation id="interp168" emma:lang="en-AU" emma:confidence="0">
                  <emma:literal>knar</emma:literal>
                </emma:interpretation>
                <emma:interpretation id="interp169" emma:lang="en-AU" emma:confidence="0">
                  <emma:literal>Knaue</emma:literal>
                </emma:interpretation>
              </emma:one-of>
            </emma:emma>
          </inkml:annotationXML>
          <inkml:trace contextRef="#ctx0" brushRef="#br0" timeOffset="151734.9209">3723 6281 2073,'0'-12'184,"-4"4"-147,-1-3-29,1-1-8,0 1 129,-1 3 25,1 0 5,4 8 1,0 0-13,0 0-3,0 0 0,0 0 0,0 0-80,9 8-16,4 3-3,-5 9-1,-3 3-28,8 8-5,4 7-2,0 5 0,-4 3-9,0-4 0,9-3 0,-4 3 0,-1-7-48,0-1-3,-4 1 0,5-4 0,-1-4-169,-4-4-35,-4-4-6,4-7-883</inkml:trace>
          <inkml:trace contextRef="#ctx0" brushRef="#br0" timeOffset="151983.5199">4053 6423 1152,'-5'-11'102,"1"3"-82,-9 0-20,4-3 0,1 7 241,-1 0 44,-8 0 9,-1 4 2,10-4-125,-1 0-25,-8 4-5,4 0-1,0 8-67,0 4-13,0 7-4,0 0 0,8 0-56,1 4 0,8 4-17,1 0 4,-1 4 33,5-4 6,-1 0 2,5 0 0,5-4-45,-5-3-9,0-1-2,4 0 0,5-7 45,-5-5 9,-4-3 2,9-4 0,-5 0-56,5-8-12,-1 1-1,-3-5-1,-5-3-203,4-1-41</inkml:trace>
          <inkml:trace contextRef="#ctx0" brushRef="#br0" timeOffset="152252.8909">4217 6334 2206,'0'0'98,"0"0"20,-13 4-94,5 0-24,8-4 0,0 12 0,-5 3 103,5 1 16,-4 11 3,8-8 1,5 4-47,-5 0-10,-4-4-2,5 4 0,3 1-51,-3-5-13,-5 4 0,0 0 0,4-8 0,0 5 0,-4-5 0,0-3 0,0-12 0,0 0 0,0 0 0,0 0 0,0 0 0,0 0 0,0 0 0,5-12 0,-1 1 0,-4-5 0,4-3 0,5-4 0,-5-4 54,-8 4 8,-5 0 2,14-1 0,12 1-52,-8 4-12,-14 0 0,10 3 0,3 5 46,1-1 6,-5 5 2,-4 7 0,0 0-23,0 0-5,18 0-1,-5 3 0,-5 5-10,1 0-3,4 0 0,0-1 0,-4 5-12,4-1 0,0 5-9,4-1 9,5-3-49,-9-1-4,0 1-1,4-1 0,9 1-130,-9-4-27,-4 3-5,0-3-1000</inkml:trace>
          <inkml:trace contextRef="#ctx0" brushRef="#br0" timeOffset="152620.7376">4685 6358 979,'0'0'87,"0"0"-70,0 0-17,0 0 0,0 0 313,-4-4 59,0-4 12,-5 0 3,-4 4-167,4 4-34,1-7-6,8 7-2,-9 0-70,0-4-13,1 0-3,-1 4-1,-4 4-71,0 0-20,9 0 0,-1 3 8,-3 5-8,-1 3 0,0 5-10,9-1 10,0 8-23,5-4 2,-10 4 0,10 4 0,-1-8 0,0 0 0,1 0 0,-5-4 0,4 1-3,5-1 0,-5-8 0,5 1 0,-9-12 2,4 8 0,9-4 0,0-4 0,-13 0 0,0 0 0,13-8 0,-4 0 0,4-7 6,-9 3 0,0-7 1,1 0 0,8-1 30,-5 1 5,-8-4 2,0 0 0,5 0 16,-5 0 3,0-4 1,-5 4 0,1 3-14,4 9-4,4-5 0,-8 9 0,0-5 12,4 12 1,0 0 1,0 0 0,0 0-16,0 0-3,0 0-1,0 0 0,8 12-18,1-1 0,-9 5 0,9 3 0,4-4 0,0 5 0,-9-1 0,5 0-9,-1 0-21,1 4-4,0 1-1,-1-1 0,-3-8-145,3 0-28,10 1-7</inkml:trace>
          <inkml:trace contextRef="#ctx0" brushRef="#br0" timeOffset="153337.0545">4794 6365 2322,'0'0'103,"0"0"21,0 0-100,0 0-24,0 0 0,0 0 0,0 0 129,0 0 21,0 0 4,8 8 1,10 0-73,-5 3-14,-5 5-4,6-1 0,-10 8-51,9 0-13,-4 0 0,-1 8 0,-8 0 0,9-8 0,8-4 0,1 1 0,-14 3 0,5-8 0,4 1 0,0-5 0,0-3 0,0 0 0,-13-8 0,13-4 0,4 0 0,-8 0 0,-9-4 0,4-3 0,5-5-9,-9 1-5,0-4-1,0-4 0,-5 3 24,5-7 5,0-3 1,-4-1 0,-5 4 3,5-4 1,4 4 0,4 0 0,-4 0-7,0 8 0,0 0-1,5 3 0,3 5-11,-3-1 8,-5 8-8,8 0 8,5 4-8,-4 0 0,-9 0 0,9 0 0,4 4 0,0 4 8,0 0-8,-5 3 8,5-3-8,-4-4-9,8 0 9,-8 3-13,4-7 13,0 0-9,0 4 9,-4-4-8,-1 0 0,1-4 0,0 4 0,-5-4 0,5 1-6,-5-1-1,-4 4 0,4-8 0,-4 0 15,5 1 16,-10-1-3,5 0-1,0 8-1,0-8-1,0 8 0,-8-7 0,3-1-10,-3 0 0,8 8 0,-5-4 0,-3 1 0,8 3 0,0 0 0,-9 3 0,9-3 8,-4 12-8,-5 0 0,5 7 8,4 0-8,-5 4 8,1 4-8,0 4 8,8 0-33,-4 4-7,0-5-2,4 9 0,-4-4 34,5-5 0,3-3 0,1 4 0,0-8 0,-1-3 0,5-5 0,0-7 0,0 3 0,5-11 0,-1-4 0,0-3-928,5-9-180</inkml:trace>
        </inkml:traceGroup>
        <inkml:traceGroup>
          <inkml:annotationXML>
            <emma:emma xmlns:emma="http://www.w3.org/2003/04/emma" version="1.0">
              <emma:interpretation id="{2252A903-AC8B-4843-A4DD-C6AFC9C1CBE1}" emma:medium="tactile" emma:mode="ink">
                <msink:context xmlns:msink="http://schemas.microsoft.com/ink/2010/main" type="inkWord" rotatedBoundingBox="22670,12295 23487,12261 23517,12986 22701,13021"/>
              </emma:interpretation>
              <emma:one-of disjunction-type="recognition" id="oneOf35">
                <emma:interpretation id="interp170" emma:lang="en-AU" emma:confidence="0">
                  <emma:literal>and</emma:literal>
                </emma:interpretation>
                <emma:interpretation id="interp171" emma:lang="en-AU" emma:confidence="0">
                  <emma:literal>And</emma:literal>
                </emma:interpretation>
                <emma:interpretation id="interp172" emma:lang="en-AU" emma:confidence="0">
                  <emma:literal>aud</emma:literal>
                </emma:interpretation>
                <emma:interpretation id="interp173" emma:lang="en-AU" emma:confidence="0">
                  <emma:literal>cind</emma:literal>
                </emma:interpretation>
                <emma:interpretation id="interp174" emma:lang="en-AU" emma:confidence="0">
                  <emma:literal>Gnd</emma:literal>
                </emma:interpretation>
              </emma:one-of>
            </emma:emma>
          </inkml:annotationXML>
          <inkml:trace contextRef="#ctx0" brushRef="#br0" timeOffset="153968.9432">6272 6369 2728,'-9'4'60,"9"-4"13,-4-4 3,0-4 0,-1 1-61,-3 3-15,-5-4 0,0 4 0,-5 4 86,5 4 14,5-4 4,-5 8 0,0-4-60,0 7-12,-5 1-3,5 7 0,5 4-17,-5 0-4,8 8-8,1 0 12,-5 0-12,9 0 0,0-4 0,0 3-10,9 1-2,-5-4 0,5 0 0,0-8 0,-1 1-7,5-5-1,-4-3-1,0-8 0,4-1-5,-5 1-1,1-8 0,4-3 0,-9-5 15,5 1 4,0-5 0,-1-3 0,-3 0 8,-1-4 0,0 3 0,-4 1 0,5 0 0,-5-1 12,-5 1-2,5 0-1,-4 7 15,0 1 2,-1-5 1,1 5 0,4 11 1,0 0 0,-4-8 0,4 8 0,0 0-11,0 0-1,0 0-1,4 8 0,0 0-15,1 3 0,3 5 0,1 3 0,0-4-31,-5 8-5,-4-3-2,0-1 0,4-4-22,1 5-5,-1-5-1,5-3 0,-1 3-155,1-4-31,-9-11-7</inkml:trace>
          <inkml:trace contextRef="#ctx0" brushRef="#br0" timeOffset="154152.4649">6350 6408 2649,'0'0'58,"0"0"12,0 0 2,0 0 4,4 7-61,1 5-15,-5 0 0,0 3 0,4 0 105,-4 5 19,4-1 3,1 4 1,-1-4-120,0 4-23,1 0-5,3 1 0,-3-5 20,-1 4 0,-4-8 0,4 5 0,1-5 15,-1-3 4,0-1 1,-4-11 0,0 0-37,0 0-7,0 0-2,0 0 0,0 0 16,5-8 10,-1-3-12,0-1 12,1-3 0,-1 0 0,5-1 0,-5-3 0,5 0 24,-5-1 4,0 1 2,1 0 0,3 3-17,1 1-3,0 3-1,-1 1 0,1-1 11,-5 5 3,-4 7 0,5 0 0,3 3-2,1 1 0,-5 4 0,5 4 0,0-1-7,-1 5-2,-3-5 0,3 5 0,1-5-22,0 4-5,-1 1-1,5-8 0,-4 3-128,0-7-27,-1 0-5,5 4-691,0-5-138</inkml:trace>
          <inkml:trace contextRef="#ctx0" brushRef="#br0" timeOffset="154437.777">6801 6512 806,'0'0'72,"0"0"-58,0 0-14,-9-4 0,-4-4 338,4 0 65,1 5 13,3 3 2,-8 0-214,9 0-42,-9 0-9,13 0-1,-4 7-75,-5 1-14,5 4-3,4-1-1,-5 5-43,10-5-8,-5 8-8,4-3 12,0 3-34,1 0-6,3-3-2,-3 3 0,3-4-2,1 1-1,0-5 0,-1-3 0,1 0-8,4-4-2,-4-4 0,-1-4 0,1 0-30,4-4-7,-4 1 0,-1-5-1,-3 0 25,3 1 4,-3-5 2,3-3 0,-8 0-52,5 0-10,-1-1-3,-4-7 0,-4 0 0,4 0 0,-5 0 0,1 1 0,-5-1 84,1-4 17,-1-4 3,0 0 1,-4 5 106,0-5 22,0 4 4,5 0 1,-5 4 20,0 0 4,0 4 1,8 0 0,-3 8-29,3-1-6,1 5-1,0 3 0,4 8-33,0 0-7,0 0-2,0 0 0,-5 15-30,10 1-5,-1 3-2,0 8 0,-4 4-9,9 0-1,0-1-1,-1 9 0,1 3-22,4-3 0,-4-1 0,8 5 8,-4-5-178,4-3-35</inkml:trace>
        </inkml:traceGroup>
        <inkml:traceGroup>
          <inkml:annotationXML>
            <emma:emma xmlns:emma="http://www.w3.org/2003/04/emma" version="1.0">
              <emma:interpretation id="{E1749699-E726-4834-B11F-D31B47C3D933}" emma:medium="tactile" emma:mode="ink">
                <msink:context xmlns:msink="http://schemas.microsoft.com/ink/2010/main" type="inkWord" rotatedBoundingBox="24150,12191 25171,12147 25196,12742 24175,12785"/>
              </emma:interpretation>
              <emma:one-of disjunction-type="recognition" id="oneOf36">
                <emma:interpretation id="interp175" emma:lang="en-AU" emma:confidence="0">
                  <emma:literal>Bob</emma:literal>
                </emma:interpretation>
                <emma:interpretation id="interp176" emma:lang="en-AU" emma:confidence="0">
                  <emma:literal>Bots</emma:literal>
                </emma:interpretation>
                <emma:interpretation id="interp177" emma:lang="en-AU" emma:confidence="0">
                  <emma:literal>bob</emma:literal>
                </emma:interpretation>
                <emma:interpretation id="interp178" emma:lang="en-AU" emma:confidence="0">
                  <emma:literal>Bobs</emma:literal>
                </emma:interpretation>
                <emma:interpretation id="interp179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155523.2096">7546 6065 979,'0'0'87,"0"0"-70,-8 4-17,8-4 0,0 0 251,0 0 46,-9-4 10,9 4 1,0 0-155,0 0-31,0 0-6,0 0-2,0 0-58,0 0-12,0 0-3,0 0 0,0 0 19,0 0 3,0 0 1,9 7 0,-5 1 0,0 4 0,5-1 0,4 5 0,-9-5-52,1 9-12,-5-1 0,4 4 0,0 4 0,1 0 0,3 0 0,-3 0 0,-5 0 0,4-4 0,-4 4 0,0 0 0,4-12 0,-4 1 0,0-1 0,-4 0 0,4-11-48,-4 4-13,-1-4-3,5-4 0,0 0 0,0-12 0,0 1 0,0-8 0,0-5 52,0 1 12,-4-4 0,0 0 0,4-3 0,-5 3 0,-3 0 0,3 0 0,1 0 0,0 4 0,-1-4 0,1 7 0,4-3 48,-4 4 13,8 0 3,-4 3 0,0 1-52,4-1-12,5 5 0,0-5 0,-5 5 48,0 3 6,5 0 2,4 1 0,4 3-39,5 0-7,-9 4-2,9 4 0,-1-4 19,1 4 3,-9 3 1,4 1 0,-4 0-19,-4 3-3,4 1-1,-9 3 0,5 5 0,-9-5 0,4 0 0,-8 1 0,4-1-8,-9 1-9,5 3 9,-9-7-13,4 3-15,1-3-2,-5-1-1,0-3 0,4 3 18,0-7 3,-12 4 1,12-8 0,-4 0 9,4 0 0,1 4 0,8-4 0,0 0 0,0 0 0,-9-4 0,9 4 0,0 0-21,0 0-3,0 0 0,0 0 0,9 8 39,8-1 7,0-3 2,1 0 0,3 4-24,-3-1 0,-5-3 0,4 4 0,5 4-10,-5-5-6,-4 5-2,0-4 0,0 3 18,0 1 0,-4-1 0,-1 1 0,1-5 13,-5 5-3,-4 0-1,0 3 0,0 0 10,0 1 1,0-5 1,-4 1 0,0-1-1,-5-3 0,0-4 0,1 4 0,-1-1-4,-4-3-2,-4 0 0,4 0 0,-5 0-2,1-4 0,-5-4 0,1 0 0,-5 0-12,4 0 0,-4 1-9,9-1 9,4 0-39,4 0-1,5 0-1,-1 0 0,-3-7-31,3-1-5,1-3-2,4 7 0,0 8-156,13-4-31,0-7-6,9 3-734</inkml:trace>
          <inkml:trace contextRef="#ctx0" brushRef="#br0" timeOffset="155721.2309">7980 6246 2239,'0'0'99,"0"0"21,0 0-96,0 0-24,0 0 0,0 0 0,0 0 163,-4 8 28,4-8 5,-5 11 2,1 1-122,4-1-24,0 1-4,0 3-2,0 1-34,4-1-12,1 8 0,3-4 9,1 1-9,0-1 0,-5-7 0,9 3 0,0-4 0,4 1 0,-4-4-8,0-1 8,5-10 0,-5 3-11,-5 7 11,5-11-8,0-3 8,-4-5 0,0 1 0,-1-1 0,-8 1 10,-4 3 1,4-4 0,-4 1 0,-5-5-11,0 1-12,1-1 2,-10 1 1,5 0 9,-4 3 0,-5 4 0,1 1 0,3-5 0,1 8 0,0 0-9,-1 1 9,10-1-25,-1 0-1,-4 8 0,13-4 0,0 0-18,0 0-3,0 0-1,0 0 0,0 0 0,0 0 0,8 7 0,1 1 0,0 0-28,4-8-7,0 4-1,0-4-653,4-4-131</inkml:trace>
          <inkml:trace contextRef="#ctx0" brushRef="#br0" timeOffset="156121.2571">8231 5968 2782,'0'0'61,"0"0"13,0 0 2,0 0 3,0 0-63,0 0-16,0 0 0,0 0 0,0 0 76,0 0 12,0 0 2,9 8 1,0 4-22,4 3-4,-9 4-1,5 8 0,-5 0-64,0 4-12,1 0-4,-1 4 0,5-1 26,-5 1 5,0-4 1,1 0 0,-1-1-52,0-3-11,1-7-1,3-1-1,-8 0 17,0-7 3,0-12 1,0 0 0,5 8 9,-5-8 3,0 0 0,0 0 0,0 0-16,4-8-2,0-4-1,-4 1 0,5-5 79,-5-3 16,4 4 4,0 3 0,5 0-64,-5-3 0,1 4 0,-1 3-13,5 0 28,-5 4 5,-4 4 2,9-4 0,-1 4-13,5 0-9,0 4 12,0 4-12,0-4 8,0 4-8,5 3 0,-10 1 0,5 3 0,0 0 0,-4 1 0,0 3 0,-1-3-9,-3 3 9,-5-8-8,4 5 8,0-5 0,-4-3 0,-4 0 0,0-1 8,-1 5-21,-3-8-4,-5-4-1,4 0 0,-8 4 46,-1-4 10,-3 0 2,-1 0 0,0-4-64,-4-4-13,0 0-3,0 1 0,0-1-47,0 0-9,9-3-3,8-1-763,1 1-153</inkml:trace>
        </inkml:traceGroup>
        <inkml:traceGroup>
          <inkml:annotationXML>
            <emma:emma xmlns:emma="http://www.w3.org/2003/04/emma" version="1.0">
              <emma:interpretation id="{A8C3B85C-0827-49FD-90AD-19FC655D18E6}" emma:medium="tactile" emma:mode="ink">
                <msink:context xmlns:msink="http://schemas.microsoft.com/ink/2010/main" type="inkWord" rotatedBoundingBox="25788,12196 26096,12183 26111,12538 25803,12552"/>
              </emma:interpretation>
              <emma:one-of disjunction-type="recognition" id="oneOf37">
                <emma:interpretation id="interp180" emma:lang="en-AU" emma:confidence="0">
                  <emma:literal>is</emma:literal>
                </emma:interpretation>
                <emma:interpretation id="interp181" emma:lang="en-AU" emma:confidence="0">
                  <emma:literal>TS</emma:literal>
                </emma:interpretation>
                <emma:interpretation id="interp182" emma:lang="en-AU" emma:confidence="0">
                  <emma:literal>Ts</emma:literal>
                </emma:interpretation>
                <emma:interpretation id="interp183" emma:lang="en-AU" emma:confidence="0">
                  <emma:literal>Fs</emma:literal>
                </emma:interpretation>
                <emma:interpretation id="interp184" emma:lang="en-AU" emma:confidence="0">
                  <emma:literal>T5</emma:literal>
                </emma:interpretation>
              </emma:one-of>
            </emma:emma>
          </inkml:annotationXML>
          <inkml:trace contextRef="#ctx0" brushRef="#br0" timeOffset="156618.4343">9163 5980 1670,'0'0'148,"0"0"-118,0 0-30,9-4 0,0 0 76,-1 0 10,5 1 2,0 3 0,0-4-104,0 8-21,0-4-4,5 7-800</inkml:trace>
          <inkml:trace contextRef="#ctx0" brushRef="#br0" timeOffset="156423.4014">9172 6026 2142,'0'0'95,"0"0"19,0 0-91,0 0-23,0 0 0,0 0 0,0 0 117,0 0 19,0 0 4,0 12 1,0-1-61,4 5-13,-4-1-3,5 4 0,-1 1 0,0 3 0,-4-4 0,5 0 0,-1-3-102,0-1-21,1 1-4,-5-16-820,0 0-164</inkml:trace>
          <inkml:trace contextRef="#ctx0" brushRef="#br0" timeOffset="156818.9928">9475 6065 1728,'0'0'76,"0"0"16,0 0-73,0 0-19,0 0 0,0 0 0,0 0 201,0 0 37,0 0 7,-8-8 2,-1 4-139,0 0-28,-4-3-6,5 7-1,-5-4-7,4 4-2,-4-4 0,4 4 0,9 0-64,0 0-27,-8 4 2,8-4 0,-5 8-3,1-1-1,0 1 0,-1 3 0,1 5 12,4-5 2,4-3 1,1 4 0,-1-1 14,0 1-9,5-1 9,-5-3-8,5 0 8,0 3 0,-5-3 0,0 4 0,5-9 0,-5 5 0,5 0 0,-5 0 0,-4-8 0,5 7 8,-5 1-8,0-8 0,0 0 0,0 12 0,-9-1-12,5 1 4,-9-1-57,0-3-11,-5 0-3,1-1-1105</inkml:trace>
        </inkml:traceGroup>
      </inkml:traceGroup>
      <inkml:traceGroup>
        <inkml:annotationXML>
          <emma:emma xmlns:emma="http://www.w3.org/2003/04/emma" version="1.0">
            <emma:interpretation id="{F3179CA6-7D9A-4BBD-8FB7-464D3025BBAD}" emma:medium="tactile" emma:mode="ink">
              <msink:context xmlns:msink="http://schemas.microsoft.com/ink/2010/main" type="line" rotatedBoundingBox="17392,13495 20009,13347 20070,14429 17453,14577"/>
            </emma:interpretation>
          </emma:emma>
        </inkml:annotationXML>
        <inkml:traceGroup>
          <inkml:annotationXML>
            <emma:emma xmlns:emma="http://www.w3.org/2003/04/emma" version="1.0">
              <emma:interpretation id="{3DA15A88-B7E8-419B-89E0-D62BDAD9C542}" emma:medium="tactile" emma:mode="ink">
                <msink:context xmlns:msink="http://schemas.microsoft.com/ink/2010/main" type="inkWord" rotatedBoundingBox="17691,13756 17753,14200 17450,14242 17389,13798"/>
              </emma:interpretation>
              <emma:one-of disjunction-type="recognition" id="oneOf38">
                <emma:interpretation id="interp185" emma:lang="en-AU" emma:confidence="0">
                  <emma:literal>a</emma:literal>
                </emma:interpretation>
                <emma:interpretation id="interp186" emma:lang="en-AU" emma:confidence="0">
                  <emma:literal>A</emma:literal>
                </emma:interpretation>
                <emma:interpretation id="interp187" emma:lang="en-AU" emma:confidence="0">
                  <emma:literal>d</emma:literal>
                </emma:interpretation>
                <emma:interpretation id="interp188" emma:lang="en-AU" emma:confidence="0">
                  <emma:literal>q</emma:literal>
                </emma:interpretation>
                <emma:interpretation id="interp189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157723.5091">975 7610 1382,'0'0'123,"0"0"-99,0 0-24,0-4 0,-4-4 235,-1 4 41,-3-3 9,3-1 2,1 4-127,4 4-24,-4-4-6,-1-3-1,-3-1-52,-1 4-10,0 4-3,1-4 0,-1 4-10,0 0-2,9 0-1,-8 4 0,-5-4-39,0 4-12,8 7 0,-3 5 0,-1-1 0,0 5-20,1-1 2,3 4 1,1 0-11,0 0-3,-1 4 0,5 0 0,0 0-1,0-4 0,5 0 0,3 4 0,-3-7-4,8-5 0,-5 4-1,5-11 0,-4 0 37,0-4 0,-1-1 0,5-3 0,-4-3 0,0-5 0,-1-4 0,1 1 0,-5-9 0,1 1 0,-5-4 0,0-4 0,0 4 0,0-4 0,-5 0 0,-3 4 0,8 0 0,-5 0 0,-3 3 0,3 1 0,5 8 39,-4-1 15,4 4 3,-4 1 1,4 7-42,0 0-8,0 0-8,0 0 12,0 0 12,8 11 4,-3 8 0,3 5 0,1 3-45,0-1-9,4 1-2,4 8 0,0-4 28,5 0 8,-5-4 0,1 0 0,3-8-68,-3 0-12,3 1-4,-3-1-808,-5-4-163</inkml:trace>
        </inkml:traceGroup>
        <inkml:traceGroup>
          <inkml:annotationXML>
            <emma:emma xmlns:emma="http://www.w3.org/2003/04/emma" version="1.0">
              <emma:interpretation id="{070A8538-CAF1-4BEB-A510-5175E02EC092}" emma:medium="tactile" emma:mode="ink">
                <msink:context xmlns:msink="http://schemas.microsoft.com/ink/2010/main" type="inkWord" rotatedBoundingBox="17995,13461 20011,13355 20067,14433 18051,14538"/>
              </emma:interpretation>
              <emma:one-of disjunction-type="recognition" id="oneOf39">
                <emma:interpretation id="interp190" emma:lang="en-AU" emma:confidence="0">
                  <emma:literal>knight</emma:literal>
                </emma:interpretation>
                <emma:interpretation id="interp191" emma:lang="en-AU" emma:confidence="0">
                  <emma:literal>tonight</emma:literal>
                </emma:interpretation>
                <emma:interpretation id="interp192" emma:lang="en-AU" emma:confidence="0">
                  <emma:literal>Knight</emma:literal>
                </emma:interpretation>
                <emma:interpretation id="interp193" emma:lang="en-AU" emma:confidence="0">
                  <emma:literal>Tonight</emma:literal>
                </emma:interpretation>
                <emma:interpretation id="interp194" emma:lang="en-AU" emma:confidence="0">
                  <emma:literal>knights</emma:literal>
                </emma:interpretation>
              </emma:one-of>
            </emma:emma>
          </inkml:annotationXML>
          <inkml:trace contextRef="#ctx0" brushRef="#br0" timeOffset="157956.3583">1369 7228 1497,'0'0'66,"0"0"14,0 0-64,0 0-16,0 0 0,0 0 0,0 0 281,0 0 53,0 0 10,0 0 3,0 0-196,5 12-39,-5 0-8,4 7-2,0 0-48,5 4-10,0 8-1,-1 0-1,1 3-30,4 13-12,0-1 11,0 4-11,4-11 0,-4-5-21,-4-3 3,4 0 1,0 0-153,0-4-30,0-4-7,0 0-1017</inkml:trace>
          <inkml:trace contextRef="#ctx0" brushRef="#br0" timeOffset="158194.1597">1686 7564 1497,'0'0'133,"0"0"-106,-9 0-27,0-4 0,1 4 210,-1-8 37,-4 8 7,4-4 2,1 0-103,-5 8-20,4 0-4,0 4-1,1-1-102,-1-3-26,0 8 0,1-1 0,3 5 37,1 3 3,-5 0 0,9 1 0,5-1-64,-1-4-13,-4 5-3,0 3 0,9-4 40,-5 0 0,0 1 0,5-5 0,4-7-18,0 11 4,4 0 1,1-7 0,-5-16-31,4 4-5,5 0-2,-5-4 0,0-8-11,-4-3-2,0 0-1,5-5 0,-5 1-159,0 0-31,-4 0-6</inkml:trace>
          <inkml:trace contextRef="#ctx0" brushRef="#br0" timeOffset="158540.2513">1820 7571 921,'0'0'82,"0"0"-66,0 8-16,-4 0 0,4-8 245,0 7 46,0 1 9,0 0 1,0 0-109,0 3-23,0 1-4,4 3-1,1-3-69,-1 3-15,0-3-2,5-5-1,-9 9-38,4 3-8,5-4-2,-5 5 0,1-5-45,-1-3-10,0 3-2,1 4 0,-5-7 46,4-4 9,0-1 1,-4-7 1,0 0-29,0 0 0,0 0 0,0 0 0,0 0-10,0 0 10,5-11-8,-1-1 8,-4-7 0,4 4 0,-4-5 0,5 1 0,-5 0 0,4-1 9,0 5-9,1 0 10,-1-5 7,0 9 2,1-1 0,-1 5 0,0-1 9,-4 8 3,9-4 0,-9 4 0,9 0-4,-1 4-1,-8-4 0,9 8 0,4 3-9,-4 1-1,-1-5-1,1 9 0,4-5-15,0 1 0,-4-1 0,4-3 0,-5 0-23,5 3-7,-4-3-2,4-4 0,-4 0-126,4 0-26,-5-4-4,1 0-2,4 0-86,-4-4-16,-9 4-4,17-12-1</inkml:trace>
          <inkml:trace contextRef="#ctx0" brushRef="#br0" timeOffset="158737.2474">2241 7514 864,'0'0'76,"-9"11"-60,9-11-16,-4 8 0,-1 7 295,5-3 56,-4-1 11,4 9 2,0-1-186,4 0-38,1 0-7,-1-3-1,-4 3-55,9-7-10,-5-5-3,0 5 0,1 3-51,-1-3-13,5 3 0,-5-7-851,0 0-173</inkml:trace>
          <inkml:trace contextRef="#ctx0" brushRef="#br0" timeOffset="158877.9975">2275 7367 2188,'0'0'48,"-4"8"11,4-8 1,0 0 1,0 0-49,0 0-12,0 0 0,0 0 0,4 8 0,5-1 8,-5-3-8,9 4 0,5-1-144,-1 1-36,-4 0-6,4 0-603</inkml:trace>
          <inkml:trace contextRef="#ctx0" brushRef="#br0" timeOffset="159157.3087">2544 7494 2106,'0'0'46,"0"0"10,0 0 1,0 0 3,0 0-48,0 0-12,-9 0 0,1 0 0,8 0 128,-9 0 23,-4 8 5,0-4 0,4 0-75,1 3-15,-1 9-3,-4-1-1,4 1-43,1-1-9,3 4-2,5 4 0,-4 1-16,4-5-4,0-4-1,4 1 0,1 7-7,-1-4-2,5-4 0,-5-7 0,5 4 1,-1-8 0,-3-1 0,-5-3 0,8 0 9,1-7 1,0-1 1,-5-4 0,0 1 0,1-5 0,-1 1 0,0-4 0,-4 3 59,0-3 12,5 0 3,-5 3 0,-5-3-21,5 8-4,5-5-1,-5 8 0,0-3-3,0 11-1,0 0 0,0 0 0,0 0-6,0 0-2,0 0 0,4 11 0,0 1-17,5 7-9,0 1 10,4 10-10,-5 1 26,1 4-1,4 3 0,0 5 0,0-5-49,-4 1-9,4 3-3,-5 4 0,5 1 7,-4-9 1,0 5 0,-5-9 0,9 1-183,-9-4-36,5-4-7,-5-4-2</inkml:trace>
          <inkml:trace contextRef="#ctx0" brushRef="#br0" timeOffset="159480.4044">2704 7317 2649,'0'0'58,"0"0"12,0 8 2,5 7 4,-10 1-61,10-1-15,-1 4 0,5 4 0,-5 4 54,0 0 8,1-7 2,3 10 0,-3 9 0,3-4 0,-3-1 0,-1-7 0,5 0-52,-5 4-12,5-4 0,-5-4 0,-4 0 0,9-3 0,-5-5 0,1 0 0,-1-7 0,-4-8 0,0 0 0,9-8 0,-1 1-8,-3-9-2,-1-3 0,0 0 0,1-1 10,-5 1 11,0 0-3,4 0 0,0-1 11,1 5 1,-5 3 1,4 1 0,5 3-31,-5 4-6,-4 4-2,13-4 0,0 4 47,-4 4 10,4 4 1,4 0 1,-4-1-33,4 5-8,1-4 0,-1 3 0,-4 1-95,4-5-17,-4 1-4,5 0-778,-5-4-155</inkml:trace>
          <inkml:trace contextRef="#ctx0" brushRef="#br0" timeOffset="159672.3387">3164 7533 2646,'0'0'58,"0"0"12,4-8 2,-4 8 3,5-4-60,3 0-15,1-3 0,4 3 0,0-4 106,0 8 18,0 0 4,0 0 1,4 0-52,-4 4-10,0 0-3,0 0 0,5 0-51,-1 3-13,-8 1 0,4-4 0,-13-4-115,8 0-25,10 4-6,-5-4-1192</inkml:trace>
          <inkml:trace contextRef="#ctx0" brushRef="#br0" timeOffset="159845.9895">3272 7209 1670,'-8'23'148,"3"-11"-118,1 3-30,0 1 0,-1 3 227,5 4 39,-4 0 8,4 0 2,4-3-115,1 6-22,-1 1-5,5 0-1,-5-3-73,5 3-14,-1 3-3,1 5-1,0-4-42,-1 0-9,5-4-2,-4-8-958,0-4-192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0:04.87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D607E1-C215-4E49-8C4E-CFB885FB188D}" emma:medium="tactile" emma:mode="ink">
          <msink:context xmlns:msink="http://schemas.microsoft.com/ink/2010/main" type="writingRegion" rotatedBoundingBox="518,10594 970,8978 1899,9237 1447,10854"/>
        </emma:interpretation>
      </emma:emma>
    </inkml:annotationXML>
    <inkml:traceGroup>
      <inkml:annotationXML>
        <emma:emma xmlns:emma="http://www.w3.org/2003/04/emma" version="1.0">
          <emma:interpretation id="{11F8F09A-6FBD-4594-AC1B-FAF3F675530B}" emma:medium="tactile" emma:mode="ink">
            <msink:context xmlns:msink="http://schemas.microsoft.com/ink/2010/main" type="paragraph" rotatedBoundingBox="518,10594 970,8978 1899,9237 1447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C492F-B39C-456D-B86C-05DDC0D72E0E}" emma:medium="tactile" emma:mode="ink">
              <msink:context xmlns:msink="http://schemas.microsoft.com/ink/2010/main" type="line" rotatedBoundingBox="518,10594 970,8978 1899,9237 1447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D7EF5521-AA3F-46A8-A436-5338FEDB1AB3}" emma:medium="tactile" emma:mode="ink">
                <msink:context xmlns:msink="http://schemas.microsoft.com/ink/2010/main" type="inkWord" rotatedBoundingBox="518,10594 970,8978 1899,9237 1447,10854"/>
              </emma:interpretation>
              <emma:one-of disjunction-type="recognition" id="oneOf0">
                <emma:interpretation id="interp0" emma:lang="en-AU" emma:confidence="0">
                  <emma:literal>is.</emma:literal>
                </emma:interpretation>
                <emma:interpretation id="interp1" emma:lang="en-AU" emma:confidence="0">
                  <emma:literal>is.,</emma:literal>
                </emma:interpretation>
                <emma:interpretation id="interp2" emma:lang="en-AU" emma:confidence="0">
                  <emma:literal>is,</emma:literal>
                </emma:interpretation>
                <emma:interpretation id="interp3" emma:lang="en-AU" emma:confidence="0">
                  <emma:literal>six".</emma:literal>
                </emma:interpretation>
                <emma:interpretation id="interp4" emma:lang="en-AU" emma:confidence="0">
                  <emma:literal>six:</emma:literal>
                </emma:interpretation>
              </emma:one-of>
            </emma:emma>
          </inkml:annotationXML>
          <inkml:trace contextRef="#ctx0" brushRef="#br0">0 0 230,'0'0'10,"0"0"2,0 0-12</inkml:trace>
          <inkml:trace contextRef="#ctx0" brushRef="#br0" timeOffset="-3386.9545">251-1106 1497,'0'0'66,"0"0"14,0 0-64,0 0-16,0 0 0,0 0 0,0 0 92,0 0 16,0 0 2,5-4 1</inkml:trace>
          <inkml:trace contextRef="#ctx0" brushRef="#br0" timeOffset="884.5723">56-104 1468,'0'23'32,"0"-23"8,0 0 0,0 0 1,0 0-33,0 0-8,0 0 0,-4-4 0,-5-4 129,9 8 24,0 0 5,0 0 1,0 0-51,0 0-9,4 8-3,-4 4 0,5-1-48,-1 1-9,-4 7-3,9 0 0,-1 4-21,-3 1-5,-1 3-1,0-4 0,5-4-9,0 0 8,-9 4-8,4-11 8,-4 3-8,0-7 0,9 0 0,-9-1 0,0-7-20,0 0 1,0 0 0,0 0 0,0 0-1,0 0 0,-13-3 0,4-5 0,0-8 4,1 1 0,3-4 0,-3-1 0,-1 1 8,0 0 8,5 0-12,-5-1 12,5 1 0,4 0 0,-9-4 12,5 0-3,4 3 12,0 5 3,4-4 0,5 3 0,-9 5 2,4-1 1,5 4 0,-5 1 0,-4 7 0,13 0 0,5 0 0,-5-4 0,0 0-5,0 8-1,-5-4 0,1 4 0,4 3-4,-9-3-1,1 8 0,3-1 0,-3 1-8,4 3-8,-9 1 9,0-5-9,0 5 0,0-1 0,0 1 0,-9-5 0,0 1-41,5-1-5,-1 1-1,1-4 0,4-1-1,0-7 0,-9 8 0,9-8 0,0 0 18,0 0 3,0 0 1,0 0 0,0 0 26,0 0-8,0 0 8,0 0 0,0 0 9,9 4 7,0 0 2,4 0 0,-4-1 14,4 1 4,-9 0 0,5-4 0,-9 0 5,0 0 2,8 4 0,-8-4 0,9 8-17,-5 3-3,1 1-1,-5-1 0,0 1-1,0-4 0,-5 3 0,5 1 0,-4-1-12,4 1-9,-9-1 12,1-3-12,-1 0 8,5-1-8,-5 1 0,-4-8 0,4 0-18,0 0-10,5 0-3,-5 0 0,1 0-141,8 0-28,0 0-5,0 0-2</inkml:trace>
          <inkml:trace contextRef="#ctx0" brushRef="#br0" timeOffset="1629.811">637-285 2689,'-13'-8'59,"13"8"12,-4-4 2,4 4 3,-9 8-60,9 3-16,0 5 0,0 3 0,9-3 95,-5 3 16,0 8 3,9 0 1,0 7-59,0 5-11,0 3-2,5 5-1,-1-1-25,-4-4-5,4 8 0,5-3-1,-9 3-59,4-8-11,5 0-2,0-3-1341</inkml:trace>
          <inkml:trace contextRef="#ctx0" brushRef="#br0" timeOffset="1228.7601">403 81 2066,'0'0'92,"0"0"18,0 0-88,0 0-22,0 0 0,0 0 0,9 11 103,-9 1 16,-9 3 3,5-3 1,4-1-67,4 1-14,-4 0-2,9-1-1,-9 5-11,4-5-1,9-3-1,-9 3 0,5-7-18,-9-4-8,0 0 0,0 0 8,4 0-8,-4 0 0,0 0 9,9-8-9,0-3 0,-1-4 8,-3 7-8,-5-8 0,8 5 0,-8-5 0,0 5 0,0-8 0,0-1 0,0 5 0,0 3 0,0 1 0,0-5 0,0 9 8,0 7-8,0 0 0,0-4 22,0 4 0,0 0 0,0 0 0,0 0-6,9 4 0,0 7-1,4 1 0,-9-1-15,5 9-12,-1-1 3,5 4 0,-4 0 19,0-4 4,4 1 1,-5 3 0,5-4-31,-4-4-5,0-3-2,-5 0 0,5-1-181,-1 1-37</inkml:trace>
          <inkml:trace contextRef="#ctx0" brushRef="#br0" timeOffset="1446.713">594 42 2113,'0'0'93,"0"0"20,0 0-90,0 0-23,0 0 0,8-4 0,1-3 140,0 3 23,-1-4 5,5-3 0,-4 7-61,8-4-13,1 0-2,-1 1-1,5-1-35,-9 0-8,4 0 0,0 1-1,1 3-29,-5 4-6,0 4 0,0-4-1,0 0-24,-5 4-5,-8-4-1,9 3 0,4 1-227,-13-4-46</inkml:trace>
          <inkml:trace contextRef="#ctx0" brushRef="#br0" timeOffset="-3222.5994">693-1137 2246,'0'0'100,"0"0"20,0 0-96,0 0-24,0 0 0,0 0 0,0 0 125,0 0 21,0 0 4,0-11-1300</inkml:trace>
          <inkml:trace contextRef="#ctx0" brushRef="#br0" timeOffset="-3559.5378">451-1426 1324,'0'0'118,"0"0"-94,0 0-24,0 0 0,0 0 199,0 0 35,0 0 7,0 0 2,0 0-38,0 0-7,0 0-2,0 0 0,0 0-85,0 0-18,0 0-3,0 0-1,0 0-54,0 0-11,0 0-3,0 0 0,0 0-73,0 0-14,-5 12-3,1-5-1328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47:19.14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307-35 1497,'0'0'133,"0"0"-106,0 0-27,8 4 0,1-1 170,4 1 29,-9 0 5,5 4 2,0 0-48,0 3-10,4 1-1,-5 3-1,5-3-66,0 3-12,-4 4-4,8 4 0,-12-3-27,3 3-5,5 4-2,-4 4 0,0-1-17,-9 5-3,8 0-1,-3 0 0,-5-5-9,0 1 0,-5 0 0,5 0 8,-8-4-20,-1 0-5,0 0-1,-4 0 0,0-8-36,-4 0-7,4 1-2,-4-5 0,4-4-169,-9 1-35</inkml:trace>
  <inkml:trace contextRef="#ctx0" brushRef="#br0" timeOffset="688.651">931 188 748,'0'-11'67,"-4"7"-54,4-4-13,0 4 0,0 0 252,0 1 47,-9 3 9,9 0 3,0 0-178,0 0-35,0 0-7,0 15-2,9 0-51,-9 9-10,0 2-3,0 1 0,4-3-40,0 3-8,1 3-1,-5-3-1,4 0 45,0-4 8,-4 1 3,9-9 0,-9 0-22,0 1-9,0-5 8,0-3-8,0-8 10,0 0-10,0 0 12,0 0-12,0 0 12,-9-8-12,5 1 12,0-5-12,4-11 8,-5 4-8,1-1 0,4-3 0,-4-4 16,4-3-3,0 3-1,4 0 0,-4 0 10,4 0 2,1 4 0,-5-1 0,4 9 11,0-4 2,5 3 1,-9 1 0,4 3 1,5 5 0,-5-1 0,-4 8 0,0 0-18,13 4-3,0 3-1,-4 5 0,0 3-17,4 5 10,-9 7-10,5-4 8,-1 4-8,5 4 0,-4-1 0,4 5 0,4-4 0,-12 0 0,3-4 0,1 4 0,0-8-32,4 0-3,-13-8 0,4 1 0,0-1-129,-4 0-25,5-3-6,-5 0-815</inkml:trace>
  <inkml:trace contextRef="#ctx0" brushRef="#br0" timeOffset="856.3955">931 458 1209,'0'0'108,"0"0"-87,0 0-21,0 0 0,9 4 168,8 0 28,-13 0 7,9-1 1,0-3-56,0 0-10,0-3-2,5 3-1,-10 0-111,5-4-24,9 0 0,-9 4 0,9-8-88,4 4-15,-13 0-3,4 1-1</inkml:trace>
  <inkml:trace contextRef="#ctx0" brushRef="#br0" timeOffset="1192.2518">1356 312 2372,'-9'-4'52,"0"4"12,-4-4 1,5 4 1,-5 0-53,4-4-13,-13 8 0,9-4 0,5 0 116,-5 4 20,-5-4 4,10 4 0,-5-1-116,4 5-24,0-4 0,-4 8 0,5-5 0,-1 5 0,5-5 0,4 1 0,0 4-12,0-1 12,0-3-12,4 4 12,0-5-13,1 1 4,12 0 1,-8-1 0,-1-3 21,5 4 5,0 0 1,0-4 0,5 3-19,-1-3 0,9 0 0,-13 0 0,9-4-16,-9 0-8,0 4 0,0-1-1,-5 1 25,1 0 0,4-4 0,-13 0 0,0 0 0,0 0 0,0 0 9,0 12-9,-9-5 12,1 5-12,-1-4 12,-4-1-12,0 1 0,-4 0 0,-1 0 0,1-1-12,-5-3-27,9-4-5,-4 0 0,4 4-1,4-4-67,1 0-12,-5 0-4,4 4-580,5-4-116</inkml:trace>
  <inkml:trace contextRef="#ctx0" brushRef="#br0" timeOffset="1553.2765">1603 373 2041,'0'0'90,"0"0"19,0-11-87,0 3-22,0 8 0,0-8 0,-4 1 167,-1-1 29,-3 0 5,3 4 2,1 0-103,-9 1-21,0 3-4,0-4-1,0 4-45,0 0-9,-4 0-1,-1 4-1,5 3-18,-4 1 0,4-8-13,-4 4 5,8 4-11,0-1-1,0 5-1,9-12 0,-8 11-1,8-11 0,-5 12 0,5-12 0,0 0 5,5 11 1,3 1 0,1-4 0,0 3 16,4-3-10,0 0 10,0-4-8,0-1 8,0 1 0,-4-4 10,4 0-10,0 0 18,4 0-2,-4 4-1,-4-4 0,-1 0-3,1 4-1,4-4 0,-9 4 0,-4-4-11,0 0 10,0 0-10,0 0 10,0 0-10,0 11 12,0 1-12,0-12 12,-4 11-12,-13 1 0,8-4 0,-4 3 0,0-3 0,-4 0 0,4-4-12,0 3 12,-5-3-27,1 4 3,4-8 0,-4 8 0,4-5-45,8 1-9,-12-4-2,8 4-729,5-4-147</inkml:trace>
  <inkml:trace contextRef="#ctx0" brushRef="#br0" timeOffset="1897.1605">1707 385 1440,'0'0'64,"0"0"12,0 0-60,0 0-16,0 0 0,0 0 0,0 0 272,0 0 51,0 0 10,-9 7 3,5-3-228,4 4-46,-9 4-9,9-1-1,0 5-32,0-1-5,9 4-2,-9-3 0,0-1-13,9 0 0,-5-3 0,5 0-10,-1-5 10,1 5 0,-9-12 0,13 4-8,-4 0 8,-9-4 8,0 0-8,0 0 11,13 0-11,-9-4 0,5 0 0,-5-8 0,0 5 0,5-1 0,-9-4 0,0 1 0,0-5 0,4-3 0,-4 0 0,0 3 0,5 1 0,-5 3 0,0 1 0,0 3 0,0 0 0,0 8 0,0 0 0,0 0 0,0 0 0,0 0 0,0 0 0,0 0 0,13 12 0,-5 3 0,5-3 0,-8 7 0,-1-3 0,0-1 0,5 0 0,0 1 0,-1-5-72,5 1-17,0-4-3,0-1-706,-4 1-141</inkml:trace>
  <inkml:trace contextRef="#ctx0" brushRef="#br0" timeOffset="2539.4371">2002 389 1382,'0'0'123,"0"0"-99,0 0-24,0 11 0,0 1 166,4-1 28,0 5 6,-4 3 0,9-4-55,-9 1-11,4 3-2,-4-4-1,5 1-68,-5 3-14,4-3-2,5-1-1,-1-3-23,-8-1-5,0-11-1,0 0 0,0 0-7,0 0-2,0 0 0,13 4 0,-13-4-8,0 0 10,5-8-10,-1 4 10,0-7-10,1 3 0,-5-7 0,4-1 8,5 1-8,-9-4 0,0-1 0,4 1 8,0 4-8,1-1 0,3-3 0,1 7 0,-9 1 0,4-1 0,5 5 9,-9 3-9,0 4 13,9 4-1,-9-4-1,8 3 0,-3 5-11,3 4 8,1-5-8,-5 5 8,5 3-8,0-3 0,-9 0 0,8-1 0,-3 1 0,3-1-19,1-3 3,4 0 1,-13-8 15,4 7 16,5-7-3,0 4-1,-1 0-12,-8-4 0,5 0 0,3-4 0,1 4 0,-5-4 0,1-3 0,-1-1 0,5 0 0,-9-3 0,8-5 8,-3 1-8,-1 3 0,0-3 0,9 3 0,-8 1 0,-5-5 0,4 9-18,5-1 2,-1 4 1,-8 4 15,0 0 0,0 0 0,13 8 0,-8-1 0,3 9 0,-3-1 0,8 1 0,-9-5 0,9 5 0,-4-5 0,8 1 0,-4-1 0,5 1 0,-5-4 0,0-1 0,4-3 0,-8 0 0,12 4 0,-8-4 0,0-4 0,5 0 0,-5-4 0,4-4 0,-4 4-10,0-4 1,4 1 0,-12-9 0,8 5 9,0-8 0,-13 3 0,8-3 8,-8 0-8,0 7 9,0-7-9,-4 3 10,0 1 7,4 0 2,-18 7 0,5 4 0,-4-4-47,0 8-8,8 0-3,-8 12 0,4 3-3,4 8-1,0 0 0,5 8 0,4-4 35,4 0 8,-4 4 0,9-4 0,8 0 0,-4-4 0,0-4 0,9 1 0,0-9 0,4 1 0,0-5 0,4-3-1180</inkml:trace>
  <inkml:trace contextRef="#ctx0" brushRef="#br0" timeOffset="3061.8154">3241 323 2592,'0'0'57,"0"0"12,0 0 3,0 0 0,-4-4-58,4 4-14,0 0 0,0 0 0,0 0 67,0 0 10,0 0 3,4 12 0,5 3-64,0 1-16,-5-1 0,5 4 0,4 4 25,-5 1 3,1-5 0,-5 0 0,5 0-28,0-7 0,-1-1 0,-8 1 0,9 0 0,-5-9-11,-4-3 1,0 0 0,0 0-9,0 0-1,0 0-1,0 0 0,-4-3-3,4-9-1,0-3 0,0-1 0,0 1-1,0-8 0,0 0 0,0-8 0,0 4 7,4-4 2,-4-4 0,5 4 0,-1 1 17,-4-1 0,0 8 0,4 0 0,5 3 23,0 1 1,-9 4 1,4 3 0,5 4 8,-1 4 2,1 4 0,4 4 0,0 4-14,4 4-2,-8 3-1,4 4 0,5 4-18,-5 4-11,0 0 2,4 4 0,-4 0 25,4 4 6,-8-5 1,4-3 0,0 4-33,-4-8-6,-1 1-2,5-5 0,-13 0-146,9-4-28,-5 1-7</inkml:trace>
  <inkml:trace contextRef="#ctx0" brushRef="#br0" timeOffset="3251.8087">3280 473 1958,'0'-15'43,"0"15"9,0 0 1,0 0 3,0 0-45,22 4-11,-13 0 0,12 0 0,-3-4 148,8 3 28,-13 1 6,4 0 1,5-4-91,-1 4-17,-7 0-4,3 0-1,-17-4-50,22 3-9,-1-3-3,-3 4 0,-1-4-112,0-4-24,1 4-4,-18 0-1023</inkml:trace>
  <inkml:trace contextRef="#ctx0" brushRef="#br0" timeOffset="3446.2967">3688 80 518,'0'0'23,"0"0"5,0 0-28,-9 8 0,5 0 0,0 3 0,4 1 479,0-1 90,4 5 19,0 3 3,5 0-371,4 5-73,-13-1-15,9 0-4,-1 4-102,1 0-26,4 4 0,0-5 0,0-2 0,4-1 0,-4 0 0,5 0 0,3-4 0,-8 0 0,0-3 0,-4-1 0,8 1-239,-8-5-53</inkml:trace>
  <inkml:trace contextRef="#ctx0" brushRef="#br0" timeOffset="3605.7777">3935 315 2091,'-13'-7'92,"13"7"20,0 0-89,0 0-23,0 0 0,4 7 0,-4 5 130,5 0 22,-1 3 4,5 4 0,-5-3-75,5-1-15,-5-3-3,9 3-1,-9-3-102,14-5-20,-18 5-4,13-4-1151</inkml:trace>
  <inkml:trace contextRef="#ctx0" brushRef="#br0" timeOffset="3743.5718">4004 177 1152,'0'0'51,"0"0"10,0 0-49,0 0-12,0 0 0,0 0 0,0 0 71,13 0 11,0 0 2,0 4-681</inkml:trace>
  <inkml:trace contextRef="#ctx0" brushRef="#br0" timeOffset="4113.3564">4256 219 2178,'0'0'96,"0"0"20,-9-4-92,5 0-24,-1-3 0,-3 7 0,-1-4 145,5 4 25,-9-4 5,4 4 1,9 0-101,-9 4-20,1 4-4,-1 3-1,0-3-34,5 3-8,-5 5 0,5 7-8,4 0 0,0 0 0,4 0 0,1 8-12,-1-8 2,5 0 1,-5 0 0,9-3 0,0-1-3,-4-4-1,4-3 0,0-4 0,4-1 13,-4 1 0,0-4 0,4-4 0,1-4 0,-5 4 0,0-4 0,0-4 0,0 1 0,0-1 8,0-4 0,-5-3-8,1-4 24,4 0-3,-4-1 0,-1 1 0,-8-4 0,5 0 0,-1-4 0,0 8 0,-4-1 1,-4 5 0,-5 3 0,5 1 0,-5-1-22,1 8 0,-1 8-10,0 0 10,1 8-10,-1-1 10,0 5-8,5 7 8,0 4-11,4 3 11,4-3-13,0 4 5,1 0 8,-1-4-10,5 0 10,8 0-10,-4-8 10,9-3 0,-1-1 10,1-7-10,0 0-40,0-5-15,4 1-2,4-4-1267</inkml:trace>
  <inkml:trace contextRef="#ctx0" brushRef="#br0" timeOffset="5153.2622">1694-359 633,'0'0'56,"0"0"-44,-9-8-12,1 5 0,3-5 310,-3 0 60,3 4 12,-3 0 2,-1 1-192,0-1-38,-4 0-8,5 4-2,-5-4-72,0 4-16,-5 4-2,5 0-1,5 0-29,-10-1-7,5 1-1,5 4 0,3 0-16,-3-1 0,-1 5 0,5-4 0,-1 3 0,1-3 0,4 3 0,4 1 0,1 3 0,-1 5-9,5-5 9,-1-3-8,1 3 8,4-3 0,0-1-9,0 1 9,4-1-28,1-3 0,-1 0-1,0-4 0,5-4-16,-5-4-3,1 0-1,-1 0 0,5 0-184,-1 0-37,18-11-7,-13 7-2</inkml:trace>
  <inkml:trace contextRef="#ctx0" brushRef="#br0" timeOffset="5498.311">1958-332 1810,'-13'-8'80,"13"8"17,0 0-77,-13 0-20,5 0 0,-1-3 0,-4 3 154,4 0 27,1 0 6,-1 3 1,5 1-94,-14 0-18,10-4-4,3 4-1,-12 4-47,8 3-8,1 1-3,3 3 0,1 1-13,4 3 0,-9-4 0,9 5 0,0-5 0,0 0-8,0 1 8,0-9-13,9 5 36,0-4 7,4-4 2,-5-1 0,5 1-32,-8-4 0,-5 0 0,8-4 0,1-3 0,0-5 0,4 1 0,-5-1 0,1 0 0,4 1 0,-9-4 0,5-1 0,0-3-20,-1 0-9,-3 3-3,-1 1 0,0 3 32,1-3 0,-5 3 0,0 1 0,0 3 0,4-4 0,-8 9 0,4 3 0,0 0 0,0 0 0,0 0 0,0 7 0,0 5 0,4-4 0,-4 3 0,9 1-9,4-1 9,-9 8-13,5-7 5,8 0 8,-8-5-40,12 1 0,-8 0 0,0 3 0,5-7-113,-5 4-23,4 0-5,-4-8-478,4 3-95</inkml:trace>
  <inkml:trace contextRef="#ctx0" brushRef="#br0" timeOffset="5782.0969">2314-324 633,'-9'-16'28,"9"16"6,0-3-34,-4-5 0,-5 0 0,0 0 0,1 1 342,3 3 62,-12-4 12,4 4 2,-4 4-245,-1 4-49,10 0-9,-14-4-3,13 4-58,-12 0-12,12 0-2,0-1-1,5 5-23,-5-4-5,5 4-1,4-1 0,0-7-10,4 8 0,5 4 0,-5-5 8,5 1-8,0 0 8,-1 3-8,5 1 8,-8-1 4,3 1 0,10-4 0,-14 3 0,5-3-4,-1 4-8,-3-5 12,-1 5-4,0-1-8,5 1 0,-9-1 9,0 1-9,0-12 0,0 0 0,-9 8-12,1-1 4,3 1-29,5-8-6,-8 0-1,-1 0 0,5-4-123,-5-3-25,0-1-4,5 0-779</inkml:trace>
  <inkml:trace contextRef="#ctx0" brushRef="#br0" timeOffset="6077.6673">2197-224 576,'0'0'25,"0"0"6,13 0-31,4 0 0,0 0 0,1 0 0,-1 0 262,0 0 46,5-4 10,4 0 2,-13 0-103,9 1-20,-1-1-4,5-4-1,-4 4-102,0 0-21,0-3-4,-5 3-1,0 0 6,-8-4 1,4 4 0,-4 0 0,-1 1-42,1-1-8,-9 4-1,0 0-1,4-4-9,-4 4-2,-4-12 0,4 5 0,0 7-8,-4-4 0,4 4 9,-5-4-9,-12-4 0,4 8-12,4-7 2,1 7 0,-10 0-10,10 3-1,-10-3-1,5 4 0,0 0 7,0 4 2,0-4 0,9 3 0,-5 5 13,0 3-12,5 1 12,4-5-12,0 5 12,0-5 0,4 5 9,1-1-9,8-3 16,-9-1-2,9 1-1,0-5 0,0 1-1,0 0-1,9-4 0,0 3 0,-1-7-3,-3 4 0,-1-4 0,0 0 0,9-4-25,-4 4-6,-9-3-1,9-1 0,-1 0-236,-3-4-47</inkml:trace>
  <inkml:trace contextRef="#ctx0" brushRef="#br0" timeOffset="6307.1417">2821-528 2606,'0'0'57,"0"3"12,0-3 3,0 0 1,0 0-58,0 0-15,0 12 0,9 0 0,-9-1 103,4 1 17,5 3 4,-5 4 1,0-3-60,5 7-12,0 8-2,-5-4-1,5 0-35,-5-4-7,5 4-8,-1 0 11,1-4-11,0 0-16,4-4 4,-5 0 1,1 1-44,0-1-9,4-7-1,0-5-1,0 1-226,-5-4-44,10-12-10,-18 8-2</inkml:trace>
  <inkml:trace contextRef="#ctx0" brushRef="#br0" timeOffset="6452.5085">3124-421 1843,'0'0'164,"0"8"-132,0 0-32,0-8 0,0 0 165,0 0 27,0 0 4,5 4 2,-5-4-109,8 7-21,1-3-5,0 0-1,-9-4-148,8 0-30,1 4-5</inkml:trace>
  <inkml:trace contextRef="#ctx0" brushRef="#br0" timeOffset="6566.567">3146-178 403,'17'4'17,"-12"-4"5,-5 0-22,0 0 0,0 0 0,0 0 0,0 0 570,0 0 110,0 0 21,0 0 5,0 0-608,0 0-122,0-4-24</inkml:trace>
  <inkml:trace contextRef="#ctx0" brushRef="#br0" timeOffset="7919.2915">5162 119 1954,'0'0'43,"0"0"9,0 0 1,-5-4 3,1 0-45,4 4-11,0 0 0,-9-8 0,9 8 85,0 0 15,0 0 4,9-3 0,-9 3-76,4-4-14,9 0-3,-4 0-1,0 4-47,4 0-10,-13 0-1,13 4-1,8 0-11,1 0-3,-5-4 0,1 7-548,-1 1-109</inkml:trace>
  <inkml:trace contextRef="#ctx0" brushRef="#br0" timeOffset="7746.9701">5266 238 288,'0'0'25,"0"0"-25,-5 8 0,1 0 0,0-1 404,-1 1 76,1 4 16,4-1 2,-4 1-273,4-1-54,4-3-11,-4 8-3,0-1-74,4 0-15,1 1-4,-1-1 0,5-3-64,-5 3-24,0 1 1,1-5 0,3 5-2,1-1-1,-5-4 0,-4-11 0,0 0-190,0 0-37</inkml:trace>
  <inkml:trace contextRef="#ctx0" brushRef="#br0" timeOffset="8227.0328">5543 157 1580,'0'0'70,"0"0"14,0 0-67,0 0-17,0 0 0,-8 0 0,-1 0 184,0 0 34,0 0 6,-4 4 2,0-4-91,-4 4-19,8-4-3,-4 0-1,0 0-68,5 4-13,-5 0-3,13-4-1,-9 8-27,9-8 0,-9 7 0,9-7 0,0 0 0,0 12 0,0-4-14,0 3 5,9-3-1,0-1 0,4 5 0,0 0 0,-5-5-1,1 5 0,8-4 0,-4 3 0,0-3 11,0-4 0,5 3 0,-5-3 0,0 4 0,4-4 0,-8 4 0,4-1 0,0-3 18,-4 0 6,-9-4 0,4 4 1,5 3-25,-5-3-9,-4-4 0,-4 12 0,-1-4 20,-3-1 4,-1 1 1,-8 4 0,-1-5-8,1 5 0,0-4-8,-5-1 12,0-3-23,-4 4-5,4-4 0,1 0-1,3-4-45,1-4-9,0 0-1,4-4-1,8 4-183,5 4-36</inkml:trace>
  <inkml:trace contextRef="#ctx0" brushRef="#br0" timeOffset="8676.2329">6453 300 288,'-26'0'12,"13"0"4,-4 4-16,4-4 0,0 4 0,-4-4 0,-1 0 426,1 0 82,8 0 17,-4 0 3,-8 0-308,3 0-61,10 0-13,-1 0-2,0 0-74,1 0-14,-1 4-4,0-1 0,9-3-28,0 0-7,-4 8-1,-5 0 0,9-8-16,0 11 0,0 9 0,0-1 0,0 0-12,5-3 3,3 3 1,1 0 0,-5-7-10,1-1-2,8 1 0,0-8 0,-5-1-5,1 1-2,4-8 0,0 1 0,0-9 15,0 4 2,-9-3 1,9-5 0,0-7 9,0 0 0,-13-4 0,5 4 0,-1 0 0,0 4 9,-4-4-1,0-1-8,-8 9 38,8 0 1,4-1 0,-4 1 0,-9 3 5,5 5 0,4 7 1,0 0 0,0 0-8,0 0-1,0 0-1,9 15 0,4 4-24,0 0-11,-9 1 10,9 7-10,9 0 0,-5-4 0,-4 4-13,0 0 4,4-8-105,1 0-21,3 1-4</inkml:trace>
  <inkml:trace contextRef="#ctx0" brushRef="#br0" timeOffset="9206.8316">6878 26 1566,'-4'-3'34,"0"-5"7,-1 4 2,5 4 1,-8 0-35,8 0-9,0 0 0,0 0 0,0 0 111,0 12 20,0-1 4,0 1 1,0 3-13,4 1-3,-4-5 0,4 8 0,1 4-28,-1 4-7,0 0-1,-4 4 0,5-4-32,-1 0-6,0 4-2,1 0 0,3 0-44,1-1-21,0 1 1,4 4 1,0-8 19,-5 0 0,1-4 0,0 4 0,4-4-106,0-4-18,0 5-3,-5-9-1025</inkml:trace>
  <inkml:trace contextRef="#ctx0" brushRef="#br0" timeOffset="9453.7812">7186 281 2372,'0'0'52,"0"0"12,0 0 1,-9-4 1,1-4-53,3 4-13,5 4 0,-8-4 0,-10 1 89,10 3 15,8 0 4,-13 7 0,0 1-72,-5 7-15,10 1-2,-5 3-1,4-3-2,0 3-1,1 0 0,3 0 0,5 4-15,0-3 0,0 3 0,9-4 0,0-4 0,-1 1 0,1-1 0,4-3 0,0-1 0,9 1 0,-9-4 0,8-1 0,-3-7 0,8 0 0,0 0 0,0-3 0,0-1 0,0-4 0,0-4 0,4 1-851,-4-1-173</inkml:trace>
  <inkml:trace contextRef="#ctx0" brushRef="#br0" timeOffset="10886.5894">7333 327 691,'0'0'30,"0"0"7,0 0-29,0 0-8,0 0 0,0 0 0,0 0 238,0 0 46,5-8 10,-5 8 2,0 0-151,0 0-29,0 0-7,13 4-1,-5 4-37,5 3-8,-8 5-2,3-1 0,5 8-33,-8-3-6,3 3-2,-3 0 0,3-4-20,-3 0 0,3-3 0,-3-5-12,-1 5 30,-4-9 6,9 1 0,-9-8 1,0 0-40,0 0-8,0 0-1,0 0-1,0 0 49,4-8 9,-4-7 3,4 0 0,5-5-36,-9 1 0,4 0 0,-4-8 0,5 4-29,-1 3-3,-4-7-1,0 4 0,4 0 48,-4 4 9,0 4 3,5-1 0,-5 1-17,4 7-10,-4 0 12,0 8-12,0 0 20,0 0-2,0 0-1,0 0 0,9 8-17,4 7 8,-9 5-8,5-1 0,-1 0 12,1 1-12,0 3 12,-1-4-12,1 4 8,-5-4-8,5-3 0,0 3 0,0 0 0,-5-3 0,5-5 0,-1 1-12,1-5-35,-5 1-6,5 4-2,-5-8-687,5-1-138</inkml:trace>
  <inkml:trace contextRef="#ctx0" brushRef="#br0" timeOffset="11095.8589">7689 127 1440,'0'0'128,"0"0"-103,0 0-25,0 0 0,0 0 102,0 0 15,0 0 3,13 3 1,-4 1-98,4 0-23,0-4 0,4 8 0,-4-4-93,4 3-19,14 5-3,-10 0-1</inkml:trace>
  <inkml:trace contextRef="#ctx0" brushRef="#br0" timeOffset="10935.7118">7745 242 1720,'0'0'76,"0"0"16,0 0-73,0 8-19,0-8 0,5 11 0,-5 1 120,4 0 21,0-1 4,5 1 1,-5 7-78,1 0-16,-1 0-4,0 1 0,5-5-38,-5 1-10,5-1 0,-5 0 0,1 1-160,3-5-35</inkml:trace>
  <inkml:trace contextRef="#ctx0" brushRef="#br0" timeOffset="11533.6662">8062 254 1598,'-9'7'71,"5"-3"14,4-4-68,-5-4-17,-3 8 0,-1-4 0,0 0 149,1 4 27,-5-4 4,-5 4 2,5 4-78,-4-1-16,4 1-4,4 0 0,-8 0-53,8 3-11,1 5-3,-1-1 0,5 0-17,-1 5 0,1-5-13,8 4 5,1 1-4,3-5 0,1-3 0,0 3 0,4-7-5,0-1-2,0-7 0,4 0 0,-4 0 2,0-7 0,-4-1 0,4-4 0,-5 1 5,5-8 0,-4 3 1,0 1 0,-5-5 11,0 5 16,1-4-4,-1 0-1,-4 3 0,0 1 0,0-1 0,0 5 0,0-1 19,0 12 4,0 0 1,0 0 0,0 0-12,0 0-3,0 0 0,-4 12 0,4 7-20,-5 0 0,10 1 0,-5 3 0,4 0 0,0 0 0,1 8-9,3 0 9,1 3 0,-5-3-11,5 4 11,-5-1-8,1-3 8,-1 4 0,0-4 0,-4 0 0,0-4 23,0 3 0,0-3 0,-4 0 0,4 0 11,-9-7 2,5-1 1,0-4 0,-5-3-8,0-1-1,1-3-1,-5 0 0,-5-8-6,5 0-1,-8-12 0,3 1 0,-3-1-20,-1-3 0,-4-1-12,4-11 4,9 0-70,-4-4-14,4-3-2,-4-5-1,4 8-26,0-3-6,4-1-1,5-3 0,-1-1-108,5 4-21,13-42-5,0 12-1</inkml:trace>
  <inkml:trace contextRef="#ctx0" brushRef="#br0" timeOffset="11904.1044">8062-16 345,'21'0'31,"-21"0"-31,0 0 0,13 0 0,0 0 290,0 4 52,-4 0 10,0 3 3,-5 1-138,5 0-27,-5 3-6,5 5 0,-5 3-52,5 0-11,-5 4-1,5 1-1,-5-5-51,0 8-9,5-4-3,-5 0 0,1 4-24,-1-4-4,0 4-2,-4-8 0,5 1-2,-1-1-1,0 0 0,-4-7 0,0-1-12,0-3-3,5 0 0,-5-8 0,0 0-8,0 0 0,0 0 9,0 0-9,0 0 0,0-12 8,4 4-8,0-3 0,1-1 0,-1 1 0,0-8 0,1 3 0,-1 1 0,0 3 0,1-3 0,3-1 0,1 1 0,4 3 0,-4 5 0,-5-1 0,5 4 0,-1 0 0,5 4-9,-4 8 9,0 0 0,-5-1 0,9 5 0,0 3 0,0 1-15,-9-1 5,9 1 1,-4-1 0,0 4-89,4 0-18,-5-3-3,1-1-721,0-3-145</inkml:trace>
  <inkml:trace contextRef="#ctx0" brushRef="#br0" timeOffset="12020.7422">8495 127 2098,'0'0'93,"0"0"19,0 0-89,9 0-23,4-8 0,-5 4 0,1 0 148,4 0 26,4 4 5,1-4 1,-1 1-80,0-5-16,1 0-4,-1 4 0,1-3-28,-1-5-5,0 4-2,-4 5 0,5-5-45,-5 4 0,0-4-10,-5 4 2,5 1-160,-13 3-31,0 0-6</inkml:trace>
  <inkml:trace contextRef="#ctx0" brushRef="#br0" timeOffset="12186.9027">8582-162 2260,'0'0'100,"0"0"21,0 0-97,0 0-24,-5 11 0,5 1 0,0 7 132,0 4 20,0 0 5,5 4 1,-1 4-74,0 0-16,-4 4-2,9 3-1,-5 4-29,1 1-5,-1-1-2,5-3 0,-1-5-138,6-3-28,-1-4-6</inkml:trace>
  <inkml:trace contextRef="#ctx0" brushRef="#br0" timeOffset="13643.1979">190 1467 1764,'0'0'78,"0"0"16,0 0-75,0 0-19,0 0 0,0 0 0,0 0 152,0 0 26,0 0 6,0 0 0,0 0-65,0 0-14,0 0-2,0 0-1,4 8-31,5 0-7,-1-4 0,1 3-1,4-3-23,-9 0-4,9-4 0,5 4-1,-10 0-12,10 0-3,-5-4 0,4 4 0,0-4-8,1 0-3,4 3 0,-1-3 0,-3 0-9,3 4 0,5-4 9,-4 4-9,-5-8 0,5 4 0,-13 0 0,12 4-8,-3-4-18,-1 0-3,0 0-1,5 0 0,-13 0-35,4-4-7,0 4-2,-5-4 0,-8 4-102,18-7-20,-14-1-4,-4 8 0,9-8-36,-9 8-8</inkml:trace>
  <inkml:trace contextRef="#ctx0" brushRef="#br0" timeOffset="14062.2316">593 1236 2019,'-13'-7'89,"13"7"19,0 0-86,0 0-22,0 0 0,0 0 0,0 0 140,0 0 24,0 0 5,0 0 1,0 0-79,9 7-16,4 1-3,-5 0-1,5 3-21,0 1-4,0-1-1,5 1 0,-1-4-11,5-1-2,-1 1-1,1 0 0,0-1-12,-1 1-3,1 0 0,4-4 0,-13 0 15,9-1 2,-5-3 1,-4 4 0,9 0-46,-22-4-10,0 0-2,8 4 0,-8-4 24,0 0 0,0 0 0,0 0 8,0 0 0,0 8-8,0 3 12,0 1-4,-8-1-8,-1 1 8,-4 3-8,0 1 8,-4-5-8,-1 5 0,1 3-12,-5 0 12,5-3-21,-5-1 3,1 1 1,3 3 0,-3 0-15,8 0-2,0-3-1,-5 3 0,5-4-36,0 1-7,9-5-2,0 1-790,-1-4-158</inkml:trace>
  <inkml:trace contextRef="#ctx0" brushRef="#br0" timeOffset="14698.0168">1208 1283 806,'0'0'72,"0"0"-58,0 0-14,0 0 0,0 0 288,0 0 56,0 0 10,0 0 2,13 3-212,-13 5-42,0 4-9,5-1-1,-1 5-37,0 3-7,5 0-2,0 4 0,-5 4-30,5-4-5,-9 4-2,4 4 0,0-4-9,5 0 0,-9-8 0,4 4 8,5-3-8,-9-1 0,0-7 0,0-12 0,0 0 0,0 0-9,0 0 9,0 0-13,0 0 4,0 0 1,0 0 0,0-4 0,4-8-3,1 1 0,-5-5 0,0 1 0,0-8-1,-5 3 0,1-3 0,4-4 0,0 0 12,4 4 0,-4-4 0,5 0 0,-5 0 0,0 4 11,0 0-3,4 0 0,-4 4 15,0 7 2,0 1 1,4-1 0,1 8 6,-5 4 0,0 0 1,8 0 0,1 4-18,4 8-4,-4-1-1,4 8 0,-5 4-10,5 1 0,1-5 0,3 12 8,-4-4-8,0 0 0,0 3 0,0 1 0,-4 0 0,4 0 0,-5 0 0,1-4 0,-5-8-35,5 4 1,-5-4 0,5-3 0,0-1-165,-9-15-33</inkml:trace>
  <inkml:trace contextRef="#ctx0" brushRef="#br0" timeOffset="14872.0111">1252 1494 2091,'0'-3'46,"0"3"10,0 0 1,0 0 2,0 0-47,0 0-12,0 0 0,13 3 0,4-3 132,0 0 25,1 4 5,-5-4 1,4 0-79,5 0-15,-5-4-3,1 1-1,-1 3-45,5-4-8,-9 0-3,4-4 0,-4 4-109,4 0-21,-4 4-5</inkml:trace>
  <inkml:trace contextRef="#ctx0" brushRef="#br0" timeOffset="15097.6904">1599 1163 1612,'0'0'144,"0"0"-116,0 0-28,-9 8 0,9-8 172,-4 4 28,-1 3 5,5 5 2,-4-4-55,4 3-10,4 5-2,-4-1-1,5 4-79,-1 4-15,0 0-3,5 8-1,-5-4-23,9 4-5,-13-4-1,9 4 0,0 0-12,4-4-8,-13 0 8,8 0-13,1-4-87,0 0-18,8-4-3,-13 0-702,5-7-140</inkml:trace>
  <inkml:trace contextRef="#ctx0" brushRef="#br0" timeOffset="15258.6098">1759 1429 1728,'0'0'76,"0"0"16,0 0-73,0 12-19,0-1 0,9 4 0,-9-3 156,0 0 28,4-1 6,0 1 1,1 7-114,-1-4-22,0 1-5,5-5-1,-9 1-77,9-1-16,-5-3-4,0 4-691,1-1-138</inkml:trace>
  <inkml:trace contextRef="#ctx0" brushRef="#br0" timeOffset="15407.6867">1798 1387 1152,'0'0'51,"0"0"10,0 0-49,0 0-12,0 0 0,0 0 0,0 0 182,0 0 34,0 0 6,0 0 2,9 3-180,-9-3-35,0 0-9,8 4-578,5 0-118</inkml:trace>
  <inkml:trace contextRef="#ctx0" brushRef="#br0" timeOffset="15833.3243">2036 1406 691,'0'0'30,"0"0"7,0 0-29,0 0-8,0 0 0,-13-4 0,13 4 404,-4-4 79,-13 4 16,17 0 3,-13-8-309,0 8-61,-5 0-13,10 0-3,8 0-68,-13 8-15,4-4-2,-4 8-1,13-1-30,-13 5 0,4 3 0,1 0 0,3 0 0,1 8 0,4-4 0,0 1 0,4-5-9,1 0 9,12 0 0,-4 1-9,-4-9 9,4 5-10,0-1 10,4-3-10,-4-5 10,4-3 0,5-4 0,-13 0 0,12 0 0,-8 0 0,0-8 0,5 1 0,-10-1 0,5-4 0,0-3 0,-4 0 8,0-9 0,-1 5 1,5-4 0,-13 4 0,0 0 4,5-5 1,-1 5 0,-4 4 0,-4-5-6,-1 9 0,5-4-8,-8 3 12,8 12-12,0 0 9,0 0-9,-9 4 8,9-4-8,-13 8 0,4 7 0,5 0 0,4 5-9,0-1 9,0 4-12,0 4 12,13-4-11,-9 0 11,5-4-10,8-7 10,-4 0-16,5-5 2,-1 5 1,0-4 0,5-8-124,0 0-25,-1 0-5</inkml:trace>
  <inkml:trace contextRef="#ctx0" brushRef="#br0" timeOffset="16206.2592">2717 1325 1209,'0'0'53,"0"0"12,0 0-52,0 0-13,0 0 0,0 0 0,0 0 48,0 0 6,9 4 2,-1 0-448,5-1-90</inkml:trace>
  <inkml:trace contextRef="#ctx0" brushRef="#br0" timeOffset="16061.1983">2830 1552 1785,'-13'-4'79,"13"4"17,-9 4-77,5 0-19,4-4 0,-9 8 0,5 3 246,4 1 46,-5 3 8,5-3 3,0-1-214,0 5-42,5-1-9,-1-3-2,0 3-36,1-3 0,3-1-14,1 1 4,0-4-129,-1-5-25,-8-3-6</inkml:trace>
  <inkml:trace contextRef="#ctx0" brushRef="#br0" timeOffset="16493.1228">2968 1325 403,'0'0'36,"0"0"-36,0 0 0,0 0 0,0 0 250,-8 4 43,-5 0 9,8 3 2,-3 1-168,8 0-34,-13-1-6,4 1-2,5 0-40,-1 0-8,5-8-2,-4 11 0,0 1-44,4-1 0,0-3-15,0 4 4,4-5 20,0 9 4,5-1 1,0-3 0,4-1-22,-9 1-5,5-1-1,4 1 0,0 3 62,-5-3 13,1-1 3,8 1 0,-12-4-30,3-1-6,5 1 0,-4 0-1,4-1-4,-4 1-1,8 0 0,-17 0 0,0-8-10,0 0-1,0 0-1,0 0 0,0 0 3,-9 0 1,1 3 0,-5 1 0,4-4-14,-8 4 9,-1 0-9,-3 0 8,3 0-33,-3-4-7,-1-4-2,5 0-676,4 4-135</inkml:trace>
  <inkml:trace contextRef="#ctx0" brushRef="#br0" timeOffset="20157.8043">3554 1371 2458,'0'0'54,"0"0"11,0 0 3,0 0 1,0 12-55,4-5-14,9-3 0,-4 4 0,4-4 64,0-4 11,8 4 1,-8-4 1,0 0-29,5-4-7,3 0-1,1 0 0,0 0-32,-1 0-8,1 4 0,0-3 0,-1-1-36,-3-4-8,-5 4-3,4 4-778,-8-4-156</inkml:trace>
  <inkml:trace contextRef="#ctx0" brushRef="#br0" timeOffset="20374.9581">3714 1051 1324,'0'0'118,"0"0"-94,-9 8-24,9-8 0,0 0 236,0 0 42,-4 8 9,4 3 1,-9 5-140,9 3-28,0 0-5,0 4-2,9 0-65,-9 4-14,9 8-2,-5 0-1,5-1-19,-5 5-3,9-4-1,0 7 0,-4-3-8,4-1 0,4 1-12,0 3 12,1-7-139,-5-4-20,-5-4-4,10 0-595,-1-4-119</inkml:trace>
  <inkml:trace contextRef="#ctx0" brushRef="#br0" timeOffset="20763.6393">3909 1533 864,'0'0'76,"0"0"-60,0 0-16,0 0 0,0 0 239,0 0 45,0 0 8,0 0 3,0 0-118,0 0-23,13 0-5,-4 0-1,-1-4-60,1 0-12,4 0-2,-4 1-1,4-1-25,0 0-6,-9-4-1,5-3 0,4 3-19,-5-4-4,-3 1-1,3-1 0,-3 5-8,-1-1-1,-4 0-8,0 0 12,0 1-12,0-1 9,0 0-9,-4 4 8,-5-3-8,5 3 0,-5-4 0,5 4 0,-9 0 0,4 4-12,5 0 0,-5 4 1,0-4-5,1 4-2,-1 0 0,5 8 0,-1-1 2,1 1 1,0 3 0,4 4 0,0 4 6,0-3 1,0 3 0,4 0 0,0-4 8,1 4 0,3-3 0,1-1 0,-5-4 0,14 1 0,-14-5 10,5 1-10,4-1 12,0-3-3,0 4-1,0-5 0,-5 1-8,5 0 0,0-8 0,0 0 8,0 0-8,0-8 0,-4 4-10,4-7 10,0-1-59,-4 1-5,-5-1-2,5-3-730,-1-5-147</inkml:trace>
  <inkml:trace contextRef="#ctx0" brushRef="#br0" timeOffset="20953.247">4152 1198 1152,'-5'4'102,"1"-4"-82,-5 0-20,5 3 0,-5-3 261,5 4 48,4-4 10,0 0 1,0 0-141,0 0-29,0 8-6,4 4 0,-4-1-68,5 5-14,-1-1-2,0 4-1,5 4-33,-5-3-6,1 7-2,3-4 0,-3 4-18,3 0 0,1 3 0,0-3 0,-1-3-12,10-1-10,-10-4-2,5 0 0,-4-3-127,4-1-25,-4-3-6</inkml:trace>
  <inkml:trace contextRef="#ctx0" brushRef="#br0" timeOffset="21184.4194">4277 1175 2386,'-8'0'106,"8"0"22,0 0-103,0 0-25,-5 7 0,1 1 0,4-8 127,0 12 20,0-1 4,4 5 1,1-1-85,-1 4-17,0 1-3,5 3-1,0 0-27,-1 0-6,1 4-1,0-4 0,4 0-12,0-4 0,0 4 0,0-3 0,0 3-49,0 0-7,4-4 0,-4 1-1,-4-1-189,4-4-38,-5-3-7</inkml:trace>
  <inkml:trace contextRef="#ctx0" brushRef="#br0" timeOffset="21376.4698">4494 1425 1036,'0'0'92,"0"0"-73,0 0-19,0 0 0,0 0 196,0 0 35,0 0 7,9 16 2,-5-5-141,1 1-28,-1-1-6,0 5-1,9-9-64,-4 1-19,-9-8-1,0 0-907</inkml:trace>
  <inkml:trace contextRef="#ctx0" brushRef="#br0" timeOffset="22056.2543">4507 1263 1728,'-4'-11'76,"0"7"16,-1 4-73,1-8-19,4 0 0,-5 5 0,5 3 100,0 0 17,0 0 3,0 0 1,0 0-97,0 0-24,0 0 0,9-4 0,4 4-64,-4 0-19,4 4-3,0-1-1,-9 1-38,5 0-8,-9-4-2,9 8 0,4 3 19,-5-3 3,1 0 1,0 0 0,4 3 132,-13 1 26,4-1 6,0 1 0,-4 3 76,0-3 14,5 3 3,-1-3 1,0 3-16,1-3-3,-1 3-1,5-3 0,-5-1-38,0 1-7,1 3-1,-1-3-1,0-1-20,-4-11-4,0 0-1,5 8 0,-5-8-7,0 0-2,0 0 0,0 0 0,0 0-4,0 0-1,0 0 0,0 0 0,0-8-14,0 1-3,0-5-1,8 0 0,-8-3-13,0 0-9,0-1 12,0 1-12,9-1 13,-9 5-4,4-1-1,1 5 0,-1-1 4,-4 8 1,4-8 0,-4 8 0,0 0-3,13 0-1,-13 0 0,13 4 0,-13-4-9,9 8 0,4-1 9,0 5-9,0 0 0,0-1 0,-4 1-12,8-1 4,-4-7-33,0 4-7,4-4 0,-4 3-1,5-3-47,-1 0-10,-4-4-2,4 4 0,-4-4-32,0 0-8,-4-4 0,-9 4-1,9-8 59,-1 1 12,1-1 2,0-4 1,-5 5 75,-4-5 16,0 4 2,4-3 1,-4 3 73,-4-3 16,0 3 2,-1 0 1,1 0 9,0 1 3,-5 3 0,5 0 0,-5 0-29,5 8-6,-9 0 0,8 0-1,-3 0-56,3 3-11,-3 1-3,-1 4 0,5-1-17,4 5 0,0-5 0,0 5 0,4-5-10,-4 5 1,4-9 0,1 5 0,-5-12 9,0 0-8,0 0 8,8 7-8,-8-7 8,13 8 0,-13-8 0,9 0 0,4 0 0,-13 0 14,9-4-3,-1-3-1,1-1 1,0 0 0,-1-3 0,1 3 0,0 0 3,-1 1 1,1-1 0,4 4 0,-4 0 2,4 0 1,-5 4 0,5 4 0,0 4-5,0 3-1,0 5 0,-8 3 0,3 4-12,-3 0 11,8 8-11,0-8 10,-5 4-10,1 4 0,4 0 0,-4 4 8,4-1-17,4 1-4,-8-4-1,12 7 0,-3-11-143,-1 0-29,-8 4-6</inkml:trace>
  <inkml:trace contextRef="#ctx0" brushRef="#br0" timeOffset="22376.3628">5812 1417 2880,'-13'-3'64,"4"-1"12,-4-4 4,13-4 0,0 9-64,0-1-16,-4-4 0,4 4 0,9-4 105,-1 5 19,-3-1 3,8 0 1,-5-4-103,10 4-25,-1-3 0,-4 7 0,-13 0 0,13 0 0,13 0 0,0 0 0,-17 3 0,8-3-11,9 0 1,-4 4 0,-5 0-145,-4-4-29,0 0-5,0 0-675,4 0-136</inkml:trace>
  <inkml:trace contextRef="#ctx0" brushRef="#br0" timeOffset="22582.8274">5808 1024 2570,'0'0'56,"0"0"12,0 0 3,-9 8 1,0 0-57,5-1-15,4 5 0,0-4 0,-9 7 72,9 4 11,5 5 2,3-1 1,-8 4-18,5 0-3,3 3-1,1 5 0,4 4-52,-4-5-12,-5 5 0,5-1 0,8 1 0,-4-1 0,-9-3 0,1-4 0,3-8-100,1-4-23,8 1-5,-8-1-716,-5-4-143</inkml:trace>
  <inkml:trace contextRef="#ctx0" brushRef="#br0" timeOffset="23120.1969">5972 955 2019,'0'-15'89,"0"15"19,9 7-86,-9-7-22,0 0 0,4 16 0,9-1 93,-4 8 15,-9 0 2,4 4 1,1 4-17,3 0-3,-3 0-1,-5 0 0,0 7-42,0-3-8,8 0-1,1 3-1,-13-3-18,8-1-4,5-3-1,-1 0 0,-3 0-15,3-8 11,-3-4-11,3-3 10,10-5-10,-10 1 0,-8-1 9,0-11-9,9 0 0,0 0 0,-9 0 0,0 0 0,0-11 0,0-1 0,8-3 0,-8 3 0,-8-3 0,8-1 9,8 1-9,-3 3 0,-5 1 8,4-1-8,-4 1 0,9 3 0,-5 4 0,-4 4 0,0 0 0,0 0 0,13 0 0,0 8 0,-13 4 0,0 7-9,9-4-2,-1 8 0,1 0 0,-5 1 0,1-5-5,8 0-2,0 0 0,0-3 0,-9-1-5,5 1-1,8-9 0,-4 5 0,0-1 10,-4 1 2,-1-4 0,1-1 0,8-10 12,-4-1 0,-13 4 0,9-8 0,8 0 36,-4 1 3,-8-1 1,-1 0 0,-4-3-40,9-5 0,-5 1 0,-8-5 0,-5 1 16,5 4 0,4-8-1,-5 7 0,-8-3-23,5 7-5,8-3-1,-5 7 0,5 8 14,-8-4 0,8 4 0,0 0 10,4 16-10,-8-5 0,-5 9 0,9 3-11,9 0-9,-5 0-3,0 0 0,1-4 0,-1 1 23,0-5 0,9 1-9,0-5 9,-13 5 16,13-9 8,9 5 0,-5-8 1,-17-4-122,0 0-25,26-8-5</inkml:trace>
  <inkml:trace contextRef="#ctx0" brushRef="#br0" timeOffset="23464.2344">7065 1387 2419,'0'0'53,"0"0"11,-13 3 3,4-3 1,0 0-55,9 0-13,-8 0 0,8 0 0,0 0 105,0 0 19,0 0 3,0 0 1,8-7-68,1-1-14,4 4-2,4 0-1,5 0-18,0-3-3,-5 7-1,5-4 0,-1 0-21,5 0 0,-8 4 0,3 0 8,5 0-114,-4-4-22,-5 4-5,-4 0-1117</inkml:trace>
  <inkml:trace contextRef="#ctx0" brushRef="#br0" timeOffset="23705.8211">7065 963 2408,'0'0'53,"0"0"11,-5 0 3,5 0 0,0 0-54,-4 4-13,-5 3 0,9-3 0,-4 4 104,4 7 19,0 5 3,4 6 1,5 1-76,4 4-15,0 4-4,0 7 0,0-3-12,0-1-4,0 5 0,0-1 0,-9-3-16,9-1 8,0 1-8,0-5 0,9-3-15,-5-4-9,-4 0-3,0 0 0,9-4-189,-9-3-39,-4 3-7</inkml:trace>
  <inkml:trace contextRef="#ctx0" brushRef="#br0" timeOffset="23956.884">7381 1444 518,'-4'8'46,"-1"0"-37,1 3-9,4 5 0,-4-5 250,-1 5 48,5 3 10,5-4 1,-1 1-147,-4 3-30,4-4-5,1-3-2,-1 0-44,0-1-9,-4-3-1,0-8-1,0 0-16,0 0-3,0 0-1,0 0 0,0 0 0,13-12 0,-8 1 0,3-5 0,1-3-20,-5-4-4,1 4-1,-1-1 0,0 1-16,1 4-9,-1-5 10,0 5-10,1 0-24,-1-1-10,0 1-2,5-1-773,0-3-155</inkml:trace>
  <inkml:trace contextRef="#ctx0" brushRef="#br0" timeOffset="24698.8161">7607 1333 1958,'0'0'43,"0"0"9,0 0 1,0 0 3,0 11-45,0 5-11,-5-5 0,5 1 0,0-12 104,0 7 20,0 9 3,0-1 1,0 1-52,0-1-9,5 0-3,-1 1 0,-4 3 0,9 0 0,-9 1 0,4-5 0,5 1-102,-5-5-21,-4 4-4,9-3-1,-5-4 52,-4-8 12,0 0 0,0 0 0,9 4-10,-9-4 1,0 0 0,8-4 0,1-4-37,0 0-7,-1-7-2,-3 3 0,-1-3 37,0 0 7,5-1 2,-5 1 0,1-5-7,-5 9-2,4-5 0,0 5 0,1-4-15,-5 3-3,0 4-1,0-3 0,0 11 80,0 0 16,0 0 3,0 0 1,0 0-7,0 0-2,0 0 0,0 0 0,0 0-34,0 0-8,0 0 0,0 0-1,4 11-11,0 5 0,1-5 0,-1 5 0,0-5 12,5 1 1,-5 3 0,1 1 0,3-1-13,-3 0-18,3 1 4,-3-5 1,3 1 13,-3 3 0,3-7 0,-3 0 0,8-1 0,-9-3 0,-4-4 0,0 0 0,13-4 0,-9 1 0,5-5 0,0-4 0,-1 1 48,1-5 13,0 5 3,4-8 0,-5-5-52,1 5-12,0-4 0,-5 4 0,9 0 0,-9-5 0,1 1 0,-1 0 0,0 8 54,-4-1 8,0 1 2,-4-1 0,4 5-36,0-1-6,-4 1-2,4 3 0,0 8-6,0 0-2,0 0 0,-13 0 0,4 0-35,-4 4-7,4 4-2,5 3 0,0 1 32,-1 3 0,-3-3 0,8 3 0,4 4 0,0-3 0,-4 3 0,5-3 0,-1-5-57,0 5-6,1-9-1,-1 5 0,5-5 52,-5 1 12,-4-8 0,0 0 0,0 0 0,4 8 0,-4-8 0,0 0 0,0 0 0,0 0 0,0 0 0,9 4 0,0-4 48,-5 0 13,-4 0 3,9 4 0,-1-1-52,-8-3-12,0 0 0,9 0 0,-5-3 19,5-1 1,0 4 0,-1-4 0,-3 0-20,3 0 0,1 4 0,-9 0 0,4-8-12,1 5-7,-5 3-1,0 0 0,0 0 41,4 0 8,-4 0 2,0 0 0,9 3-23,-5-3-8,-4 0 0,9 4 9,-1 0-9,-8-4 0,5 0 0,3 4 0,-3 0 0,3 0 0,-3 3 0,-5-7 0,8 0 0,-3 0-16,3 0 4,-8 0 1,5 0-85,-5 0-16,4 0-4,-4 0-760,0 0-152</inkml:trace>
  <inkml:trace contextRef="#ctx0" brushRef="#br0" timeOffset="25631.7427">7789 1275 2188,'0'0'48,"0"0"11,0 0 1,0 0 1,0 0-49,0 0-12,0 0 0,0 0 0,0 0 136,0 0 25,0 0 5,13 0 1,0-4-64,0 4-13,-5-4-2,5 4-1,0-4-17,0 4-3,5 0-1,-1 0 0,0 0-53,-4 0-13,5 0 0,-1 0 0,-4 0-48,0 0-13,0 0-3,4-4-887,-4 4-177</inkml:trace>
  <inkml:trace contextRef="#ctx0" brushRef="#br0" timeOffset="25087.901">7871 1040 921,'0'0'82,"0"0"-66,0 0-16,0 0 0,0 4 191,0-4 34,0 0 7,0 0 2,-4 7-58,4-3-12,-5 4-3,10 7 0,-1-7-61,0 7-12,-4 1-2,0-1-1,5 5-17,-1-1-3,-4 0-1,4 4 0,-4 4 0,5-4 0,-1 0 0,0 0 0,9 1-51,-4-5-13,4 4 0,-4-4 0,4-3 0,4-1 0,-4-3 0,4-1 0,1-3-49,-5 0-13,0-1-2,4-3-1,-4-4-103,-4 0-21,-1-8-4</inkml:trace>
  <inkml:trace contextRef="#ctx0" brushRef="#br0" timeOffset="25994.6918">8140 851 2516,'0'0'56,"0"0"11,0 0 2,0 0 1,0 0-56,0 0-14,0 0 0,4 12 0,0 3 99,-4 8 17,9 0 3,-5 4 1,1 4-74,-1 0-14,-4 7-4,9-3 0,-5-4-8,-4 4-3,4-5 0,1 1 0,-1-4-17,0-4 0,1 0 0,-1-3 0,0-5-48,5-3-12,-9 3-4,4 0 0,1-7 52,-1 0 12,-4-8 0,0 0 0,0 0-55,0 0-8,0 0-1,0 0-1,9-8 53,-5 0 12,5 1 0,-5-1 0,5 0-15,-5-3-2,0 3-1,1 0 0,3 1 28,1 7 6,0 0 0,-5 0 1,0 7-17,5 1 0,0 0 0,-1 3 0,-3 1 0,3-1 0,5 1 0,0 0 0,5-5-147,-1 1-36,0-4-7,1 0-2</inkml:trace>
  <inkml:trace contextRef="#ctx0" brushRef="#br0" timeOffset="28639.4362">1399 2473 864,'0'0'76,"0"0"-60,0 0-16,0 0 0,-9-15 129,9 15 23,0 0 5,0 0 1,0 0-39,-4-8-8,0 8-2,-1 8 0,5-1-46,0 5-10,0 3-1,0 9-1,0-1-7,5 4 0,3 3-1,1 1 0,-9 0-7,9 0-2,-5 0 0,5 3 0,0-3-16,4-4-3,-13-4-1,8-3 0,1-5-14,4-3-16,-13-1 3,0-11 1,0 0-184,0 0-37</inkml:trace>
  <inkml:trace contextRef="#ctx0" brushRef="#br0" timeOffset="29066.6933">1390 2477 460,'0'0'41,"0"0"-33,0 0-8,0 0 0,0 0 282,0 0 54,14-4 12,-1-4 1,0 5-186,0-1-38,4 0-7,-4 4-2,4 4-30,-4 0-6,0-1-2,5 1 0,-5 0-17,0 4-3,4-4-1,-13 3 0,5 5-40,0-4-8,-5-4-1,5 7-8,-9-3 28,8-1-2,-8 1 0,-8 4 0,3-5-42,1 5-8,0 3-1,-5-3-1,5-4 0,-5 3 0,9-3 0,-9 4 0,9-12-6,0 0 0,-8 3-1,8-3 0,0 0 22,0 0 11,0 0-10,0 0 10,0 0-12,0 0 12,0 0-13,0 12 5,0-12 8,8 8 9,1-1-1,-5 1-8,5 0 42,4-4 2,4 3 0,-8 1 0,0-4-8,4 0 0,-5 0-1,1 3 0,0 1-35,-1-4-17,-8-4 1,9 8 1,-5-1 47,1-3 8,-1 4 3,-4-8 0,-4 8-28,-1 3-6,1 1-1,4-1 0,-13-3 0,4 3-8,1 5 12,-1-8-4,-4-1-8,0-3 0,4 0 0,-8 0 0,4 0 0,4 0-14,-8-4 3,8 3 1,1-6-22,-1 3-4,0 0 0,9 0-1,-4-8-129,4 8-26,0 0-4,0-8-801</inkml:trace>
  <inkml:trace contextRef="#ctx0" brushRef="#br0" timeOffset="29449.5259">1802 2620 921,'0'0'82,"0"0"-66,0 0-16,0 0 0,0 0 227,0 0 41,0 0 9,0 0 2,0 11-113,-4 1-22,4-1-5,0 5-1,-9-1-60,9 4-12,9-3-2,-9 7-1,4 0-51,5 0-12,-5-4 0,5 4 0,0-3 0,-1-5 0,-8 1 0,9-5 0,4 1 54,-4-1 8,4-7 2,-5 4 0,5-8-52,-4 0-12,4-4 0,-13 4 0,9-8 0,-1-3 0,-8-5 0,5 1 0,-5 3 0,0-3 0,0-1 0,-5 1 0,5 0 0,-8 3 0,-5-3 0,4-1 0,0 9 0,-4-5 0,5 0 0,-5 1 0,-5 7 0,5-4 0,5 8 0,-1-4 0,0 4-162,9 0-35,-8 4-7,8-4-870</inkml:trace>
  <inkml:trace contextRef="#ctx0" brushRef="#br0" timeOffset="29746.6701">2041 2442 1497,'0'0'66,"0"0"14,0 0-64,0 0-16,0 0 0,8 12 0,5 3 158,-8 1 28,3-5 6,1 9 0,0-1-102,-1 4-21,1 0-4,4 0-1,-13 4-27,4-4-5,5 4-2,-9 0 0,4-4 0,1 0 0,-1-3 0,0-5 0,1-3-8,-5-5-2,0-7 0,0 0 0,8 8-29,-8-8-7,0 0 0,0 0-1,0 0 45,0 0 8,-8-8 3,8-3 0,0-1-30,8 1-9,-8-1 0,0 4 0,5 1 0,-5 7 0,8-8 0,1 4 0,0-4 8,-1 5-8,10-1 0,-1 4 0,-8 0 24,4 4-3,4-4 0,-4 3 0,9 1-21,-9 4 0,-5 4 0,5-5 8,0-3 2,0 4 1,0 0 0,-4-1 0,0 5-11,-5 3-17,-4-3 4,0-5 1,0-7 12,0 12 0,-4 0 0,-1-5 0,1-3 32,-5 4 10,-4-4 2,5 0 0,-10 3-20,5-3-3,-4 0-1,4-4 0,-4 0-61,-1-4-13,1 0-2,4-3-1,-4-1-101,4-4-20,4 5-4,5-1-926</inkml:trace>
  <inkml:trace contextRef="#ctx0" brushRef="#br0" timeOffset="29979.7042">2869 2542 1670,'0'0'148,"0"0"-118,0 0-30,0 0 0,0 0 224,0 0 38,0 0 8,0 8 2,-5 4-129,1-1-26,4 1-5,4 3 0,-4 1-72,5 3-15,3 0-2,-3 0-1,-1 1-22,0-1 0,1 0 0,-1 1 0,5-1-156,-5-8-32,0 5-6,1-5-2</inkml:trace>
  <inkml:trace contextRef="#ctx0" brushRef="#br0" timeOffset="30167.1604">2812 2531 1555,'0'0'138,"0"0"-110,0 0-28,0 0 0,0 0 164,0 0 27,0 0 5,5-8 2,-1 1-113,5 3-22,-9 4-5,0-8-1,0 8-69,8-4-15,5-4-2,0 8-1,0-3-86,0-1-18,-4 4-3,4 4-481,0-1-96</inkml:trace>
  <inkml:trace contextRef="#ctx0" brushRef="#br0" timeOffset="30409.58">3007 2500 1728,'5'16'38,"-5"-16"8,0 0 2,0 0 0,0 0-39,0 0-9,0 0 0,0 0 0,0 0 163,0 0 30,0 0 7,0 0 0,0 0-53,0 0-11,0 0-3,0 0 0,0 0-65,0 0-12,-5-4-4,5 4 0,0 0-33,-8 4-7,-5-1-2,8 5 0,1 0-10,0 3-17,4 1 4,0-1 1,0-3-4,4 4-1,0-1 0,1 5 0,-1-5-2,0 1 0,9-1 0,-13 1 0,13-1 10,-4-3 9,-5 0-13,9 0 5,-4-1 8,0 1 0,-1 0 0,1-4 0,-9-4 0,0 0 0,9 3 8,-9-3-8,0 0 12,4 8-3,0 0 0,-4-8 0,-4 8-1,0-5-8,4-3 12,-5 8-4,1 0-39,-9-4-8,-4 0-1,8 3-1,-4 1 55,0-4 11,-4 0 3,4-4 0,0 3-259,0-6-51</inkml:trace>
  <inkml:trace contextRef="#ctx0" brushRef="#br0" timeOffset="30931.0194">4082 2616 1497,'-4'-8'133,"-5"4"-106,-4-7-27,0 3 0,0-4 216,0 5 37,0 3 8,-4 0 2,4 0-132,0 8-27,4-4-4,1 8-2,-5-5-65,4 9-13,9 3-2,-9 1-1,5-1-17,4 5 0,0-1 0,4 0 0,5 4 0,-5 0 0,1-3 0,3-1 0,1 0-14,4 0 3,-4-3 1,4-5 0,0-3-3,-9 0-1,5-4 0,4-1 0,-13-3 4,8 0 1,1-3 0,0-5 0,-1 0 9,5-3 0,-13-9 0,9 5 0,0-4 0,-1-1 0,1 1 0,-5-4 0,9 8 12,-8-5-1,-1 1-1,0 0 0,5 7 17,-5 1 3,1 3 1,-5 8 0,4-8-9,-4 8-2,0 0 0,9 8 0,-5 0-8,5 3-1,-1 1-1,5 3 0,-4 4-10,0 1 12,-1-1-12,5 0 12,0 1-12,0-1-12,0-4 2,0 1 1,0-1-169,0-3-34,5-5-6,-1 1-2</inkml:trace>
  <inkml:trace contextRef="#ctx0" brushRef="#br0" timeOffset="35552.0315">1477 3641 1267,'0'30'112,"0"-30"-89,0 0-23,0 0 0,-4-3 160,-5-1 28,9 4 6,0 0 1,0 0-47,0 0-10,0 0-2,0 0 0,0 0-85,9 19-18,-9-4-3,0 9-1,4-5-15,5 8-3,0 0-1,-1 7 0,-3-3-10,3 8 0,1-5 0,0 1 8,-5 0-8,5-4 0,-5-4 0,5 3 0,-5 1-20,0-8-10,5-7-2,-9-1-722,0-15-145</inkml:trace>
  <inkml:trace contextRef="#ctx0" brushRef="#br0" timeOffset="36036.3425">1473 3679 518,'0'0'46,"0"0"-37,0 0-9,0 0 0,0 0 304,0 0 58,0 0 12,9 0 2,-5 0-213,5 0-43,4 4-9,-5-4-2,5 8-53,5-4-12,-1-1-1,0 5-1,-4-4 26,5 4 6,-1-4 1,5 3 0,-9-3-28,4 0-6,-4-4-1,9 4 0,-9 0-13,4 0-3,-4 3-1,0 1 0,0-4-11,0 3-3,-13-7 0,4 12 0,1-4-9,-1 3 0,-8 1 0,-1 3 0,1-7-14,-5 7-5,1-3-1,-5 0 0,0-1-20,0 1-5,0-5-1,0 1 0,0 0 16,4-4 3,0-1 1,1-3 0,3 4 14,-3-4 2,3 0 1,5 0 0,0 0 9,0 0-12,0 0 12,0 0-12,0 0 12,0 0 0,0 0 0,0 0-8,13 8 17,0 0 4,0-4 1,5 3 0,-5-3 3,4 8 1,5-5 0,-9 5 0,4 0-2,-13-5-1,5 5 0,4-1 0,-4 1-6,-1-4-1,-8 3 0,5-3 0,-5-8 11,4 11 1,-4-3 1,0 4 0,0-5-1,-9 1 0,1 0 0,-1 0 0,-4-5-5,0 5-2,-4 0 0,4-1 0,-9-7-13,0 4 0,5-4 0,-5 4 0,5-4 0,0 0-12,-5 0 1,5 0 0,-1-11-29,5 7-5,9 0-2,-9 0 0,9 0-109,-1-3-21,1-1-5,8-4-521,1 1-104</inkml:trace>
  <inkml:trace contextRef="#ctx0" brushRef="#br0" timeOffset="36316.1343">2032 3849 1209,'0'0'53,"0"0"12,0 0-52,0 0-13,0 0 0,0 0 0,0 0 256,-4 4 49,-1 3 10,1-3 1,-5 4-170,1 0-34,3 3-8,1 8 0,0-7-59,4 7-11,4 0-2,0 1-1,5-1-22,4 0-9,-4 0 8,4 1-8,0-1 0,0-4 0,4-3 0,-4-4 0,0 3 0,4-7 0,-8 4 0,4-4 0,4-4 12,-8-4-4,0-4 0,4 0 0,-9 1 6,0-1 1,1-4 0,-5-3 0,0 0 1,-5 3 1,1-3 0,0 3 0,-5-3-8,0 3-1,-4 1-8,-4-5 12,4 5-12,0-1 0,-13 0 0,9 5-10,-1-1-26,5 0-4,-8 1-2,3 3 0,5 0-122,5 0-24,-5 4-4,13-4-881</inkml:trace>
  <inkml:trace contextRef="#ctx0" brushRef="#br0" timeOffset="36778.3852">2253 3510 633,'0'0'56,"0"0"-44,0 0-12,0 0 0,0 0 371,0 0 72,0 0 14,0 0 3,4 15-285,1-3-58,-5-1-11,8 8-2,1 1-68,0 7-12,4 3-4,0 5 0,-9-4-4,5 4-2,8-1 0,-8 1 0,-1-4 10,1 4 1,0-5 1,-1 5 0,1-8-38,4 0-7,-4-4-1,-5-8-1,0-3 21,-4-12 0,0 0 0,0 0 0,0 0 17,0 0 2,0 0 0,0 0 0,-4-12-19,4 1 0,-4-1 0,4-3 0,0 0 0,-9-1 0,9 5 0,0-1 0,0 0 0,9 5 0,-9-5 0,4 4 0,0 1 0,5-1 0,0 4 0,8 0 0,-8 4 0,4 4 0,0-4 0,4 4 0,-4 0 0,-4 4 0,0-1 0,-1 5 0,5-4 0,-4-1 0,0 1 0,-1 4 0,10-1 0,-14-3 0,0 3 0,1 5 0,-5-5 0,-5 5 0,1-5 0,0 5 0,-5-9 55,0 1 7,1 0 2,-5 3 0,-5-3-50,1 4-14,-5-5 0,1 1 8,-1-4-8,5 0 0,-5-8 0,9 0 0,-9-4-63,5 1-7,8-1-2,0-4-1238</inkml:trace>
  <inkml:trace contextRef="#ctx0" brushRef="#br0" timeOffset="43922.6029">3059 3656 1958,'0'0'43,"0"0"9,0 0 1,0 0 3,0 0-45,0 0-11,0 0 0,0 0 0,0 12 0,0-12 0,5 7 0,3 5 0,5-4-20,-4-1-5,4 1-2</inkml:trace>
  <inkml:trace contextRef="#ctx0" brushRef="#br0" timeOffset="43779.4998">3090 3845 2419,'0'0'107,"0"0"22,0 0-103,-9 0-26,9 0 0,0 0 0,0 0 88,0 0 12,0 0 2,0 0 1,-13 4-63,13-4-12,0 0-2,0 11-1,0 1 10,0 3 1,4 1 1,5-1 0,0 0-29,-5 1-8,5 3 0,-5-3 0,9-5 0,-9 5-13,5-5 3,-5 1 1,5-5-118,0 1-23,-5-4-5,5 0-1013</inkml:trace>
  <inkml:trace contextRef="#ctx0" brushRef="#br0" timeOffset="44233.6026">3341 3768 576,'0'0'25,"0"0"6,0 0-31,0 0 0,0 0 0,0 0 0,0 0 362,0 0 66,-9 4 14,-4-4 2,5 3-256,-1-3-51,-8 4-10,8 0-3,0 0-62,1 0-13,-5-4-2,13 0-1,0 0-37,0 0-9,-5 8 0,1 3 0,4-3 0,-4 0 0,-1 3 0,5 1 0,0-1 0,5 1 0,-1-1 0,5 5 0,4-5-20,-5 1 3,5-1 1,9 1 0,-9 0 4,4-1 2,-4 5 0,5-5 0,-5 1 10,4-5 0,0 5 0,-4-4-8,0 3 0,0-3 0,-8 0 0,4-1 0,-9-7 23,0 0 5,0 0 0,0 0 1,0 0 18,0 0 3,0 0 1,-14 4 0,1 0-43,-4-4 0,4 0 0,-13 0-11,0-4 11,4 0-10,-4 0 10,5 1-10,3-5-109,10 0-21,-10 4-5</inkml:trace>
  <inkml:trace contextRef="#ctx0" brushRef="#br0" timeOffset="44635.03">3779 3552 864,'-4'12'76,"4"-9"-60,0-3-16,0 0 0,0-7 348,-9-1 68,9 8 12,0 0 4,0 0-257,0 0-51,0 0-11,0 0-1,9 15-76,-9 5-16,8-1-2,1 0-1,0 4 38,4 0 7,0 4 2,0 0 0,-5 8-52,5 0-12,5-4 0,-5-1 0,4 1-48,0-4-13,-4-4-3,5 4 0,-1-4 55,-4-3 9,0-1 0,0 0 8,0-3-256,0-5-50</inkml:trace>
  <inkml:trace contextRef="#ctx0" brushRef="#br0" timeOffset="45083.9718">4082 3853 806,'0'0'36,"0"0"7,0 0-35,-8 3-8,8-3 0,-5 8 0,5-8 308,0 8 60,0 3 12,0 5 3,0-5-236,5 1-47,-1-1-10,9 1-2,0 0-46,-4-1-10,4-3-1,4 0-1,-4-5-16,4 5-3,-4-8-1,0 4 0,5 0-10,-5-4 10,0-4-10,-5 0 10,1 0-10,4 0 12,-9-3-12,1-1 12,-5 0-4,0-3-8,0 3 12,0-4-4,0-3-8,-5 3 10,1-3-10,0 4 10,-1 3-10,1 0 8,0-3-8,-1 3 8,5 8-8,0 0 0,-4-8 0,4 8 0,0 0 0,0 0 0,0 0-12,0 0 12,9 8-12,-1 0 12,5 3-10,-4 5 10,4-5 0,0 8-9,-4-3 9,8 3 0,-4 0 0,0 1 0,0-1 0,4 0 0,-4 4 0,0 0 0,0 0 0,0 4 0,-4 0 0,0 0 0,-5 0 0,0-4 0,1 4 8,-1-3 1,-8-1 0,-1-4 0,1 0 16,-5-7 3,5 3 1,-5-7 0,-8 0 6,4-1 1,-4 1 0,-1-8 0,1 0-16,0 0-4,-1-4 0,-3 0 0,3-3-16,-3-1 8,-1-4-8,5-3 0,4-1-8,-9-3-9,9 0-2,0 0 0,0-1-38,4 5-8,5-8-2,4 4 0,0-1-185,0 1-38</inkml:trace>
  <inkml:trace contextRef="#ctx0" brushRef="#br0" timeOffset="45404.9877">4490 3606 633,'0'0'56,"0"0"-44,0 0-12,0 0 0,0 0 240,0 0 45,0 0 10,13 4 1,0-4-231,-4 8-46,-1-5-10,1 5-517,0 0-104</inkml:trace>
  <inkml:trace contextRef="#ctx0" brushRef="#br0" timeOffset="45277.8023">4499 3795 1555,'0'0'138,"0"0"-110,0 0-28,0 0 0,0 0 197,0 0 35,0 0 6,4 11 2,-4-3-103,9 0-20,-5-1-4,5 5-1,-1-4-62,1 3-13,0 1-2,-5 3-1,0-3-21,1 3-4,-1-3-1,5-1 0,-5 1-21,0-4-5,-4-8-1,9 11 0,-9-11-245,0 0-50</inkml:trace>
  <inkml:trace contextRef="#ctx0" brushRef="#br0" timeOffset="45700.2545">4776 3853 1533,'0'0'33,"0"0"7,0 0 2,0 0 2,0 0-35,0 0-9,4 7 0,-4-7 0,0 0 145,0 0 27,0 0 6,0 0 1,0 0-55,0 0-10,-4-7-2,0-5-1,4 4-42,0-3-8,-5-5-1,1 1-1,4-1-27,0 1-6,0 0-1,0-1 0,0 5 31,0-5 7,0 5 1,4-1 0,1 4-52,-1 1-12,0-1 0,5 4 0,0 4 0,-1 4 0,1 0 0,0 4 0,4-1 8,-5 5-8,1-4 0,4 3 9,-4 1-9,4 3 0,-5-3 0,5-1 0,-4-3-13,4 3-5,-4-3-1,4-4 0,-5 4-125,5-4-26,-4-1-5,4 1-1,0-4-130,-4 0-26</inkml:trace>
  <inkml:trace contextRef="#ctx0" brushRef="#br0" timeOffset="46142.4258">5092 3725 576,'0'0'51,"0"0"-41,0 0-10,0 0 0,-4-7 256,4 7 50,0 0 10,-4-8 1,-1 4-85,1-4-16,4 8-4,-9 0-1,9 0-84,-4 0-17,-5 4-3,5 4-1,-5 0-55,5 3-11,0-3-3,-1 7 0,1 1-25,4 3-12,-4-7 10,4 3-10,4-3 0,0 3 0,1 0-13,3-3 4,-3 0-8,3-5-2,1 1 0,0-4 0,4-4 7,0 0 2,0 0 0,0-4 0,4 0-2,-4 0-1,-4-3 0,4-1 0,-5-4 21,1 5 4,0-5 0,-5 0 1,0 1-13,1-5 0,-1-3 8,5 4-8,-9-4 0,0-1 0,0 5 0,0-4 0,0 3 16,0 5 8,0-1 0,0 12 1,0 0-25,0 0 0,0 0 8,0 0-8,0 0-19,0 12-5,0-1-2,4 1 0,0 3 36,5 1 7,4 3 2,0 0 0,0-4-31,0 5-5,0-5-2,4 4 0,1-3 19,-5 7 0,0 0 0,0 0 0,0-4-24,0 5 0,-5-5-1,1 8 0,4-4 25,-4 0 0,-1 0 0,5 0 0,-8 0 0,-1 1 0,0-1 0,-4-4 0,5 0 17,-5-3 3,0-5 0,-5 1 0,1-5 13,0 5 3,-5-8 1,-4 4 0,0-5 3,-9 1 1,1 4 0,-5 0 0,4-4 10,-4-1 1,-9 1 1,5 4 0,-5-4-75,1-4-15,3 4-3,1-4-1,0-4-121,4 4-24,0 0-5</inkml:trace>
  <inkml:trace contextRef="#ctx0" brushRef="#br0" timeOffset="46894.0385">498 5124 2178,'0'0'48,"0"0"9,0 0 3,0 0 1,-5 0-49,5 0-12,0 0 0,0 0 0,0 0 81,0 0 14,9-8 2,4 5 1,4-1-52,1 0-10,-5 0-3,13 4 0,-5 0 14,5 0 2,5 0 1,-1 4 0,0-4-30,1 0-5,-1 4-2,0 0 0,5-4-13,-13 3 0,8-3 8,-4 4-8,0-4-8,-9 0-5,9 0-1,-13 0 0,5 0-132,-5-4-26,4 4-6,-4-3-554,-4-5-110</inkml:trace>
  <inkml:trace contextRef="#ctx0" brushRef="#br0" timeOffset="47171.0902">931 4985 288,'4'-19'25,"-4"8"-25,0-5 0,0 12 0,0 0 328,0 4 60,0 0 12,0 0 2,9 4-212,4 0-42,-9 4-9,5 0-2,8 3-25,-12 1-6,3-1-1,5 1 0,5-1-31,-10-3-6,5 4-2,9 3 0,-13-3-27,4-1-6,4-3-1,-4 3 0,0 1-14,-4 0-3,4-5-1,-5 1 0,1 0-1,-9-8 0,0 0 0,0 0 0,0 11-3,0-3-1,-9 3 0,5 5 0,-5-5-9,1-3 12,-5 8-12,-5-1 12,5 0-12,-4 1 0,4-5-12,0 5 12,-4-5-39,4 1 0,-5-1 0,5-3 0,5 0-112,3 0-22,5-8-5,0 0-955</inkml:trace>
  <inkml:trace contextRef="#ctx0" brushRef="#br0" timeOffset="47953.742">1742 4924 1555,'-9'0'138,"0"0"-110,1-4-28,-1 0 0,-4 0 197,13 4 35,0 0 6,0 0 2,0 0-107,0 0-21,0 0-4,-9 12 0,9-1-72,9 5-15,-9-1-2,9 0-1,-5 5-10,5-1-8,-1 0 9,1 1-9,0-1 0,-1-4 0,1-3 0,0-1 0,-5 1 0,0-1 0,-4-11 0,0 0 0,0 0 0,0 0-16,0 0 3,0-7 1,-4-5-6,0-3-1,4 3 0,-9-3 0,5-4 9,-1-5 2,1 5 0,0-4 0,-1 0-15,5-4-2,0 4-1,0 0 0,5-4 42,-1 4 9,-4 3 2,9 1 0,4 0-12,-9 3-3,5 1 0,8 3 0,-13 9 11,5-5 1,4 4 1,-4 0 0,4 4-25,0 0 0,0 0 0,-13 0 0,0 0 0,4 12 0,0-1 0,1 5 0,3-5 0,1 5 0,-9-5 0,0 5 0,0-1 9,0 0-9,-9-3 10,5 3-10,0-3-12,4 0-9,0-5-2,-5 5 0,1-4 4,4-8 1,0 0 0,0 0 0,0 0-8,0 7-2,-4 1 0,4-8 0,0 0 28,4 12 0,-4-12 0,0 7 0,4 5 0,5-8 16,-5 3-3,9 1 0,0-4-13,5 0 0,-5 3 8,4-3-8,-4 4 12,-4 0-1,-1-4 0,5 3 0,0 5 1,-8-8 1,3 3 0,-3 1 0,-5-8 3,0 8 1,0 0 0,-5-1 0,1-3 0,-5 4 0,-4 0 0,0-5 0,5 1-6,-5 0-2,-13 0 0,8 0 0,1-4-21,4 0-5,-9-4-1,5 4 0,0 0 29,-1-4 5,1 0 2,4 0 0,0 1-40,4-1-8,9 4-2,-4-8 0,0 4-47,4 4-9,4-8-3,5 1-693,-1-1-138</inkml:trace>
  <inkml:trace contextRef="#ctx0" brushRef="#br0" timeOffset="48186.2921">2184 4908 403,'0'0'36,"0"0"-36,0 0 0,0 0 0,0 0 325,-5 8 59,1-4 11,0 4 2,-1-1-185,5 5-38,0-1-7,0 5-2,0-1-89,0 1-17,0-1-4,5 4-1,-1 1-31,5-1-7,4-4 0,-5 1-1,1-1-15,17 8 11,-9-7-11,-4-13 10,-4 1-10,4 0 0,0 0 0,-4-4 8,4 0 0,-13 0-8,8-8 12,1 1-4,-5-1 12,1-4 3,-5 5 0,4-9 0,-4 1 4,-4 3 1,4-3 0,-5-4 0,1-1-9,-9 1-2,4 0 0,1 3 0,-5-3-34,0 4-7,0-1-2,0 1 0,0 3 26,4 5 0,-13 3 0,9 4 0,5 0-104,-5 0-15,4 7-3,0 5-1035</inkml:trace>
  <inkml:trace contextRef="#ctx0" brushRef="#br0" timeOffset="48627.24">2418 4662 2188,'0'-20'48,"0"17"11,0-5 1,0 8 1,0 0-49,0 0-12,0 0 0,4 8 0,5-5 105,0 9 19,-1 3 3,5 5 1,-4-1-103,0 4-25,4 4 0,-5 4 0,-3 0 23,3-12-1,-3 0 0,3-3 0,1-1-35,-5 4-7,5 1-2,0-5 0,-1-3 36,-8 3 7,5-4 2,-5-3 0,0-8-37,0 0-7,0 0-2,0 0 0,0 0 23,0 0 0,-5-8 0,5 1 0,0-1 32,0 0 10,0 1 2,0 7 1,0-8-21,0 8-4,0 0 0,0 0-1,0 0-19,9-8 8,0 8-8,4-4 0,0 4 0,0 4 0,4-4 0,-4 4 0,4 0 0,-4 0 0,5 4 0,-5-1 0,0 1 12,0 0 4,4-1 2,-13 1 0,5 0-2,-5-1 0,1 5 0,3-4 0,-8-8 0,0 0-1,0 7 0,-8 1 0,3 0 0,-3-4 0,-1 0 0,-4 3 0,0-3-15,-4 0 0,-5-4 0,5 4 0,-5-4 0,9 0 0,0-4 0,-4 0 0,4 0 0,-5-3 0,10 3 0,-5 0 0,4-4-186,0 4-40,9 4-8</inkml:trace>
  <inkml:trace contextRef="#ctx0" brushRef="#br0" timeOffset="48959.5433">3194 4754 2419,'0'0'53,"0"0"11,0 0 3,0 0 1,0 0-55,0 0-13,0 0 0,0 0 0,-5 8 101,-3 3 18,8-3 3,0 4 1,4 7-95,5-4-18,-5 8-10,5-3 10,4 7 10,-5 0 3,1-4 0,0 0 0,4-4-23,0-3-8,-5-1 0,1-3 0,4-5-153,-4 1-31,-9-8-5,8 4-2</inkml:trace>
  <inkml:trace contextRef="#ctx0" brushRef="#br0" timeOffset="49127.9762">3211 4642 1728,'0'0'76,"0"0"16,0 0-73,0 0-19,0 0 0,0 0 0,0 0 44,0 0 6,9 4 1,-1 0 0,5-8-51,5 8-17,-10 0 0,10 0 0,-1 0-82,5 3-16,-1-7-3,1 4-1</inkml:trace>
  <inkml:trace contextRef="#ctx0" brushRef="#br0" timeOffset="49401.1812">3554 4789 345,'0'-19'15,"0"19"4,0-4-19,0 4 0,0 0 0,0 0 0,0 0 386,-9 0 74,-4 0 14,4 4 3,1-1-289,-1 5-59,-4 0-11,0 0-2,0 3-52,4-3-11,0-4-1,-4 3-1,5 5-27,-1-8-4,5 0-2,4-4 0,-5-8-18,5 8 10,0 0-10,0 0 8,0 0-8,0 0 10,9 11-10,0-3 10,-1 4 6,5-8 0,-4-1 1,4 1 0,0 0 1,-4 0 0,0 0 0,4 0 0,-5 3-5,1 1-1,0 0 0,4 0 0,-9-1-20,5 5-5,-1-1-1,-3 1 0,-1-4 34,-4 3 8,4-3 0,-4 3 1,-4-3-16,0 0-3,-5 0-1,0-5 0,1 5-9,-1-4 0,-4 0 0,4-4 8,-8 0-33,0 0-7,-1 0-2,1-4 0,4-4-186,0 4-38</inkml:trace>
  <inkml:trace contextRef="#ctx0" brushRef="#br0" timeOffset="49936.3784">4338 5035 1382,'-22'-7'61,"14"-1"13,-1 0-59,0 1-15,-4-5 0,5 0 0,-5-3 255,0 4 48,4-1 9,-4 0 3,9 1-174,-14 3-34,14 0-7,-5 1-2,1 3-53,-1 0-10,0 4-3,9 0 0,-8 4-21,3 4-11,1-1 10,4 5-10,0 3 0,0 5 0,0-1 0,4 4-10,1 0 10,3 0-8,1 4 8,4-8-8,0 5-3,0-1 0,0-4 0,0 0 0,0-3-9,-4-5-1,4 5-1,0-9 0,-9-3 9,-4-4 1,9-4 1,-1 0 0,1 1 24,-5-9 5,-4 0 1,5 1 0,-1-1-30,0-3-5,-4-4-2,0-4 0,-4 3 18,4-3 16,0 4-4,-4-4 0,-1 0 8,5 3 0,-4 1 1,4 4 0,0-1 6,-4 5 1,4 3 0,0 8 0,0 0-8,0 0 0,0 0-1,0 0 0,4 15-10,5 1-1,-5-1-8,5 4 12,4 1-12,0-1 0,0 0-9,0 1 9,4-1-10,0-4 10,1-3-10,3 3 10,-3-3-132,-1-5-21,1 1-4,-1 0-1</inkml:trace>
  <inkml:trace contextRef="#ctx0" brushRef="#br0" timeOffset="50436.2966">4802 4531 633,'0'0'28,"0"0"6,0 0-34,-4-4 0,-1-4 0,5 8 0,0 0 362,0 0 66,0 0 12,0 0 4,0 0-276,0 0-54,5 8-11,3 7-3,-3 1-53,3 3-11,10 4-3,-10 4 0,5 4-9,-4 0-3,4 3 0,0 1 0,4 0-9,-12-8-1,3-8-1,5 0 0,0 0-10,-4 5 0,0-5 0,-1 0 8,1-3-38,4-1-8,0-4-2,-4 1 0,-1-4-192,-8-8-38,0 0-8</inkml:trace>
  <inkml:trace contextRef="#ctx0" brushRef="#br0" timeOffset="50679.9465">5118 4762 1580,'0'23'70,"0"-23"14,0 0-67,0 0-17,-8 8 0,8-8 0,-9-8 139,5 8 24,-5 0 5,0 4 0,1-8-68,-1 8-13,0 0-3,1 0-1,-1-1-47,5 9-8,-5 0-3,0 3 0,5 0-25,0-3 8,-1-4-8,5 3 0,-4 1 20,4-1-2,0 1 0,0-1 0,0 1-30,4 3-7,1-3-1,3-1 0,1-3 32,0 0 7,-1-4 1,5 3 0,0-3-31,0 0-5,0-4-2,5 0 0,-5 0 10,4-4 8,-4 0-12,0-3 12,9-1-141,-9 0-22,0 1-4</inkml:trace>
  <inkml:trace contextRef="#ctx0" brushRef="#br0" timeOffset="51019.0103">5300 4727 806,'0'19'36,"0"-19"7,0 0-35,0 0-8,-8 8 0,8-8 0,0 0 304,0 0 58,-5 12 12,1-5 2,0 5-224,4 0-44,4-1-10,-4 5-2,4-1-49,-4-4-11,9 9-1,-5-1-1,1 0-14,3 1-4,1-5 0,0 4 0,-5-3-4,5 3 0,-5-8-1,0 1 0,5 0-3,-9-9-8,0-3 12,0 0-4,0 0 0,0 0-8,0 0 12,0-11-4,0-5-8,0 1 0,-4-4 9,-1 0-9,1-1 0,4-3 0,0 0 0,0 4 0,0-1 0,0-3 0,4 4 0,1 0 0,3 3 0,-3 9 8,-1-5-8,0 4 0,5 1 16,-5 3 0,-4 4-1,0 0 0,13 4 0,0 3 0,-4 1 0,4 4 0,-4-1-15,-1 5 11,5-1-11,0 4 10,-4-3-10,4-1 0,4 1 0,1-1 0,-5-3-113,4 3-15,-4-3-4,5-5-1030</inkml:trace>
  <inkml:trace contextRef="#ctx0" brushRef="#br0" timeOffset="51485.9842">5829 4785 518,'0'0'23,"0"0"5,0 0-28,0 0 0,-8-4 0,-1 0 0,5-3 432,-5-1 80,-4 0 17,0 0 3,0 1-321,4-1-65,1 4-13,-5-4-2,-5 5-74,10 3-14,-5 3-3,8 1-1,-8 4-28,9 0-11,-5 7 8,5 1-8,4-1 0,0 4-11,0 1 1,0-5 0,4-4-3,1 9-1,-1-5 0,0 1 0,5-1 4,0 0 1,-5-3 0,5 3 0,-5 1 9,9-9 0,0 1-9,-4-4 9,-9-4 0,0 0 0,13 0 0,-5-4 0,-8 4-16,9-11 2,-5 3 0,9-7 0,-4-1 30,-5 1 5,-4-1 2,0-3 0,9 0-7,-5 3-2,-8-3 0,0 4 0,-5-5 6,5 9 0,4-5 1,-5 9 0,-3-5 3,3 4 1,5 8 0,0 0 0,-4 0-5,4 0 0,0 0-1,0 0 0,4 4-11,5 4-8,0 0 9,4 7-9,4 1 0,0 3 0,-8 0 0,4 0 0,4 1 0,-4-1 0,-8-4 0,3 5 0,-8-5-32,9 0-4,8-3 0,-12-1 0,-10 1-144,5-12-30,18 4-6</inkml:trace>
  <inkml:trace contextRef="#ctx0" brushRef="#br0" timeOffset="51980.6883">5985 4723 2188,'-8'8'48,"-1"-4"11,9-4 1,0 0 1,0 0-49,0 0-12,-4 8 0,12 3 0,14-3 105,-13 3 19,-5 1 3,0 3 1,9-7-52,-4 4-9,4-1-3,-9-3 0,1 7-51,-1 1-13,9-5 0,-4 5 0,-5-5 10,5 1-1,-1-1 0,5 1 0,-4 0-9,-9-12 0,0 0 0,9 3 0,4-3 9,-13 0-9,0 0 10,0 0-10,4-11 12,-4-1-3,0-3-1,-4-1 0,-1 1 1,5-4 0,0-1 0,0 1 0,-8 0 5,3 7 1,10-3 0,-1 3 0,-4-3-3,0 7-1,4 1 0,5-1 0,4 0-11,0 4 8,-13 4-8,13-7 8,9 3-8,-5 0 0,-8 4 9,4 0-9,4-4 0,0 4 0,-4 0 0,-4 0 8,-9 0-8,13 0 9,4 0-9,-4 0 10,-13 0 1,0 0 0,13-8 0,-4 5 0,-9 3-11,0 0 8,0 0-8,9-4 8,4-4-8,-13 8 10,0 0-10,0 0 10,0 0-10,0 0 10,-9 8-10,-4-8 10,9-4-10,-5 4 0,0 0 0,-4 4 0,0-4-8,5 7-1,3 13 0,-3-1 0,-5-8-1,4 13 0,9-1 0,0 4 0,9-8 10,-5 0-10,0 4 10,5 4-10,8-4 10,1 1 0,-5-5-9,4-4 9,9-3 0,4-1 0,-4-3 0,-4-8 0,0 0-15,-1-12-1,5-3-1,-8 0-900,-9-1-180</inkml:trace>
  <inkml:trace contextRef="#ctx0" brushRef="#br0" timeOffset="82100.4129">10584 5155 1886,'0'0'84,"0"0"16,0 0-80,0 0-20,0 0 0,0 0 0,0 0 43,0 0 4,0 0 1,9 8 0,4-5-68,0 1-14,0 0-2,4 4-552,-4-4-111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48:54.85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91 78 1598,'13'0'71,"-13"-4"14,5 0-68,-5-3-17,0-1 0,0 8 0,0 0 155,0 0 27,4-8 6,-4 4 0,0-3-43,4-1-9,-8 0-1,4 8-1,0-4-42,-4-3-8,4-1-1,0 8-1,0 0-38,0 0-8,-9 0-2,0 0 0,1 4-34,-1 0 0,-4 0 0,4 7 0,1 5-27,-1 3-2,0-4-1,5 1 0,-5 3 11,5 4 3,0-4 0,-1 1 0,5-1 5,0 0 2,0 0 0,0-3 0,5-1 9,-1 1-10,0-5 10,1-3-10,-5-8 10,8 8-12,1-5 12,4 1-12,-4-4 0,-1 0 0,5-4 0,0 1 0,-4-1-7,0 0-1,-1 4-1,1-4 0,0 0-20,0 0-4,-9 4-1,8-4 0,1 4-6,0-3-2,-9 3 0,0 0 0,8 0-19,-8 0-4,5-4-1</inkml:trace>
  <inkml:trace contextRef="#ctx0" brushRef="#br0" timeOffset="493.9576">426 109 691,'0'0'61,"0"0"-49,-9-8-12,5 0 0,4 1 412,-9-1 79,0 0 16,5-3 3,0 3-306,-5 0-62,0-3-12,0-1-2,5 8-78,-5 1-15,-4 3-3,5 0-1,8 0-22,-9 3-9,0 5 8,-4 4-8,-4-1 0,8 1 0,5 7-12,4 0 12,-4 1-24,4 3 2,0-4 1,0 0 0,0 1 3,0-1 1,-5 0 0,5-4 0,9-3-1,0 0 0,-1-5 0,1 1 0,4-4 1,-4-4 0,-9 0 0,13 0 0,0-8 17,-5 0 0,5-3 11,-4-1-11,0 1 12,0-5-12,-1 5 12,1-8-12,0 3 21,-5 5-2,-4-5-1,4 5 0,-4-5-3,0 8-1,5 1 0,-5 7 0,0 0 1,0 0 0,0 0 0,0 0 0,0 0-7,0 0-8,0 11 11,4 5-11,-4 3 9,4-4-9,5 1 0,0 3 9,4 0-17,-5-3-4,5-1-1,0 1 0,-4-5-44,8 5-9,-4-9-2,0 1 0,0-4-161,5 0-33</inkml:trace>
  <inkml:trace contextRef="#ctx0" brushRef="#br0" timeOffset="783.2474">760 171 576,'0'0'25,"0"0"6,-5-8-31,1-4 0,-5 1 0,5-1 0,-5 1 434,1 3 81,-1-4 16,0 1 3,1-1-335,-5 1-67,4 7-14,0-4-2,-4 4-64,5 4-13,-1 0-3,0 4 0,0 4-28,5-1-8,0 5 0,-1 0 0,1-5 0,4 5-12,-4-1 2,8 1 0,-4 0-5,4-1-1,1 1 0,-1-1 0,5-3 16,-5 4 0,-4-12-10,9 11 10,-5-3 0,5 3 0,0-3 0,-5 0 0,0 3 0,1-3 0,3 0 8,-3-1-8,-5-7 9,4 12-9,-4-12 10,0 12-10,0-1 0,-4-3 0,4 3 0,0-11 0,0 0-20,-13 4-4,4 4-1,0-4 0,-4-4-51,0-4-11,4 0-1,-4 4-1,0-8-135,0 5-28,5-1-4,3-8-625</inkml:trace>
  <inkml:trace contextRef="#ctx0" brushRef="#br0" timeOffset="1024.6009">625 232 1306,'0'0'58,"0"0"12,13 4-56,0-4-14,5 0 0,-5 0 0,0-4 157,0 4 29,8-4 6,-3-3 0,-5-1-45,4 0-10,5-7-1,-1 7-1,-3-3-38,-1 3-7,0-4-2,-4 1 0,5-1-37,-14-3-8,-4 3-2,5 1 0,-1-1-19,0 0-4,-4 5-1,0 7 0,5-12-5,-5 12-2,0 0 0,-9-4 0,0-3-10,1 3 0,-1 4 0,-4 4 0,0 0-20,0 7 3,4 4 1,0 1 0,1-1 4,3 5 2,1-5 0,4 4 0,0 4 10,4 1 0,5-9 0,0 4 8,4-3-8,4-1 8,0-3-8,1-5 8,-1 1-24,5-8-5,4 0-1,4-4-845,-4 0-169</inkml:trace>
  <inkml:trace contextRef="#ctx0" brushRef="#br0" timeOffset="1428.5239">1246-26 1497,'8'-12'66,"-3"5"14,3-5-64,-3 1-16,8-1 0,-5-3 0,5 3 294,0-3 55,0 3 11,5 4 3,-1 1-227,0 3-44,-4-4-10,9 8-2,-4-8-38,-1 8-8,0 8-2,-4 0 0,0 0-32,0 3 0,-4 5 0,0 3 0,-9 4-14,0 0-10,-5 8-1,-3 0-1,-10 0-32,5-1-6,0 1-2,0 0 0,0 0 0,-4-4 0,0 0 0,3-8 0,1 0 33,0 1 6,0-5 2,0-7 0,5-1 25,3 1 0,-3 0 9,8-8-9,0 0 39,0 0 1,0 0 0,0 0 0,0 0 4,13 0 0,0 0 1,8 0 0,-3 0-7,-1-4-2,9 0 0,-4 4 0,4-4-15,0 0-3,-9-3-1,9 3 0,0 4-142,0-4-29,18-4-6,-9 1 0</inkml:trace>
  <inkml:trace contextRef="#ctx0" brushRef="#br0" timeOffset="2365.4276">-746 1053 691,'0'0'61,"-4"-8"-49,4-3-12,-5 7 0,1-4 410,0 0 79,4 8 16,0 0 3,0 0-328,0 0-65,0 0-14,0 0-2,0 16-73,0-1-14,0 8-4,4 0 0,-4 8-8,4-4 0,-4 4-10,0 4 10,0-1-22,0 1 2,0-8 0,5-4 0,-5 0 4,4-7 0,0-1 1,1-3 0,-5-5-5,0 1 0,0-8-1,0 0 0,0 0-4,0 0-1,0 0 0,0-11 0,4-9 9,-4-3 1,0 4 1,0-4 0,0 0 15,0-4-9,0 4 9,0-8-8,0 0 8,0 0 12,4 0-2,1 4-1,-1 0 17,5 4 3,-5-4 1,9 4 0,-9 4 11,5 3 3,0 5 0,-1 7 0,1-4-6,0 12-1,0 0 0,-1 8 0,1-1-19,4 5-4,-4 3-1,-1 4 0,5 4-13,0 4 9,-4 0-9,4-1 8,0 1-8,0-4 0,0 4 0,-4 0 0,4-4-23,-5 0-3,1 0-1,0-4 0,-1-4-102,-3 0-21,-1-3-4,-4-5-617,4 5-123</inkml:trace>
  <inkml:trace contextRef="#ctx0" brushRef="#br0" timeOffset="2487.8087">-733 1319 691,'0'0'61,"0"0"-49,0-4-12,0 4 0,0 0 312,0 0 60,9-4 12,-1 4 3,1 0-194,0-4-38,4 0-8,-5-3-2,5 7-77,1-4-16,-1 4-4,0 0 0,4 0-48,-4 0 0,4 0-12,1 4 3,-1-1-140,0 1-28,5-4-6,-5 8-853</inkml:trace>
  <inkml:trace contextRef="#ctx0" brushRef="#br0" timeOffset="2764.3955">-264 1253 1209,'0'0'108,"-9"-7"-87,0 3-21,-4 0 0,5 0 236,-5-4 44,0 4 8,0-3 1,-5 7-123,10 0-25,-5-8-5,8 4 0,-3 0-64,3 0-12,-4-3-2,9 7-1,0 0-57,0 0-17,-8 7-1,8-7 0,0 0 18,-5 16 0,1-1 0,4 5 0,9-9 0,-5 5 0,-4-5 0,4 4 0,10-3 0,-1 3 0,-5-3 0,5-4 0,0-1 0,0-3 0,0 4 0,-4 0 0,4-4-10,-4 3 2,-9-7 0,8 4 0,-8-4 8,9 8 11,-9-8-3,0 0 0,0 0-8,0 11 0,-4-3 0,-1 4 0,1-5 0,-5 5 0,-8-4 0,4-1 0,0 1 0,0 0 0,-4-4 0,4 3 0,0-3-49,4-4-12,0 4-3,9-4 0,0 0-55,0 0-11,0 0-2,0-8-573,0-3-115</inkml:trace>
  <inkml:trace contextRef="#ctx0" brushRef="#br0" timeOffset="3134.5583">-47 1276 1616,'17'-11'72,"-8"3"14,-1 4-69,-3-3-17,-5 7 0,8-4 0,-8-8 197,0 4 36,0 1 7,-4-1 2,0 0-94,4 8-20,-13 0-3,0 0-1,0 0-68,-5-4-15,1 8-2,0 0-1,-1 0-26,1 0-12,-1-4 10,5 4-10,0 0 0,5 3-16,-1 1 1,0 0 1,5-1-4,4-7-1,0 0 0,0 12 0,0 0 5,4-1 1,-4-3 0,9 3 0,-9-11 13,9 8 0,-1 0 0,1-1-9,4 1 9,0 0 0,0 0 0,-4-5 0,4 1 0,0-4 0,0 0 0,0 4 0,-4 0 0,4 0 0,-9 0 0,-4-4 0,0 0 0,9 7 9,-5 1-9,-4 0 0,0-8 12,0 11-12,-4-3 12,-1 4-12,1-5 10,-5 5-10,1-4 8,-5-1-8,0 1 0,0-4 0,0 0-12,-5 0 12,1-4-39,4 0 0,4 0 0,0-4 0,-4 0-113,9 0-24,-5 0-4,9 4-542,0-8-109</inkml:trace>
  <inkml:trace contextRef="#ctx0" brushRef="#br0" timeOffset="3403.1437">104 1265 1152,'0'0'102,"0"0"-82,0 0-20,0 0 0,0 0 236,0 0 42,5 15 9,-5 1 1,4-1-124,0-3-24,-4 3-6,5 0-1,-1 1-75,1-1-15,-1-3-3,0 3-1,5 1-29,0-5-10,-1 1 0,1-5 9,-5 1-9,5-4 0,0 0 0,-9-4 8,8-4-8,1 0 0,-5 0 0,5-3 0,-5 3 11,1-4-3,-5 8-8,4-8 12,-4-3-12,4-1 0,-4 1 8,0-1-8,5 1 0,-5-1 9,4-3-9,-4-5 8,0 5-21,0 3-5,4-3-1,1 7 0,3 1 3,-8 7 1,0 0 0,5 7 0,-1 1-12,0 7-2,5-3-1,-5 7 0,-4-3 30,0 3 0,0 0-8,5-3 8,-1 3-110,5-4-19,-1 4-4</inkml:trace>
  <inkml:trace contextRef="#ctx0" brushRef="#br0" timeOffset="4086.9137">426 1211 1785,'0'0'159,"0"0"-127,0 0-32,0 4 0,0-4 146,4 11 23,-4-3 5,4 4 1,1-1-37,-1 1-7,-4 3-2,4 4 0,5 1-109,-5-1-20,1 4-9,-1-4 1,0 1 8,1-5 0,-1 0 8,0-3-8,1-4 0,3-1 0,-3-3 0,-5-4 0,0 0-16,0 0 0,0 0-1,4-8 0,5-3-19,-5-1-4,0-3-1,1 0 0,-5-5 53,4 1 12,0-4 1,1 0 1,-1 3-42,0 1-8,1 0-1,-1 4-1,0-5 44,5 5 9,-9-1 1,4 9 1,-4 7 3,0 0 0,0 0 0,0 0 0,0 0-2,5 7 0,3 5 0,-3-4 0,-1 3-46,0 1-8,1-1-3,3 5 0,-3-5 73,3 1 14,1 3 4,-4-3 0,-1 3-103,5-3-20,-1-1-4,-3-3-1,-5-8 52,0 0 12,8 12 0,-8-12 0,0 0 0,0 0 0,0 0-10,0 0 10,0 0 0,0 0 0,0 0 0,9-8 0,0-4-9,-1 1 9,1-5-12,0 1 12,-5 3-18,5-3 3,-1-4 1,1 7 0,-5 1 6,9-5 8,-4 5-13,0 3 5,4-4 8,0 1 0,-5 3 0,1 8 0,-5 4 0,5 0 9,0 0-9,-1 3 0,5-3 20,-4 4-4,0-8 0,4 8 0,-4-1-6,-1 1-2,-8-8 0,9 4 0,-5 4-8,9-4 0,-4 3 0,0-7 0,-1 0 0,-3 0 0,-1-4 0,5 1 0,-5 3 0,0-4 0,-4 4 0,0 0 0,0-8 36,0 0 1,-4-3 1,0 3 0,-1 0-16,1-3-3,-5 3-1,9 8 0,0 0 6,0 0 2,0 0 0,0 0 0,-13 8-26,0-1 0,9 5 8,-5 3-8,5 1 12,0 3 0,4 0 0,4 4 0,0 1-12,-4 3 8,0-8-8,9 0 8,4 0-8,4-7 8,1-1-8,-1-3 8,9 0-8,0-8-17,-4-4 4,4-4-943,0 1-189</inkml:trace>
  <inkml:trace contextRef="#ctx0" brushRef="#br0" timeOffset="4862.8652">1992 1307 1036,'0'0'46,"0"0"10,0 0-45,0-8-11,0 1 0,0 7 0,0 0 326,0 0 63,0 0 13,0 0 2,9-4-229,4 0-47,0 0-8,4 4-3,-4 0-39,4 0-8,5 0-2,0-4 0,-5 1-40,5 3-8,-5 0-1,5 0-1,-5-4-18,-8 4-11,4 0 2,0 0 0,0 4-114,0-4-22,0 0-5,0 0-706,0 0-140</inkml:trace>
  <inkml:trace contextRef="#ctx0" brushRef="#br0" timeOffset="4712.1949">2035 999 1497,'0'0'66,"0"0"14,0 0-64,0 0-16,0 0 0,0 0 0,-8 8 272,8-1 50,-5 1 10,1 4 3,0 3-227,4 4-46,0 4-9,0 8-1,0-4-40,0 0-12,0 4 0,4 4 0,-4-4 0,4-5 0,-4 5 0,5-11 0,-5-1 8,4-8-8,0 1 0,-4-4 0,0-8 0,0 0 0,0 0 8,0 0-8,0 0 8,0 0-8,0-12 9,0 1-9,0-9 0,0-3 0,0 0 0,0 0 0,0-4 0,0 0 0,5 0 0,-1-8 0,-4 5 10,9-5-10,-5 4 10,5 0-10,-1 4 13,1 0-3,-5 4-1,5 4 0,-5 7 15,1 1 2,-1 3 1,5 4 0,-1 4-7,1 4 0,0 4-1,-1 3 0,1 9-10,4-1-1,0 4-8,0 4 12,0 4-12,-4 0 0,4 3 0,0 1 0,-9-4 0,1 0-12,3-4 1,1 0 0,0-1-46,-1-2-10,-8-1-1,9-4-1,-5-7-138,1-1-27,-10 1-6,5-5 0</inkml:trace>
  <inkml:trace contextRef="#ctx0" brushRef="#br0" timeOffset="5094.6516">2371 971 518,'0'0'23,"0"0"5,-9-12-28,5 5 0,-1-1 0,5 8 0,-4-8 475,4 8 89,0 0 19,0 0 3,0 0-364,0 0-73,0 0-14,0 0-3,9 4-60,-5 4-11,9 3-2,-4 5-1,-1 7-30,1 4-5,0 0-2,4 8 0,-5-1-13,1 1-8,0 0 10,4-1-10,-5 1-10,5-4-8,0-4-2,-4-4 0,4 0-101,-4-8-21,4 1-4,0-5-1,-5-3-121,1-4-24</inkml:trace>
  <inkml:trace contextRef="#ctx0" brushRef="#br0" timeOffset="5231.2647">2618 1160 921,'0'0'40,"0"0"10,0 0-40,0 0-10,0 0 0,0 0 0,0 0 318,0 0 62,0 0 12,8 7 2,1 5-263,0 0-53,-5-1-10,0 1-3,1-1-47,-1 1-10,5 3-8,-5-3 12,0-1-118,1-3-23,-5-8-5</inkml:trace>
  <inkml:trace contextRef="#ctx0" brushRef="#br0" timeOffset="5390.4966">2635 975 1267,'0'0'112,"0"0"-89,-9-4-23,9 4 0,-4-4 234,4 4 42,-9-4 9,9 4 2,0 0-146,0 0-29,0 0-5,0 0-2,0 0-85,0 0-20,0 0 0,0 0 0,13 8-127,0 0-24,0-1-5,0 1-540,0 0-109</inkml:trace>
  <inkml:trace contextRef="#ctx0" brushRef="#br0" timeOffset="5757.2936">2900 1121 748,'0'0'33,"0"0"7,0 0-32,0 0-8,0-7 0,0-5 0,-5 4 441,5 1 87,-4-1 16,-5 0 4,1 4-360,-1 0-72,5 4-14,-5-3-3,0 3-55,1 0-10,-1 3-2,0 1-1,1 4-31,3 4 0,1-1 0,-5 5 0,5 3-9,4 0-2,0 0 0,0-3 0,0-1 3,4-3 0,5 3 0,0-3 0,-1-1 8,5 1-8,-4-1 8,4-3-8,0 0 8,0-1 0,0-3 0,0 0-8,-4-4 8,4-4 0,4-3 0,-4 3 0,4-4 0,-4-3 0,-4 3 10,4-4-10,0 5 0,-4-9-16,-5 1 1,0 3 1,1 1 4,-1-1 1,-4 0 0,-4 5 0,-1-5 9,-3 5-12,8 7 12,0 0-12,-5-4 12,-3 4 0,-1 0 0,0 4 0,5-1 16,-5 9 0,9-1-1,-4 1 0,8 0 5,1-1 0,-1 1 1,0 3 0,5 1-21,0-1-10,4-3 1,0 7 0,4-8-2,5 5 0,-5-5 0,5 1 0,-5-1-189,5-3-39</inkml:trace>
  <inkml:trace contextRef="#ctx0" brushRef="#br0" timeOffset="6201.3129">3823 886 1555,'0'0'138,"0"0"-110,-5-4-28,5 4 0,14-3 185,-14 3 32,0 0 7,0 0 0,8 0-155,5 0-31,-4 0-6,-9 0-2,0 0-62,13 3-13,9 5-3,-5-4 0,-17-4-75,13 8-15,9-1-3,-1 1-455,-8 4-92</inkml:trace>
  <inkml:trace contextRef="#ctx0" brushRef="#br0" timeOffset="6464.6687">4109 975 1332,'0'0'59,"0"0"12,0 0-57,0 0-14,0 0 0,0 0 0,-4-4 213,-5 0 40,5-4 8,-9 5 2,4-1-107,0 0-22,9 4-4,-4-4-1,-13 4-65,-1 0-12,10 0-4,-1 0 0,0 4-23,1-4-5,-1 8 0,9-8-1,0 0-19,0 0 0,4 7 0,-4 5 0,0-1-11,0 1 11,0 0-12,5-1 12,-1 1-8,5-1 8,-1 5 0,1-5 0,-5 5 0,5-5 0,4-3 0,0 0 0,-9-1 0,9 1 9,0 0-9,0-4 8,0-1-8,-4 1 8,-9-4-8,0 0 8,9 8-8,-9-8 12,-9 8-12,-4 3 12,4 5-12,-4-1 0,0 4 0,-8-7 0,-1-1-14,0 1-2,5 0 0,-5-1 0,-8-3-67,8-1-13,5-3-4,0 0 0,-5-4-141,0 0-29</inkml:trace>
  <inkml:trace contextRef="#ctx0" brushRef="#br0" timeOffset="6047.2228">3836 936 2246,'0'0'200,"0"0"-160,0 0-32,-4 12-8,4-1 156,0 5 31,0-1 5,4 5 2,0-1-129,1 4-25,-1 0-6,-4 4-1,-4 0-25,8-4-8,5-4 0,-5 4 0,0-3-43,-4-1-12,9 0-2,-5-7-817,-4-12-163</inkml:trace>
  <inkml:trace contextRef="#ctx0" brushRef="#br0" timeOffset="6963.573">5284 1025 1670,'0'0'148,"0"0"-118,0-8-30,-5-7 0,5 3 230,-4 1 40,0-1 8,-1 4 2,1 1-138,4 7-27,-4-8-6,-5 4-1,0-4-58,1 8-12,-1-3-2,-4 6-1,0 1-19,4 0-3,-4 4-1,5 7 0,-5 1-12,8-1 0,-3 4 0,8 1-10,-5-1-8,5 4-2,0 0 0,0 0 0,5-3-6,3-1-2,-3-8 0,3 5 0,1-5 6,0 1 1,-5-4 0,5-5 0,-9-3 9,13 0 3,-5-3 0,1-5 0,-5 0 9,5-3 0,-5-5 0,5 5 0,0-5 8,-5 5 0,5-5 0,-1-3 0,-3 4 14,-1-1 3,5 5 1,-5-1 0,5 4 3,-5 1 1,-4 7 0,0 0 0,9 0-10,-1 3-3,1 5 0,0 0 0,-5 3-17,5 5 8,-1-1-8,5 5 0,-4 3-12,4 0-8,0-4-3,0 4 0,0-7-127,4 3-26,5-4-4</inkml:trace>
  <inkml:trace contextRef="#ctx0" brushRef="#br0" timeOffset="9900.3858">-1427 2269 1497,'0'0'133,"0"0"-106,0 0-27,0 0 0,0 0 200,0 0 34,9 4 7,0 0 2,-1 4-99,1-4-19,8 3-4,-4 1-1,-4-4-56,13 4-12,0-1-3,4-3 0,-5 4-17,5 0-3,0-4-1,5-1 0,-5 1-17,-5-4-11,5 0 12,0-4-12,5 4 0,-1 0 0,-8-3-10,-1 3 10,1-4-114,0 4-15,-5-4-3,-4 0-700,-4 0-140</inkml:trace>
  <inkml:trace contextRef="#ctx0" brushRef="#br0" timeOffset="10159.3387">-1041 2162 1886,'0'0'84,"0"0"16,0 0-80,0 0-20,0 0 0,0 0 0,0 7 136,5 5 24,-1-1 4,9 1 0,0 0-52,4-5-12,1 5-1,-5-5-1,4 1-22,5 4-4,-5-5 0,5 5-1,-5-4-33,0 3-6,1-3-2,-1 0 0,-4 3-14,0-3-4,-4 0 0,-9-8 0,8 7-12,-8-7 9,5 12-9,-1 0 8,-4-1-8,-9 1 8,1-1-8,-1 1 8,-8 7-8,-1-4-14,-8 5 3,5-5 1,-5 4-18,0-7-4,4 3-1,0-7 0,1 0-77,-1-4-15,9-1-3,-4-3-1128</inkml:trace>
  <inkml:trace contextRef="#ctx0" brushRef="#br0" timeOffset="11028.4438">-130 2408 979,'0'0'43,"0"0"9,0 0-41,0 0-11,13 0 0,0-4 0,-5 4 277,5-4 54,0 1 10,0 3 3,5-4-182,-1 8-36,0-1-7,5 1-2,-5-4-43,5 0-9,-5 4-1,5 0-1,-5-4-33,1 8-6,3-4-2,-3 3 0,-1-7-78,-4 4-16,0 0-4,-13-4-1156</inkml:trace>
  <inkml:trace contextRef="#ctx0" brushRef="#br0" timeOffset="10849.6698">-87 2061 1728,'0'0'153,"0"0"-122,0 0-31,0 0 0,0 0 183,0 0 30,0 0 7,0 0 0,0 0-108,0 0-21,0 16-5,0 3-1,4 0-59,-4 4-12,5 4-2,-1 4-1,0 0-11,1 4 0,-1-4 0,5 3 0,-5-3 0,0 0 0,1-4 0,3-4 0,-3-4-14,-1 1 5,0-5 1,1-7 0,-5-8-7,0 0-1,0 0 0,0 0 0,0 0 7,0-8 1,4-7 0,-4 3 0,0-3-1,0-5 0,0 1 0,0 0 0,0-4 9,0 0-8,-4-1 8,4-3-8,0 4 8,-5 0 0,5 4 8,0 0-8,5-4 16,-5 7 0,4-3-1,0 7 0,1 5 7,-1-1 2,-4 8 0,9 0 0,-1 4-5,1 3-1,0 1 0,4 8 0,-5-1-10,5 0-8,5 5 9,-1 7-9,0-4 8,-4 4-8,5 0 0,-5 4 9,0-4-9,0-1 0,0 1 0,-5 0 0,5-3-18,-4-5-2,-5-4-1,1-3 0,-1-1-41,0-3-8,1 0-2,-5-8 0,0 0-183,-13 7-37</inkml:trace>
  <inkml:trace contextRef="#ctx0" brushRef="#br0" timeOffset="11235.9934">329 2100 806,'0'0'72,"0"0"-58,0 0-14,0 0 0,0 0 360,0 0 70,0 0 14,4 11 2,5-3-242,0 4-48,-1-1-9,1 1-3,4 7-64,0 0-14,-4 1-2,-1 10-1,5-3-36,0 0-7,0 4-2,0 0 0,0 0-18,0 0-9,0 0 1,0-1 0,0-6-37,0-5-7,-4-4-2,4 1 0,0-5-202,-9 1-40</inkml:trace>
  <inkml:trace contextRef="#ctx0" brushRef="#br0" timeOffset="11417.9612">671 2320 1670,'0'0'148,"0"0"-118,0 0-30,5 7 0,-5 5 199,0 3 33,4-3 8,0-1 0,1 1-104,3 3-22,1-3-4,-5 3-1,5 5-76,0-5-15,-5 0-3,5 1-1,-5-1-36,5-3-7,-9-1-2,4-3-833,5 0-168</inkml:trace>
  <inkml:trace contextRef="#ctx0" brushRef="#br0" timeOffset="11625.8674">702 2277 288,'-9'-11'12,"5"7"4,-1-4-16,5 8 0,0-4 0,0 4 0,0 0 471,0 0 91,0 0 18,-4-8 4,4-3-432,0 11-88,0 0-16,13 0-4,-4 0-152,4 0-29,0 4-7</inkml:trace>
  <inkml:trace contextRef="#ctx0" brushRef="#br0" timeOffset="11952.9368">1040 2269 1497,'0'0'133,"0"0"-106,0 0-27,0 0 0,0 0 249,0 0 45,-9-7 9,-4-1 1,9 4-115,-5-4-23,5 5-5,4 3-1,0 0-107,-13 0-21,13 0-5,-13 3-1,-4 1-26,8 4 0,9 4 8,0 3-8,0 0-8,-4 5-4,-1-1-1,5 4 0,9 0 0,0-4 0,-5 1 0,5-1 0,8 0-28,-4-7-6,4 3-1,1-3 0,-1-1 32,0 1 5,1-4 2,-5-5 0,4 1 0,-4-4 0,4 4 0,1-8 0,-5-3 9,4-5 0,-4-7 0,4 3 8,-4 1-8,-4-4 11,0-1-11,-1 5 12,-3 0 0,-5-1 1,4 1 0,-4 3 0,0-3-13,-4 3 0,-1-3 8,1 11-8,4 4 0,-13 0 0,13 0 0,-13 0 0,0 0-15,4 8 4,1-1 1,-1 5 0,5 0 10,4-1 0,0 5 0,0-1-8,4 0 16,0 1 3,5-1 1,0 1 0,-1-5-12,5 1 0,-4-1 9,0-3-9,4-4 0,0 0-16,4 0 2,0-4-874,1-4-176</inkml:trace>
  <inkml:trace contextRef="#ctx0" brushRef="#br0" timeOffset="12276.2033">2024 2323 2480,'-13'-11'110,"13"11"22,0 0-105,0 0-27,0 0 0,0 0 0,0 0 126,0 0 20,0 0 4,0 0 1,0 0-78,9 8-15,-5 7-3,5 0-1,-1 5-36,1 3-7,0-4-2,4 0 0,-5 1-17,5-1-4,-4 0-1,4 0 0,0-7-90,0-1-17,0 1-4,-4-4-751,-1-4-149</inkml:trace>
  <inkml:trace contextRef="#ctx0" brushRef="#br0" timeOffset="12703.5962">2050 2181 1209,'0'0'108,"0"0"-87,0 0-21,0 0 0,0 0 235,0 0 42,0 0 9,0 0 2,0 0-195,0 0-38,13 4-8,-4 0-2,4-1-64,-5 1-13,5 4-2,5 0-1,-1 3-54,-4-3-11,4 0-3,5 3 0,-5-3-36,-4-4-7,-4 3-2,8-3 0,5-4-71,0 0-14,-5 0-3,-4-4-1,0 4 182,-4 0 37,-5-3 7,-4 3 2,0 0 252,0 0 50,0 0 11,0 0 1,-4-4-84,-5-4-17,0 4-3,1 0-1,-1 0-70,0 4-14,1 0-4,-1 0 0,-4 0-68,4 0-15,9 0-2,0 0-1,0 0-26,0 0 0,-4 8 0,0 4 0,4-5-20,4 1 4,-4-4 1,0 8 0,-17-1 0,17 1 0,17 7 0,5-4 0,-5-3 15,5 0 0,-5 3 12,0-4-12,5 1 12,-5 0-4,1 3 0,-1 0-8,0-7 24,1 4-3,-5-5 0,0 1 0,0 4 12,-5-5 3,1-3 0,0 4 0,-5-4-16,-4-4-2,0 7-1,0 5 0,-4-4-6,4-8-2,-13 0 0,-5 4 0,-3-1-36,-10 1-7,-3 0-2,8-4 0,4-4-148,0 4-31,-4 0-5,0-4-2</inkml:trace>
  <inkml:trace contextRef="#ctx0" brushRef="#br0" timeOffset="13097.7573">3047 1834 2286,'0'0'101,"0"0"21,0 0-98,0 0-24,0 0 0,0 0 0,0 0 116,0 12 19,0 3 3,4-3 1,-4 3-54,9 8-10,0 0-3,4 8 0,-5-4-43,1 8-9,4-1-1,0 5-1,-4-1 0,4-3 0,0 4 0,0-1 0,-5-7-40,5 0-8,-4 0-2,4-4 0,0-4-127,0-4-25,-4-4-6</inkml:trace>
  <inkml:trace contextRef="#ctx0" brushRef="#br0" timeOffset="13464.7187">3350 2192 2106,'0'0'93,"0"0"19,0 8-89,5 4-23,-5-12 0,4 7 0,5 1 116,-1 4 20,1-5 3,4 9 1,0-5-78,0 5-15,0-9-3,0 5-1,4 0-16,1-5-3,-1-3-1,-4 0 0,-4 4-12,4-8-3,8 0 0,-8-8 0,-13 8 8,-4-8 2,0 1 0,8-5 0,9-3-18,-4 3 0,4 0 0,-5 1 0,1-1 0,-5 1-12,-8-1 1,8 1 1,5-5 0,0 9 0,-18-1 0,9 0 0,4-3 10,-4 3-12,0 4 12,0 4-12,-8-4 12,8 4-10,4 8 10,-4-8-10,-13 11 10,13 5-13,17 3 5,1-3 8,-1 3-11,-8 4 11,-1-4-8,5 8 8,5 0 0,-5 0 0,-5 0 0,5 0 0,5 0 0,-1 0 12,-13-4-4,1 4 0,3-4 6,-3 0 2,-1 0 0,0-3 0,-4-1-47,0 0-9,9-3-1,-4-5-1,-5-11-139,0 0-28,8 0-6,1 0-1</inkml:trace>
  <inkml:trace contextRef="#ctx0" brushRef="#br0" timeOffset="13672.2953">3818 2108 691,'0'0'30,"0"0"7,0 0-29,0 0-8,0 0 0,0 0 0,14 7 413,-6-3 82,-8-4 16,5 8 3,3 3-325,5-3-65,0 4-12,-8-1-4,-1-3-54,5 4-11,4-1-3,-9 1 0,0 3-40,1 0-9,3-7-2,1 4 0,-5-5-128,5 1-25,-9-8-6</inkml:trace>
  <inkml:trace contextRef="#ctx0" brushRef="#br0" timeOffset="13808.9338">3849 2023 1324,'4'-19'118,"-4"11"-94,-8-4-24,8 12 0,0 0 182,0 0 32,0-7 6,0 7 2,-5-8-121,5 8-24,0 0-5,0 0 0,-4 0-195,4 0-38,9 0-8</inkml:trace>
  <inkml:trace contextRef="#ctx0" brushRef="#br0" timeOffset="14144.6035">4005 2085 1324,'4'15'118,"1"-4"-94,-5-11-24,4 12 0,13 0 197,-8-1 35,-5-3 8,1 3 0,3-3-81,1 0-17,-5 3-3,1 1-1,3-4-56,-3 3-11,3-3-3,-8-8 0,-8 11-29,8-11-7,0 0 0,0 0-1,0 0-22,0 0-9,0 0 8,0 0-8,13-3 15,0-5-3,-5 4 0,5-4 0,-8 1-12,-1-1-13,-8-4 2,4 1 1,0-1 1,4 1 0,0-1 0,-4 4 0,-4 1 9,4-1 0,13 4 0,-4 0-8,-9 4 8,0 0 0,4-4 0,9 4 0,0 4 0,-4 4 11,-1 4-3,5-1 0,9-3-8,-9 3 0,-13-3 0,9 0 0,8-4-14,0 0-5,-4-1-1,5 1 0,-5 0-149,4-4-31,5 0-5,-1 0-555,-12-4-110</inkml:trace>
  <inkml:trace contextRef="#ctx0" brushRef="#br0" timeOffset="14463.8205">4603 2042 2232,'13'4'49,"-9"-8"11,-8 0 1,4-3 1,0-1-50,4 0-12,-8 4 0,-5-3 0,1 3 135,-1 0 24,5-4 5,-5 8 0,-4-4-54,0 4-11,13 0-3,-9 8 0,1 4-69,-1-1-15,0 5-2,9-5-1,5 5-9,-5-5 0,-5 8 0,10-3 0,3-1 0,1-7-12,-9 3 2,4 1 1,5-4-25,0-1-5,-9-7-1,0 0 0,0 0 27,0 0 5,13 0 8,-5-7-13,-3 3 13,3-4 8,1 0 0,4-7-8,-9 0 15,5-1-4,0 1-1,4-1 0,0-3 11,-5 0 3,-8 0 0,5-1 0,3 9 2,1 3 1,-9 8 0,0 0 0,0 0 12,0 0 2,9 0 1,-1 8 0,-8 3-42,5 5 0,8 3 0,-5 4-11,-3 4 11,3 8 9,5-4-1,-4 3-8,4 5 0,-9 3 0,1-3 0,3 7 0,5-4 0,-4-3-12,-9-4 0,4-5 0,5-3-75,4 0-14,-4-4-3,-5 1-828,1-13-166</inkml:trace>
  <inkml:trace contextRef="#ctx0" brushRef="#br0" timeOffset="51120.602">26 4277 1944,'-5'-12'86,"1"5"18,0 3-84,-1-4-20,1 4 0,4 0 0,-4 1 130,4 3 22,0-4 4,0 4 0,0 0-51,0 0-10,0 0-3,0 0 0,0 0-44,4 11-8,5 5-3,-5-1 0,9 4-22,-4 4-5,4 4-1,-5 4 0,1-4-9,0 4 0,-1-4 0,1 0 0,0 0 0,-1 0 0,1-8 0,0 4 0,-5-7 0,0-1 0,-4-3 0,5-1-11,-5-3-1,0-8-1,0 0 0,0 0 0,0 0 4,0 0 1,-5-12 0,-3 1 0,3-1 8,1 1-10,0-5 10,-1-3-10,-3 0 10,3-4 0,5 0 0,-4-1 0,0 5 0,4-4 0,0 0 0,0 0 0,0 0 0,4 3 0,0 5 8,1 0-8,3-5 9,1 13-9,0-5 12,-1 8-12,1 0 18,4 4-3,-4 0-1,-1 0 0,5 4-4,0 0-1,-4 4 0,0 3 0,4-3-9,0 4 0,-5-1 9,1 1-9,0 3 0,-5-3 8,-8-1-8,4 5 0,4-5 0,-4 1 0,4-1 0,-4-3 0,0 4-35,-8-5-5,3 5 0,-3-1-1,3-3 41,1 0 14,-9-4 0,9 3 0,-5-7-14,9 0 0,-9 0 0,1 0-10,-1 0 10,9 0 0,0 0-9,0 0 9,0 0-10,0 0 10,0 0-13,0 0 5,9 8 8,-1 0 0,10 0 0,-5-1 0,0 1 0,-5 4 0,5-5 0,5 1 0,-1 3 0,5-3 0,-5 0 0,-4 0 0,0-1 0,0 1 0,-4 4 0,-1-5 0,-8-7 0,0 0 0,0 8 0,5 4 0,-5-12 49,-5 7 12,-3 5 3,-1-4 0,0-5-52,-4 5-12,-4-8 0,0 4 0,4 0 0,-5-4 0,1 0 0,0 0 0,-5-4 18,5 4 1,-1-4 0,1-4 0,0 5-31,-1-1-5,5 0-2,0-4 0,0 4-36,5-3-7,-1-1-2,9 8 0,0-8-138,0 8-28,9-8-6,4 1 0</inkml:trace>
  <inkml:trace contextRef="#ctx0" brushRef="#br0" timeOffset="51414.2829">580 4504 691,'0'0'30,"0"0"7,-8 8-29,-1-4-8,0 0 0,1-4 0,-1 7 432,5-3 86,4-4 17,-9 4 3,5 4-375,-1 3-75,1 1-16,4-1-2,4 1-56,1 3-14,-1 1 0,5-1 0,4-3 0,-5 3 0,5-3 0,0-1 0,5 1 23,-5-8 1,0 3 1,0-3 0,4-4-15,-4 0-10,0 0 12,0-7-12,0 3 21,-4-4-2,0-3-1,-1-1 0,1 4 9,-5-3 1,1-5 1,-5 5 0,0-5-9,-9 5-3,5-1 0,-1 1 0,-3-5-17,-1 5 10,0-1-10,-4 4 8,0-3-31,0-1-6,-4 8-2,4-3 0,0 7-37,0 0-7,4 0-1,0 4-1,1-1-162,-1 5-32</inkml:trace>
  <inkml:trace contextRef="#ctx0" brushRef="#br0" timeOffset="52469.2639">-395 4701 1382,'0'0'123,"0"0"-99,-4 7-24,4-7 0,0 0 163,0 0 27,0 0 6,0 0 0,0 0-104,0 0-20,0 0-5,0 0-1,0 0-101,0 0-20,0 0-4,0 0-1</inkml:trace>
  <inkml:trace contextRef="#ctx0" brushRef="#br0" timeOffset="52327.7072">-347 4419 2253,'-9'-23'100,"9"23"20,0 0-96,0 0-24,0 0 0,0 0 0,0 0 93,0 0 14,0 0 2,0 0 1,4 12-139,5-4-28,0-1-6,-1 1-1,-8-8-58,5 8-12,4-1-2</inkml:trace>
  <inkml:trace contextRef="#ctx0" brushRef="#br0" timeOffset="52620.4385">-208 4724 1738,'0'0'77,"0"0"16,0 0-74,0 0-19,0 0 0,0 0 0,0 0 87,0 0 13,8-4 4,1 4 0,4-4-206,0 0-41</inkml:trace>
  <inkml:trace contextRef="#ctx0" brushRef="#br0" timeOffset="51850.8905">815 4161 2379,'0'0'105,"0"0"23,0 0-103,0 0-25,0 0 0,0 0 0,0 0 114,0 0 18,0 0 3,8 8 1,1 4-87,4-1-17,0 8-3,0 8-1,0 0-42,0 4-9,-4 4-1,-1 3-1,-8-3 45,0-4 10,13 4 2,-4-5 0,0 1 0,-5-8 0,5 0 0,-5-7 0,5-1-77,-5-7-15,-4-8-4,0 0 0,0 0 103,0 0 20,0 0 4,0 0 1,0-4-64,4-4-21,-4-7 0,0 3 0,0-7 21,0 8 0,0-5 12,0 5-4,0-1-8,5 1 10,-1-1-10,0 0 10,9 5-10,-4-5 0,0 4-12,4 1 12,0 3 18,4 4 11,-4 0 3,4 4 0,1 0-32,-5-1 8,4 5-8,0 4 0,-4-5-12,0 5-4,0 3-2,-4-3 0,0 0 18,-1-1 11,-3 1-2,-1-1 0,-4 1 7,0-1 0,0 1 1,-4-1 0,4-11-4,-5 8-1,-3 0 0,-1 0 0,-4-1 12,0-3 1,-4 4 1,-1 0 0,-3-5-72,-1 1-14,-4-4-4,0 0 0,-4 0-153,-1 4-31</inkml:trace>
  <inkml:trace contextRef="#ctx0" brushRef="#br0" timeOffset="53450.5668">1976 4300 979,'0'0'87,"0"0"-70,-4-8-17,0-3 0,-5 3 300,5 0 57,-1-3 11,5 11 3,0 0-221,0-8-44,0 0-9,0 8-1,0 0-96,0 0-10,0 0-6,9 0-2,4 4-171,0 0-35,0 4-6,4-4-398,1 7-80</inkml:trace>
  <inkml:trace contextRef="#ctx0" brushRef="#br0" timeOffset="53275.4776">1981 4377 403,'0'0'17,"0"0"5,8-8-22,-3 5 0,-5 3 0,0 0 0,0 0 498,0 0 95,4-8 19,-4 8 4,0 0-413,0 0-83,9 8-17,-1-1-3,-3 1-63,-1 4-12,5-1-2,-5 1-1,0 7-22,-4 0 9,9-3-9,-5 3 0,-4 4-17,5-4-11,-1 4-1,0-3-1,-4-5-225,5 0-45</inkml:trace>
  <inkml:trace contextRef="#ctx0" brushRef="#br0" timeOffset="53759.8397">2323 4389 1598,'17'0'71,"-17"0"14,0 0-68,0 0-17,0 0 0,0 0 0,0 0 174,0 0 31,-4-8 7,0 0 0,-1-3-66,-3 3-14,-5 0-2,4 4-1,9 4-50,-4-7-11,-5-1-1,-4 4-1,0 0-39,-4 4-8,4 0-2,0 0 0,-5 4-17,5 0-12,5 0 1,-1 7 1,5-3-16,-1 4-3,1-1-1,8 5 0,1-5 5,-1 5 1,5-1 0,4 0 0,0-3 15,4 3 9,0-3-10,1 3 10,-1 1-12,-4-1 3,0-3 1,4 3 0,5-3 8,0-1 11,-5 1-3,0-1 0,-4-3-8,0 0 0,-4 0-12,0 3 12,-5-3 0,-4 0 18,0-8-2,0 11 0,0-3 3,-9 0 0,-4-1 0,0 1 0,0 0 13,-4-1 2,-5-3 1,1 0 0,3 0-35,-3 0 0,3-4 0,1 0 0,-9 0-44,9-4-16,-5 0-4,9-4 0,0 4-125,0-3-26,9-5-5,8 1 0</inkml:trace>
  <inkml:trace contextRef="#ctx0" brushRef="#br0" timeOffset="54350.1562">3320 4443 1645,'0'0'72,"0"0"16,9 0-70,-9 0-18,0 0 0,4-8 0,0 0 176,-4-3 31,0 3 6,0 8 2,-4-4-83,4 4-17,-4-8-3,-1 1-1,-3 3-24,-1 0-5,9 4-1,0 0 0,-13 0-65,0 0-16,9 8 0,-9-4 0,4 3 0,0 5 0,1 3 0,-1-3 0,5 3 0,-1 1-16,5-1 4,0 0 0,0 5-32,5-1-7,-1 0-1,0-3 0,5-1 42,0 0 10,-1-3 0,1 0 0,-9-12 0,4 7 0,5 1 0,0-8 0,-9 0 0,0 0 0,13-4 0,-5-4 0,5-3 0,-4-5 0,-5 1 0,1-4 0,3 0 0,-3-1 0,-1 1 0,0 0 0,1-1 45,-1 5 11,0 0 3,1-1 0,-5 5-15,0 3-2,4 0-1,-4 8 0,0 0-22,0 0-5,0 0-1,13 8 0,-4 0 15,-1 3 4,5 8 0,5 5 0,3-1-32,1 4-21,-5-4 3,5 4 1,8-4-140,1-4-28,-14 0-6,9-3-1</inkml:trace>
  <inkml:trace contextRef="#ctx0" brushRef="#br0" timeOffset="54815.728">3923 3969 691,'0'0'61,"0"-12"-49,4-7-12,-8 7 0,-1 8 357,5 4 69,0 0 14,0 0 2,0 0-240,0 0-48,0 0-10,0 0-1,0 0-62,9 0-12,4 8-2,0 4-1,0 3-34,4 1-8,-8 7 0,4 4-1,0 0-13,4 3-2,-4 1-8,5 4 12,-1 0-12,-4-5 0,0 5 0,-4-4 0,-1 4-40,1-5-4,4-3 0,0-3-1,-9-5-139,9-4-28,-4-3-6,0-5-885</inkml:trace>
  <inkml:trace contextRef="#ctx0" brushRef="#br0" timeOffset="55041.1272">4369 4184 1152,'-4'-3'102,"-1"-1"-82,1-4-20,-5 4 0,-4-4 236,0 1 42,0-1 9,9 4 1,4 4-128,-9-4-27,-4 1-5,0 3 0,13 0-52,0 0-9,-8 3-3,-1 5 0,5 0-47,-5 3-9,0-3-8,1 7 9,-5 1-9,0 3 0,8-3-10,1 7 10,4-4 0,4 0 0,5 0 0,0 1 0,-1-5 0,-3 1 0,-1-1 0,9-3 0,9-1 0,-5-3 0,-4-4 0,4-1 0,9-6 0,-4 3 0,-5-4 0,5 0 0,-5-8-168,1 5-27,-5-5-5,0 4-878</inkml:trace>
  <inkml:trace contextRef="#ctx0" brushRef="#br0" timeOffset="55433.1255">4490 4115 921,'0'0'82,"0"0"-66,0 0-16,0 0 0,-8 4 298,8-4 56,0 0 11,4 12 3,-4-12-192,0 11-37,4-3-8,5 7-2,-5 1-45,5-5-8,-5 8-3,1 1 0,-5-1-32,4 0-6,-4 0-2,0 1 0,0-1-21,4 0-12,1-3 12,-5-1-12,0 1 8,4-1-8,0-7 0,1 3 0,-5-3 0,0-8 0,0 0 0,0 0 0,0 0 0,0 0 0,0 0 0,4-8 0,0-3 0,-4-5 0,-4 5 0,0-5 0,8 1 0,-4-4 0,-4 3 10,-1-3-10,5 0 13,0-1-2,0 5-1,-4 0 0,0-1 2,4 1 1,0 3 0,0 1 0,0-1-1,0 4 0,8 1 0,-8 7 0,0 0-4,9-8 0,0 4-8,4 4 12,4 0-4,-4 4 0,-4 0-8,4 3 12,-5 5-12,5 0 9,-4 3-9,4 0 8,-4 1-8,-1 3 0,1-3 0,4 3 0,-9-4 0,1 4 0,3 1 0,-3-1 0,3-4-17,-3 1-9,8-5-2,-5 1 0,1-4-104,-5 3-22,-4-11-4,0 0-701,9 0-140</inkml:trace>
  <inkml:trace contextRef="#ctx0" brushRef="#br0" timeOffset="55745.4782">4837 4084 1555,'-4'-15'138,"-1"7"-110,1 0-28,4 1 0,0-1 171,0 0 29,-4 1 5,4-1 2,4 0-91,-4 8-17,-9-4-4,9 4-1,0 0-78,13-3-16,5 3 0,-9 0 0,-9 0-182,17 7-30,9 1-5</inkml:trace>
  <inkml:trace contextRef="#ctx0" brushRef="#br0" timeOffset="55632.8455">4850 4173 1036,'0'0'92,"0"0"-73,0 0-19,0 0 0,0 0 266,0 0 50,0 0 9,0 0 3,9 8-167,4-1-33,-9 1-6,1 4-2,-1-1-42,-4 5-9,4-1-1,-4 0-1,0 1-56,5-5-11,-5 5 0,8-1 0,1-3-261,-9 3-47</inkml:trace>
  <inkml:trace contextRef="#ctx0" brushRef="#br0" timeOffset="56326.5034">5266 4127 2206,'0'0'98,"0"0"20,-8-4-94,3 0-24,-3 0 0,3 0 0,-3-3 165,-1 3 29,-4-4 6,4 0 0,-4 4-94,5 1-19,-5-1-4,0 4-1,4 4-52,-4-4-10,0 7-3,-4 1 0,8 0-17,0 3-14,5 5 2,0-1 1,-1 0-7,10 5-2,-1-5 0,5 4 0,-1-7-9,1 0-3,4 3 0,0-7 0,-4-1-2,4-7-1,0 0 0,-5 0 0,1-3 10,4-5 1,-9 0 1,5-3 0,-5-1 23,1-3-9,-1-5 9,-4 5 0,0-4 0,0 3 0,-4 1 0,4 3 0,-5 1 0,5 3 0,0 0 0,0 8 0,0 0 0,0 0 0,0 0 0,0 0 0,9 12 0,-5 3 0,5 5 8,0 3-8,-1 4 0,5 3 0,-4 5 0,0 4 0,-1-1 0,1 5-12,0 3 12,-5 0-10,5-4 10,-1 5 0,1-5 0,-5-3 0,1-1 15,3-3-2,-8-1 0,5-3 0,-5-4 13,0-4 2,0-3 1,0-5 0,0-3-1,-5-1 0,1 1 0,-5-5 0,9-7 0,-17 0-1,0-3 0,-1-1 0,1 0-11,-5-4-3,-8-3 0,0-9 0,-1 1-38,1 0-8,0-8-2,-5-4 0,-13 0-125,18-3-26,17-5-5,0 0-615,-9 1-123</inkml:trace>
  <inkml:trace contextRef="#ctx0" brushRef="#br0" timeOffset="56493.868">5375 3791 633,'0'0'56,"0"0"-44,0 0-12,0 0 0,4 12 422,0 0 82,1 3 17,3 0 3,-3 9-325,3-1-66,-3 4-13,-1 0-2,5 3-52,-1 1-10,-3-4-3,-1 4 0,0-4-20,1 4-4,3-4-1,-3-8 0,3 0-16,-3-3-3,3-1-1,-3-7 0,3 0-8,-3-1 0,-5-7 0,8 4 8,1-4-8,-9 0 0,4-8 0,1 1 0,3-5 0,1 1 0,-5-1 0,-4-3 0,5-5 0,-1 1 0,5 4 0,-5-5 0,0 1 0,5 4 0,0-1 0,-1 5 0,-3 3 10,-1 0 0,0 4 0,-4 4 0,9 0 2,4 4 1,-4 4 0,-1 0 0,1-1-13,4 5 0,-4 0 0,-1-1 0,5 1-108,-4-5-19,4 1-3,0 0-1227</inkml:trace>
  <inkml:trace contextRef="#ctx0" brushRef="#br0" timeOffset="56682.1303">5791 4007 2246,'0'0'100,"4"-7"20,5-1-96,4 0-24,-5-3 0,1 3 0,4 4 127,-4-4 21,4 4 4,4 4 0,-4-3-60,0-1-13,5 4-3,-5 0 0,0 0-46,0 0-10,0 0-1,0 4-1,0-1-42,0-3-8,0 4-1,-5 0-875,1-4-176</inkml:trace>
  <inkml:trace contextRef="#ctx0" brushRef="#br0" timeOffset="56869.7343">5904 3591 2746,'0'0'122,"0"0"25,0 0-118,-9 8-29,5-1 0,-1 5 0,1 3 93,-1 5 13,5 3 2,-4 8 1,8-1-41,-4 5-8,0 8-1,0-1-1,5 4-32,-1-3-6,1 3-2,-1 0 0,0-4-90,5-3-19,4-1-3,-4-3-1328</inkml:trace>
  <inkml:trace contextRef="#ctx0" brushRef="#br0" timeOffset="58197.8178">-87 5414 979,'0'54'43,"0"-47"9,0-7-41,0 0-11,0 0 0,0 0 0,-4-7 347,4 7 67,0-12 14,0 12 2,0 0-252,0 0-50,0 0-11,0 0-1,0 0-68,4 8-14,0 7-2,5 4-1,-5 8-22,5-4-9,0 4 8,-1 4-8,-3 0 0,3-4 0,-3-4 0,3 0 0,-3-3 0,-5-5 0,4-3-9,0 3 9,1-4-30,-1 1 1,-4-12 0,0 0 0,0-15-17,4-1-3,-8-3-1,4 0 0,0-8 2,-4 4 0,4-1 0,-5-2 0,1 2 35,0-3 13,-1 0-9,5-3 9,-8 3 0,8 0 9,-5 0 0,5 4 0,0-1 15,5 1 4,-1 4 0,5 0 0,-5 7 0,5-3 0,-1 3 0,1 1 0,4 7 4,0 4 2,-4 0 0,-1 4 0,5 0-14,-4 7-4,0-3 0,-1 7 0,1-3-8,0 3-8,-5-3 12,0 7-12,1-4 8,-5 1-8,0 3 0,0 0 0,0-3 0,0-5-11,-9 1 2,9 3 0,-4-3-5,-1-4-1,1-1 0,4-7 0,-4 8 3,4-8 0,0 0 0,0 0 0,0 0 3,0 0 1,0 0 0,0 0 0,0 0 8,0 0 0,0 0 0,0 0-8,0 0 8,4 12 0,5-5 0,-1 1 0,1 4 0,0-1 0,-1 1 0,1-1 0,4-7 0,0 4 0,0 3 0,0 1 0,0-1 0,0-3 12,-9 4 0,5-5-1,-5 5 14,1-4 3,-5 3 1,-5-3 0,5 4-3,-4-5-1,-5 5 0,1-1 0,-5-7-10,-5 4-3,5-4 0,0-4 0,-4-4-12,0 0 9,-1 4-9,1-4 8,4 0-8,-4 1 0,4-1 0,-5-4-11,5-4-27,5-3-6,-5 0 0,4-1-1,5 1-110,4-1-21,0 1-5,0-4-587,4-1-118</inkml:trace>
  <inkml:trace contextRef="#ctx0" brushRef="#br0" timeOffset="58456.0086">294 5441 1036,'13'3'92,"-13"-3"-73,0 0-19,0 0 0,0 0 257,0 12 48,0 0 10,-4-1 1,-5 5-153,5-1-31,0 4-7,4-3-1,4 3-42,-4 0-9,-4-3-1,8 3-1,5 4-61,-1-4-10,1 0 0,0-3-10,4 3 10,0-7 0,-5-5 10,5-3-10,5-4 0,-5 0 8,0 4-8,4-4 0,-4 0 10,0-8-1,0 1 0,-4-5 0,-1 4 15,-3-3 4,-1-5 0,-4 5 0,0-1-12,0 1-1,-9-1-1,1 1 0,3-5-14,-8 5-15,-4 3 3,0 0 1,-1 1-37,1 3-7,-5 0-1,1 0-1,3 0-44,5 4-9,0-8-2,0 8 0,5 0-121,-1 0-25,9 0-5</inkml:trace>
  <inkml:trace contextRef="#ctx0" brushRef="#br0" timeOffset="58904.3557">615 5179 345,'0'7'31,"0"-7"-31,0 0 0,0 0 0,0 0 484,0 0 90,0 0 18,0 0 4,0 0-371,0 0-74,0 0-15,0 0-4,-4 8-88,8 7-17,0 1-4,1 3-1,3 8-11,-3 0-3,-1 0 0,5 4 0,-5 0-8,5 3 0,-5 1 0,0 0 0,5-5 0,-5 1 8,5-8-8,-5 1 0,1-9 0,-1 0 0,0-3 0,-4-1 0,0-11 0,0 0-11,0 0 11,0 0-12,0 0 12,5-11-13,-1-4 5,1 3 8,-1-7-9,-4 3 9,4 1 0,1-1 0,-1 5 0,5-1 0,-5 1 0,0 3 0,5 4 0,0 0-8,-1 1 8,1 3 0,0 0 0,4 3 0,4 1 0,-4 0 0,-4 4 0,4-4 0,4 3 0,-4-3 0,-4 4 8,-1 0 3,1-1 0,-5 1 0,-4-8 1,5 8 0,-5 3 0,0 1 0,-5-1 12,-3-3 4,-1 4 0,-4-1 0,0-3-17,-4 3-3,-5-3-8,0-4 12,1 4-12,-1-4 0,5-8 0,-5 0 0,5 0-86,-1 0-17,1-4-3,8-3-787,-4-4-158</inkml:trace>
  <inkml:trace contextRef="#ctx0" brushRef="#br0" timeOffset="59423.4313">1525 5302 1440,'0'0'128,"0"0"-103,-4-4-25,4 4 0,-9 0 164,9 0 27,0 0 5,0 0 2,0 0-105,0 0-21,0 0-4,13 4 0,5 4-68,-1-1-28,-8 1 1,8 0 1,0 3-158,5 1-31,0-1-6,-1-3-2</inkml:trace>
  <inkml:trace contextRef="#ctx0" brushRef="#br0" timeOffset="59282.6829">1599 5479 2379,'0'0'105,"0"0"23,0-8-103,0 8-25,0 0 0,0 0 0,0 0 95,0 0 13,0 0 4,0 0 0,0 0-54,0 0-10,4 12-3,5 0 0,-5-1-45,5 4-20,-5 1 2,5-1 0,4 1 10,-4-1 8,-1-3-12,1-1 12,0-3-244,-1 0-41,-8-8-9,0 0-2</inkml:trace>
  <inkml:trace contextRef="#ctx0" brushRef="#br0" timeOffset="60293.4755">-1192 5564 1728,'0'0'153,"0"0"-122,0 0-31,0 0 0,0 0 165,0 0 27,0 0 6,4 8 1,5-1-85,4 1-17,4 0-3,0-1-1,5 1-24,-5 0-5,1-4 0,8 3-1,0 5-27,4-8-6,0-4-1,5 4 0,0-1 2,-1-3 0,-3 4 0,-1-4 0,0 0-23,-4-4-8,0 1 0,0-1 9,-4 4-25,-5 4-4,5-1-2,-5-3 0,-4 0-132,-4 0-26,0 4-6</inkml:trace>
  <inkml:trace contextRef="#ctx0" brushRef="#br0" timeOffset="60442.8009">-802 5406 2034,'0'0'90,"0"0"18,0 0-86,8 8-22,-3 3 0,3-3 0,1 3 122,4-3 20,0 0 4,4 3 1,1-3-31,3 4-7,-3-5-1,3 5 0,-3-4-32,-1 3-6,0-3-2,1 0 0,-1 3-25,0 1-6,-8 3-1,0-3 0,4-1-18,-5 5-4,-3-5-1,-5 8 0,0-3-5,0-1 0,-5 5-8,-3 3 12,-1-4-12,-4 0 0,-4 0 0,4 1 0,-9-5-28,5 1-4,-5 3-2,0-8 0,1-3-82,-1 0-17,5-4-3,-1 0-1182</inkml:trace>
  <inkml:trace contextRef="#ctx0" brushRef="#br0" timeOffset="59665.2523">1989 5452 288,'0'0'25,"0"0"-25,0 0 0,-8-4 0,-1 0 470,0 1 89,-4-5 17,0 4 4,0 0-372,5-4-76,-10 5-14,5-1-3,0 0-72,-4 0-15,4 4-2,0 0-1,0 4-25,4-4 0,9 0 0,0 0 0,-4 8 0,4-8 0,0 0 0,4 11 0,1 1 0,3 3 0,5 1 0,0-1 0,5 0-46,-5 1-14,4-1-4,0-3 0,1-1 88,-1-3 18,5 0 3,-5 3 1,-4-3-10,4 0-3,1-4 0,-1 3 0,-4 9-1,-4-5-1,4-3 0,-5 3 0,1-3-7,-5 4-2,-4-12 0,0 11 0,0 1-8,-4-4-2,-5 3 0,-4-3 0,0 0-12,0-1 8,-4 1-8,0 7 0,-5 1-36,0-9-12,-4-7-4,0 4-858,0 0-172</inkml:trace>
  <inkml:trace contextRef="#ctx0" brushRef="#br0" timeOffset="61037.9382">2804 5421 1843,'0'0'164,"0"0"-132,0 0-32,0 0 0,0 0 179,0 0 29,0 0 5,0 0 2,0 0-79,13-4-15,-4 4-3,4-3-1,4-1-50,1 0-11,-1 4-1,0 0-1,1 0-22,3 0-4,5 0 0,0 0-1,0 4-16,-4-4-3,4 4-8,0-4 12,0 3-12,-4 1 0,-5 0 0,0-4 0,1 4-47,-1-4-2,-8 0-1,4 0 0,-5 0-250,-8 0-49</inkml:trace>
  <inkml:trace contextRef="#ctx0" brushRef="#br0" timeOffset="61262.1992">2939 5113 2026,'-18'-8'90,"10"4"18,8 4-86,-5 0-22,-8-7 0,9 7 0,-5 4 128,1-4 22,-1 3 4,9-3 1,0 8-34,0 0-6,0-8-2,-4 11 0,4 1-51,0 7-10,4 1-3,5 7 0,-5 3-21,0 1-5,5 4-1,4 7 0,-4 1-22,4-1 9,-5 0-9,-3 1 0,3-1 0,1-3 0,4 3 0,0-3 0,0-5-77,4-7-23,1-7-4,3-1 0,-3-4-161,-5-3-32</inkml:trace>
  <inkml:trace contextRef="#ctx0" brushRef="#br0" timeOffset="77966.8824">3324 5433 1695,'0'0'75,"0"0"16,0 0-73,0 0-18,0 0 0,0 0 0,-4-8 104,0 8 16,-5-4 4,9 4 1,0 0-39,0 0-8,0 0-2,-4 0 0,-5-4-9,9 4-3,0 0 0,0 0 0,0 0-26,0 0-6,0 0 0,0 0-1,0 0-19,0 12-3,4-4-1,1 7 0,-1-3-8,0-1 8,1 5-8,-1-5 8,0 1-8,-4 3 0,0-3 0,0 3 0,5-3 0,-5 3 0,0-3 0,0-1 0,-5-3 0,5-8 0,0 0 0,0 0 8,-4 8-8,4-8 10,0 0-10,0 0 10,0 0 0,0 0 0,-9 0 0,9 0 0,-4-8 5,4-4 1,-9 1 0,5-1 0,0 1 0,4-1 1,0-3 0,-5 3 0,5 1 0,0-5 0,0 5 0,0-1 0,-4-3 1,4 3 0,4 4 0,1-3 0,-5 11-10,0 0-8,4-8 9,5 0-9,-5 5 0,-4 3 0,0 0 0,13-8 0,0 4 0,-4 0-16,-9 4 3,13 0 1,4 0-16,-4 0-2,0 4-1,-4 0 0,-9-4-108,13 4-21,0 0-5,0 3-1,-5-3-76,-3 4-15</inkml:trace>
  <inkml:trace contextRef="#ctx0" brushRef="#br0" timeOffset="79488.0079">3376 5464 345,'0'0'15,"0"0"4,0 0-19,0 0 0,0 0 0,0 0 0,0 0 292,0 0 54,0 0 11,0 0 3,0 0-178,0 0-35,0 0-7,9 7-2,0-3-39,-9-4-8,0 0-2,0 0 0,0 0-17,8 4-3,1 0-1,-9-4 0,0 0-26,0 0-6,0 0 0,0 0-1,0 0-17,13-4-3,4 0-1,-4 0 0,-13 4 7,9-11 2,0-1 0,-1 5 0,5-5-12,-8 0-3,-1 1 0,5-1 0,-1-3-8,-3 3 12,-5-3-12,0 3 12,0 1-12,0-1 8,0 1-8,-9-1 8,-4 4-8,9 1 0,-1-1 0,-3 8 8,-10-4-8,5 4 0,5 0-12,-1 4 12,-4 4-23,4-1 3,1 5 1,3 0 0,-3 3-2,-1 0-1,5 1 0,-5 3 0,9 0 10,-4-3 3,4 3 0,-5 0 0,1-3 9,4 3 0,4 0 0,-4-3 0,-4 3 0,4-4 0,4 1 0,1-5 0,-10 5 16,10-5 0,-1-3-1,5 0 0,-9-8-1,0 0 0,8 7 0,1-3 0,4-4 0,-13 0 0,0 0 0,13-4 0,4-3-14,-4-1 0,-4-4 8,4-3-8,-4 3-88,8-3-21,-4 0-4,0-1-1107</inkml:trace>
  <inkml:trace contextRef="#ctx0" brushRef="#br0" timeOffset="79737.5843">3584 5167 2188,'-17'-4'48,"17"4"11,0 0 1,0 0 1,0 0-49,0 0-12,0 0 0,0 0 0,13-4 146,-13 4 26,0 0 6,0 0 1,9 4-82,-1 0-16,-3 8-3,-5 3-1,-5 0-61,5 5-16,5-1 0,-5 4 0,-9 0 0,9 4 0,13 0 0,-4-4 0,-9 0 0,0 0 0,0-3 0,8-1 0,10-4-41,-5 1-11,-18-5-3,14 1 0,8-8-182,-8 0-37</inkml:trace>
  <inkml:trace contextRef="#ctx0" brushRef="#br0" timeOffset="79901.7124">3671 4986 2592,'0'0'57,"0"0"12,0 0 3,0 0 0,-9 4-58,9-4-14,9 11 0,-5 5 0,-4-5 92,5 5 15,8 3 3,0 8 1,0-4-63,0 8-12,-9 4-2,5 3-1,8-3-17,-4-1-3,-9 5-1,5-4 0,4-5-30,-4 1-6,-1-4-2</inkml:trace>
  <inkml:trace contextRef="#ctx0" brushRef="#br0" timeOffset="80074.5873">3884 5225 1440,'0'0'128,"0"0"-103,0 0-25,0 0 0,-13 4 217,8 7 39,5 1 7,5-1 1,-5 5-120,4-1-24,0 4-4,1 1-2,8-1-89,-9 0-17,-4-3-8,9 3 0,-1 0-184,1-7-44</inkml:trace>
  <inkml:trace contextRef="#ctx0" brushRef="#br0" timeOffset="80649.2917">3983 5206 1036,'0'0'46,"0"0"10,-8 3-45,8-3-11,0 0 0,0 0 0,0 0 351,0 8 68,13 7 13,-5-3 4,-3 0-288,3-1-58,1 5-11,0-1-3,4-3 5,-9 3 1,0 0 0,1 1 0,8-1-56,-9 1-11,-4-9-3,0 5 0,4-4-12,1-5 0,-5-3 8,0 0-8,0 0 0,0 0 0,8-3 0,-8 3 0,0-8-25,0 0-5,9-3-1,0-1 0,-1 1 49,1-5 10,0 1 1,-1 3 1,5 1-30,0 3 0,-13-4 0,9 5 0,8-1 0,-8 4 8,-9 4-8,0 0 0,9 0 9,-1 8-1,1-1 0,0 1 0,-9-8-8,0 12 0,17 3 0,-13-7 0,-4-8 0,0 11 0,13-3 0,5 0 0,-1-8 0,5 4-20,-5-4 3,5-4 1,8-4 6,-8 0 2,-9 5 0,4-5 0,5-4-18,-5 1-3,-4-1-1,0 1 0,-4 3 30,-1-4 0,1 1-8,-5 3 8,-8 0 19,4 1 6,4-5 2,-4 4 0,-4 1 1,0-5 0,4 4 0,-5 5 0,-3-5 10,-1 4 2,0 0 1,9 4 0,0 0-41,0 0 0,-17 4-13,0-4 3,8 0 10,5 0 0,-5 8 0,0-1 0,-4 1 8,5 4 0,12-1 0,0 1 0,-4-1-8,0 5 0,-8-1 0,8 1 8,0-9-8,0 9 0,0-5 0,4 1 0,9 3-17,-4-3 1,-9 3 1,8 1 0,5-5 15,0 1 0,-4 3 0,4 1 0,0-5 20,-4 8-4,4-3 0,-5 3 0,-3 0 2,3 4 0,1 4 0,0 0 0,-5 4-18,0 0 10,5 4-10,0-4 8,-5 3-23,0 1-5,-4-4 0,9-4-1,4-4-171,-4 0-33</inkml:trace>
  <inkml:trace contextRef="#ctx0" brushRef="#br0" timeOffset="81106.4811">5349 5240 2419,'0'0'215,"0"0"-172,0 0-35,8 4-8,-8-4 78,9 0 14,0 4 2,4-4 1,4 0 16,5 0 3,-5 0 1,0-4 0,5 0-55,0 0-12,-1 0-1,1 1-1,-9-1-37,4 4-9,5 0 0,4 0 0,0 0 0,-4-4 0,-1 4 0,1 0 0,-5 4-100,5-4-23,-5 0-4,1 0-785,-5-4-158</inkml:trace>
  <inkml:trace contextRef="#ctx0" brushRef="#br0" timeOffset="81257.9399">5591 4959 2365,'0'0'104,"0"0"23,0 0-102,0 0-25,0 0 0,0 0 0,0 8 128,0 3 20,5-3 4,3 7 0,1 5-75,0-1-15,-1 4-3,1 4-1,0 8-38,-1-1-7,-3 5-1,3 3-1,1-3-11,-5-1 0,5 1 0,0-5 0,-1 1-116,1-8-16,0 0-4,-1-8-1129</inkml:trace>
  <inkml:trace contextRef="#ctx0" brushRef="#br0" timeOffset="81766.0845">5760 4940 2570,'0'0'114,"0"0"23,9 0-109,-9 0-28,0 0 0,0 0 0,4 4 106,5 3 16,-5 5 3,5 3 1,-5 1-62,1 3-13,3 4-3,1 4 0,-5 0-22,1 4-5,-1 0-1,5 3 0,-5-3-12,5 0-8,-5 0 10,5-8-10,-1 0 0,1-8 0,-4 1 0,3-8 0,1-1 18,0-3-2,-9-4-1,8 0 0,1-4-35,-9 4-8,9-11 0,-5-1-1,0 1 29,5-9 0,-5 1 0,5 0 0,-5 3 17,5-3 10,-5 0 1,1 0 1,3 3-29,-3 5 0,-5 11-8,0 0 8,0 0 13,4-8 10,0-4 1,-4 12 1,0 0-25,0 0 0,9 8-9,4 4 9,-4-1-10,-1 5 10,5-5-8,0 4 8,0 1-12,5 3 2,-1-3 1,5-1 0,-5-3 9,0-5 0,1 5 0,-1-4-8,-4-1 8,-4-3 0,4 4 0,0-8 0,0 0 0,0 0 0,4-8 0,0 4 0,1-3 0,-5-5 0,0 0 0,-9 1 0,5-5 0,-5 1 9,0 3-9,-4-3 0,0 0 13,0-1-4,-4 1-1,-5 3 0,1 1-8,-1-1-16,0 8 4,-4-3 1,0 3 21,0 4 4,-4 7 1,8 1 0,14 4-24,-1-1-5,-4 9-1,-4-1 0,-5 4 15,9 4 0,0-4 0,4 0-9,5-4 0,4 1 0,4-5 0,1-3 0,8-1-87,0-3-16,4-8-4,0-4-792,1-4-159</inkml:trace>
  <inkml:trace contextRef="#ctx0" brushRef="#br0" timeOffset="82191.0694">7070 5024 2516,'0'12'112,"0"-12"22,4 0-107,0 0-27,5 4 0,-5 0 0,9-4 107,-4 0 16,4-4 3,4 0 1,1-4-46,-5 4-9,4 1-1,0 3-1,-4-4-33,5 4-6,-1 0-2,-4 0 0,0 0-21,0 4-8,0-4 0,4 0 9,-8 3-73,4 1-14,0 0-3,4-4-1,-4 0-156,5 0-31</inkml:trace>
  <inkml:trace contextRef="#ctx0" brushRef="#br0" timeOffset="82380.3461">7156 4743 2131,'0'0'189,"0"0"-151,0 0-30,0 0-8,0 0 107,0 0 20,0 0 4,9 12 1,0-1-23,-5 1-4,0 3-1,5 5 0,-5 3-56,5 0-12,-5 8-3,5 7 0,-5 1-22,5 3-11,0 0 10,-1 8-10,1-3 0,0-5-20,-1 0 4,5-3 0,-4 0-144,0-9-28,4 1-5</inkml:trace>
  <inkml:trace contextRef="#ctx0" brushRef="#br0" timeOffset="82966.5313">7447 5117 2239,'0'0'99,"0"0"21,0 0-96,0 4-24,0 3 0,4 1 0,0 4 75,1-1 10,3 9 3,1-5 0,0 4-48,-5 0-10,0 1-2,1 3 0,3 0-28,-3-4 0,-1 4 0,5-3 0,-5-5 17,0 0 4,1 1 1,-1-8 0,5-1-10,-9-7-1,0 0-1,0 0 0,0 0 26,0 0 4,0 0 2,4-15 0,-4 3 2,0-7 1,0-4 0,4 4 0,-4-4-20,5-4-4,-1 0-1,0 0 0,1 0-10,3 4-2,-3-4-8,3 3 12,-12 5-4,4 4-8,0-1 11,9 5-11,-1-5-25,1 9-12,-9 7-3,9-4 0,4 0 14,-5 4 2,-8 0 1,0 0 0,0 0-12,9 8-2,0 3-1,-1 1 0,1-4 38,-5-1 0,1 1 0,-5-8 0,8 11-8,-8-11 8,0 0 0,9 8 0,0 0 0,-1 3 18,-3-3-3,-1 4-1,5-1 40,-14 5 8,-3-1 2,3 1 0,1 3-52,0-4-12,-5 8 0,5-3 0,4-1 0,-5 0-15,5-3 3,5 3 1,-5-8 11,4 5 16,0-5-4,1-3-1,3 0-11,-8-8 0,0 0 0,13 4 0,0-4 0,-13 0 0,0 0 0,13-8 0,0-4 0,-4 1 0,0-1 0,-1 1 0,-3-1 9,3-7 0,-3 0 0,3-1 0,-3 1 37,-1 0 7,0-4 2,1 3 0,-1 5-44,0 0-11,1 3 0,-5-3 0,0 15 11,0 0 0,0 0 0,0 0 0,0 0 1,0 0 0,0 0 0,0 0 0,0 0-12,0 0 0,13 7 0,0 5 8,0 3-8,0 5 0,-5-5 0,1 4-11,0 0-8,4 1-1,-9-1-1,5-4 0,0 1-35,-5 3-6,0-3-2,1-5-887,3 4-177</inkml:trace>
  <inkml:trace contextRef="#ctx0" brushRef="#br0" timeOffset="83182.4405">7989 5109 2350,'0'0'104,"0"0"22,0 0-101,0 0-25,0 0 0,0 0 0,8 4 136,5 0 23,-4-8 4,4 4 1,0-4-63,4 0-12,1 0-2,-1 4-1,5 0-28,-5 0-6,5 0 0,-5-3-1,0 3-39,1 0-12,-5 0 0,0 0 0,0-4 0,0 0-9,0 4-1,-5 0 0,1 4-107,0-4-22,-5-4-4,-4 4-779,0 0-156</inkml:trace>
  <inkml:trace contextRef="#ctx0" brushRef="#br0" timeOffset="83369.9013">8088 4839 864,'0'0'76,"0"0"-60,0 0-16,0 0 0,-4 0 370,4 0 71,0 0 15,0 0 2,-4 8-254,-1 0-52,5 7-9,-4-3-3,4 7-64,0 0-12,0 8-4,0 4 0,4-4-32,-4 8-6,0-4-2,5 3 0,-1 1-20,0 4-15,5-9 3,-5 5 0,1-4-40,3-4-7,1-8-1,0 4-871,-1-7-173</inkml:trace>
  <inkml:trace contextRef="#ctx0" brushRef="#br0" timeOffset="83748.2753">8275 4855 2703,'0'0'60,"0"0"12,0 0 2,0 0 2,0 0-61,0 0-15,8 11 0,5 1 0,-4 3 57,-5 5 9,1 3 2,-1 8 0,0-1-47,1 9-9,-5 0-1,4 3-1,0 0-31,-4 1-7,5-5 0,-5 1-1,8-8 46,-3-1 10,-1-3 1,0 0 1,5-7-29,-5-9-12,5 1 1,-9-12 0,0 0-24,0 0-5,0 0 0,17-4-1,-4 0 21,5-8 4,-10-3 0,5 0 1,-4 3 36,0-3 7,-1-1 2,1 5 0,0 3 22,-9 8 5,8-12 1,-8 12 0,0 0-14,0 0-2,18 8-1,-5 0 0,0 3-18,0 5-4,0-5-1,0 9 0,0 3-10,0 0-8,-5 4 9,5-4-9,0 4-13,-4 0-9,0-4-2,-1 4 0,-3-4-193,3 0-39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0:01.49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0AE2C1-9332-4294-B4AF-373083FD8C20}" emma:medium="tactile" emma:mode="ink">
          <msink:context xmlns:msink="http://schemas.microsoft.com/ink/2010/main" type="writingRegion" rotatedBoundingBox="352,9009 11662,8977 11677,14134 366,14166"/>
        </emma:interpretation>
      </emma:emma>
    </inkml:annotationXML>
    <inkml:traceGroup>
      <inkml:annotationXML>
        <emma:emma xmlns:emma="http://www.w3.org/2003/04/emma" version="1.0">
          <emma:interpretation id="{9EE84927-77EB-4BC5-9357-ED6C8061DB63}" emma:medium="tactile" emma:mode="ink">
            <msink:context xmlns:msink="http://schemas.microsoft.com/ink/2010/main" type="paragraph" rotatedBoundingBox="1188,8957 1883,10587 1308,10832 612,92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F970CC-48DF-4FCD-B7E5-0933CF780BE6}" emma:medium="tactile" emma:mode="ink">
              <msink:context xmlns:msink="http://schemas.microsoft.com/ink/2010/main" type="inkBullet" rotatedBoundingBox="1188,8957 1329,9290 930,9461 788,9128"/>
            </emma:interpretation>
            <emma:one-of disjunction-type="recognition" id="oneOf0">
              <emma:interpretation id="interp0" emma:lang="en-AU" emma:confidence="0">
                <emma:literal>;</emma:literal>
              </emma:interpretation>
              <emma:interpretation id="interp1" emma:lang="en-AU" emma:confidence="0">
                <emma:literal>i</emma:literal>
              </emma:interpretation>
              <emma:interpretation id="interp2" emma:lang="en-AU" emma:confidence="0">
                <emma:literal>#</emma:literal>
              </emma:interpretation>
              <emma:interpretation id="interp3" emma:lang="en-AU" emma:confidence="0">
                <emma:literal>:</emma:literal>
              </emma:interpretation>
              <emma:interpretation id="interp4" emma:lang="en-AU" emma:confidence="0">
                <emma:literal>|</emma:literal>
              </emma:interpretation>
            </emma:one-of>
          </emma:emma>
        </inkml:annotationXML>
        <inkml:trace contextRef="#ctx0" brushRef="#br0">251-1106 1497,'0'0'66,"0"0"14,0 0-64,0 0-16,0 0 0,0 0 0,0 0 92,0 0 16,0 0 2,5-4 1</inkml:trace>
        <inkml:trace contextRef="#ctx0" brushRef="#br0" timeOffset="-172.5833">451-1426 1324,'0'0'118,"0"0"-94,0 0-24,0 0 0,0 0 199,0 0 35,0 0 7,0 0 2,0 0-38,0 0-7,0 0-2,0 0 0,0 0-85,0 0-18,0 0-3,0 0-1,0 0-54,0 0-11,0 0-3,0 0 0,0 0-73,0 0-14,-5 12-3,1-5-1328</inkml:trace>
        <inkml:trace contextRef="#ctx0" brushRef="#br0" timeOffset="164.3551">693-1137 2246,'0'0'100,"0"0"20,0 0-96,0 0-24,0 0 0,0 0 0,0 0 125,0 0 21,0 0 4,0-11-1300</inkml:trace>
      </inkml:traceGroup>
      <inkml:traceGroup>
        <inkml:annotationXML>
          <emma:emma xmlns:emma="http://www.w3.org/2003/04/emma" version="1.0">
            <emma:interpretation id="{0243C84E-8F66-4608-81BB-B3966935E166}" emma:medium="tactile" emma:mode="ink">
              <msink:context xmlns:msink="http://schemas.microsoft.com/ink/2010/main" type="line" rotatedBoundingBox="1613,10075 1839,10606 1308,10832 1081,10302"/>
            </emma:interpretation>
          </emma:emma>
        </inkml:annotationXML>
        <inkml:traceGroup>
          <inkml:annotationXML>
            <emma:emma xmlns:emma="http://www.w3.org/2003/04/emma" version="1.0">
              <emma:interpretation id="{EEBAC883-30CB-41A2-866B-8442C68C2146}" emma:medium="tactile" emma:mode="ink">
                <msink:context xmlns:msink="http://schemas.microsoft.com/ink/2010/main" type="inkWord" rotatedBoundingBox="1613,10075 1839,10606 1308,10832 1081,10302"/>
              </emma:interpretation>
              <emma:one-of disjunction-type="recognition" id="oneOf1">
                <emma:interpretation id="interp5" emma:lang="en-AU" emma:confidence="0">
                  <emma:literal>;</emma:literal>
                </emma:interpretation>
                <emma:interpretation id="interp6" emma:lang="en-AU" emma:confidence="0">
                  <emma:literal>, ;</emma:literal>
                </emma:interpretation>
                <emma:interpretation id="interp7" emma:lang="en-AU" emma:confidence="0">
                  <emma:literal>=</emma:literal>
                </emma:interpretation>
                <emma:interpretation id="interp8" emma:lang="en-AU" emma:confidence="0">
                  <emma:literal>/ ;</emma:literal>
                </emma:interpretation>
                <emma:interpretation id="interp9" emma:lang="en-AU" emma:confidence="0">
                  <emma:literal>' ;</emma:literal>
                </emma:interpretation>
              </emma:one-of>
            </emma:emma>
          </inkml:annotationXML>
          <inkml:trace contextRef="#ctx0" brushRef="#br1" timeOffset="354812.5546">884-177 1220,'-13'-4'54,"13"4"11,-9 0-52,1 0-13,-1-4 0,5 0 0,-9 0 76,4 4 13,0-7 3,1 3 0,3 0-17,-3 0-3,-5-4-1,8 8 0,1-4-1,-5-3 0,1 3 0,8 0 0,0 4-23,-5-4-5,1-4-1,4 8 0,0 0-41,0 0 0,0 0 0,0 0 0,0 0-60,0 0-7,0 0-1,9-3-838</inkml:trace>
          <inkml:trace contextRef="#ctx0" brushRef="#br1" timeOffset="355145.5798">576 88 2419,'0'0'107,"-17"-3"22,8-1-103,9 4-26,0 0 0,0 0 0,0 0-32,0 0-12,9-8-3,-5 0 0,-4 8 6,13-3 1,0-5 0,0 4 0,5 0-56,3 4-10,1 0-2</inkml:trace>
          <inkml:trace contextRef="#ctx0" brushRef="#br1" timeOffset="355261.7371">1218 173 1267,'0'0'112,"0"0"-89,-4-4-23,-1 1 0,-8-5 232,13 8 43,-4-8 8,4 8 1,-5-8-190,5 8-38,-4-7-8,0 3-2,4-4-46,-9 0 0,5 1-10,4 7 2,0 0-158,0 0-31,0-16-7,0 16 0</inkml:trace>
        </inkml:traceGroup>
      </inkml:traceGroup>
    </inkml:traceGroup>
    <inkml:traceGroup>
      <inkml:annotationXML>
        <emma:emma xmlns:emma="http://www.w3.org/2003/04/emma" version="1.0">
          <emma:interpretation id="{E2FB13D1-6B3E-4079-93B6-B31A70D9DDB0}" emma:medium="tactile" emma:mode="ink">
            <msink:context xmlns:msink="http://schemas.microsoft.com/ink/2010/main" type="paragraph" rotatedBoundingBox="360,11913 11670,11881 11677,14134 366,14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07809-CDED-425E-B3DE-755206919FD9}" emma:medium="tactile" emma:mode="ink">
              <msink:context xmlns:msink="http://schemas.microsoft.com/ink/2010/main" type="line" rotatedBoundingBox="350,12071 10758,11782 10788,12842 379,13130"/>
            </emma:interpretation>
          </emma:emma>
        </inkml:annotationXML>
        <inkml:traceGroup>
          <inkml:annotationXML>
            <emma:emma xmlns:emma="http://www.w3.org/2003/04/emma" version="1.0">
              <emma:interpretation id="{8C853071-2F37-44F4-A163-BD4FBB18DA7A}" emma:medium="tactile" emma:mode="ink">
                <msink:context xmlns:msink="http://schemas.microsoft.com/ink/2010/main" type="inkWord" rotatedBoundingBox="352,12162 1805,12122 1824,12817 372,12857"/>
              </emma:interpretation>
              <emma:one-of disjunction-type="recognition" id="oneOf2">
                <emma:interpretation id="interp10" emma:lang="en-AU" emma:confidence="0">
                  <emma:literal>At</emma:literal>
                </emma:interpretation>
                <emma:interpretation id="interp11" emma:lang="en-AU" emma:confidence="0">
                  <emma:literal>AIs</emma:literal>
                </emma:interpretation>
                <emma:interpretation id="interp12" emma:lang="en-AU" emma:confidence="0">
                  <emma:literal>Ats</emma:literal>
                </emma:interpretation>
                <emma:interpretation id="interp13" emma:lang="en-AU" emma:confidence="0">
                  <emma:literal>*At</emma:literal>
                </emma:interpretation>
                <emma:interpretation id="interp14" emma:lang="en-AU" emma:confidence="0">
                  <emma:literal>AI's</emma:literal>
                </emma:interpretation>
              </emma:one-of>
            </emma:emma>
          </inkml:annotationXML>
          <inkml:trace contextRef="#ctx0" brushRef="#br0" timeOffset="384166.3918">581 1842 1587,'0'0'70,"0"0"15,0-4-68,-5-4-17,5 0 0,0 5 0,-8-1 148,8 4 27,0 0 5,0 0 0,-5-8-58,5 8-12,0 0-2,0 0-1,0 0-55,0 19-10,0 4-2,5 4-1,3 0-21,-8 4-4,5-4-1,-5 4 0,8-4 5,-8 0 1,0 8 0,5-1 0,3 1-28,-3-4-6,-1 0-1,-4-8 0,9 0 16,-9 0 0,4-8 0,-4 1 0,4-9 0,-4-7 0,0 0 0,0 0-9,-4-15 9,4-4 0,0-4-9,0-8 9,0 0-10,0-4 10,-4 1-13,4 3 5,0-4 8,0 0-13,0 5 5,0-1 8,0 0-9,0 4 9,0 4 0,4 0 0,-4 4 0,4-1 0,1 9 0,-1-1 0,0 4 8,-4 8 1,0 0 1,9 0 0,4 0 1,-9 4 0,5 4 0,8 4 0,-8-1 5,4 8 2,-4 1 0,4 7 0,0-4-3,4 4-1,-8-4 0,4 8 0,0-1-6,-5 5 0,5 0-8,-4-1 12,0 1-12,-1-4 0,-3 0 0,3-8 0,1 0-20,-5-4-11,-4 1-1,9-9-1,-9 1-111,0-5-21,0-7-5,0 0-573,0 0-114</inkml:trace>
          <inkml:trace contextRef="#ctx0" brushRef="#br0" timeOffset="384421.9018">628 2038 633,'0'0'56,"0"0"-44,0 0-12,0 0 0,0 0 296,0 0 58,0 0 11,13 4 3,-4 0-162,4 0-32,-4-8-6,4 4-2,-5 4-64,1 0-13,4 3-2,0 5-1,-4-1-54,4 1-12,4-4-1,-4-1-1,4 1-28,-4 0-6,0-1 0,9 1-1,-5 0-242,5-4-48</inkml:trace>
          <inkml:trace contextRef="#ctx0" brushRef="#br0" timeOffset="384625.6675">914 1992 2188,'0'0'97,"0"0"20,0 0-93,0 0-24,5 8 0,3-5 0,1 1 131,0 0 21,4-4 5,-5 4 1,14-4-88,-13-4-18,4 4-3,0 0-1,-5 0-48,5 0-12,5 0-2,-5 0 0,4 0 32,-4 0 6,0 4 2,4-4 0,-4 0-58,5 0-12,-14 0-3,5 0-805,4-4-162</inkml:trace>
          <inkml:trace contextRef="#ctx0" brushRef="#br0" timeOffset="384861.0747">979 1695 1670,'0'12'148,"-8"-1"-118,3-3-30,1 0 0,0 3 207,4-3 35,0 4 7,0-1 2,4 1-118,0 3-23,1 4-5,-1 1-1,0-1-72,5 8-16,0 0-2,-1 4-1,5 0-13,-8 3 11,3 5-11,5 11 10,5-4-10,-5 0 0,4-3 0,0-5 0,1-3-125,-1-8-18,5 0-3,-1-4-1042</inkml:trace>
          <inkml:trace contextRef="#ctx0" brushRef="#br0" timeOffset="390325.2816">-230 2061 1267,'-13'16'112,"13"-16"-89,0 0-23,-9-8 0,9 0 172,-8 1 29,8 7 7,0 0 0,0 0-52,0 0-12,0 0-1,8 7-1,1-3-58,4 0-12,0 0-3,0 0 0,4 0-19,1-4-4,-5 3-1,13-3 0,0 0-14,-5 0-3,1 0-1,8 0 0,-12-3-15,3 3-4,5 0 0,-4-4 0,0 0-8,4 0 0,-9 4 0,0-4 0,5 4-16,-4-4-6,-5 4-1,0 0 0,4 0-164,-13 4-33,5-4-6,0 4-2</inkml:trace>
          <inkml:trace contextRef="#ctx0" brushRef="#br0" timeOffset="390447.5006">73 1772 1785,'-13'23'159,"13"-23"-127,0 0-32,0 0 0,-4 8 132,4-8 20,0 8 4,0-8 0,0 0-18,0 0-4,4 8-1,9-1 0,-4-7-78,4 8-16,0 0-3,-4-1-1,4-7-15,4 8-2,-8 11-1,4-7 0,-4 3-5,4-3 0,-5-1-1,5 1 0,-4-4-11,0 3 12,-1-3-12,5 4 12,-13-1-12,0-3 12,0 3-12,0-3 12,0 4-12,-8-1 0,-1 1 9,0-1-9,-4 1 13,0-1-1,-4 5-1,-1-5 0,1 5-11,-5-5 0,5 5 0,-5-5 0,1 1 0,-1 3-11,9-3 1,-9-1 0,5 1-90,4 0-17,4-1-4,9-3-730,-8 3-145</inkml:trace>
        </inkml:traceGroup>
        <inkml:traceGroup>
          <inkml:annotationXML>
            <emma:emma xmlns:emma="http://www.w3.org/2003/04/emma" version="1.0">
              <emma:interpretation id="{7E735314-065E-4C82-BF00-C7A1E55AA39C}" emma:medium="tactile" emma:mode="ink">
                <msink:context xmlns:msink="http://schemas.microsoft.com/ink/2010/main" type="inkWord" rotatedBoundingBox="2283,12053 3908,12008 3928,12760 2303,12805"/>
              </emma:interpretation>
              <emma:one-of disjunction-type="recognition" id="oneOf3">
                <emma:interpretation id="interp15" emma:lang="en-AU" emma:confidence="0">
                  <emma:literal>least</emma:literal>
                </emma:interpretation>
                <emma:interpretation id="interp16" emma:lang="en-AU" emma:confidence="0">
                  <emma:literal>(east</emma:literal>
                </emma:interpretation>
                <emma:interpretation id="interp17" emma:lang="en-AU" emma:confidence="0">
                  <emma:literal>feast</emma:literal>
                </emma:interpretation>
                <emma:interpretation id="interp18" emma:lang="en-AU" emma:confidence="0">
                  <emma:literal>{east</emma:literal>
                </emma:interpretation>
                <emma:interpretation id="interp19" emma:lang="en-AU" emma:confidence="0">
                  <emma:literal>teast</emma:literal>
                </emma:interpretation>
              </emma:one-of>
            </emma:emma>
          </inkml:annotationXML>
          <inkml:trace contextRef="#ctx0" brushRef="#br0" timeOffset="385118.5747">1738 1618 1728,'0'0'153,"-13"4"-122,0-4-31,4 0 0,1 4 160,-1 4 25,5 3 6,-5 5 1,0-1-52,9 8-9,0 4-3,5 4 0,-1 7-102,5 1-26,-9 3 0,8-3 0,-3 3 0,12-3 0,-4 7 0,-4-7 0,12 3 0,-8 0-17,9-3 2,-5-4 1,9 3-210,0-7-41</inkml:trace>
          <inkml:trace contextRef="#ctx0" brushRef="#br0" timeOffset="385483.4276">1894 2088 806,'0'0'72,"0"0"-58,-4 4-14,4-4 0,0 0 309,0 0 59,0 0 12,0 0 3,0 0-200,0 0-40,0 0-8,13-11-2,-5-1-57,5 0-11,0 1-2,0 7-1,0 0-26,0 4-4,-4-4-2,4 0 0,0-3 2,0 3 0,0-4 0,0-3 0,0-1-44,4 1-9,-12-5-2,3 5 0,-3-1 37,-1 0 7,-4 1 2,0-1 0,0-3-38,-4 7-7,-1-3-2,-3 3 0,3 0 12,-8 4 3,5 1 0,-1 3 0,-8 0-7,4 3 0,0 1-1,0 4 0,4-4-3,0 7 0,-4 1 0,5 3 0,-1 1 8,9 3 2,-9 4 0,5 4 0,4-4 10,0 0 0,4 0 0,5 1 0,-5 10 12,5-3 4,8-4 0,-8-4 1,13 0-17,-9-3 0,4-9 0,5 4 0,4-3 10,-5-4 2,-3-8 0,12-4 0,-13 0-136,9-4-26,5-3-6,-9-1 0</inkml:trace>
          <inkml:trace contextRef="#ctx0" brushRef="#br0" timeOffset="385899.8706">2419 1988 2188,'0'0'97,"0"-4"20,-9 0-93,0-3-24,5-1 0,-5 0 0,5 4 158,-5-3 27,-8 3 6,4-4 1,-4 0-103,4 5-20,4-1-4,-4 0-1,0 0-51,4 4-13,1 8 0,-5-1 0,4 5 31,0 3 3,9 5 1,-4-1 0,4 0-56,0 4-11,0 8-3,0 0 0,8-12 35,-3 8 0,4 4 0,-1 0 0,5 0 0,-4-1 0,13-6 0,-14-5 0,5-4-8,-4 1 8,4-5 0,-4-7 0,-1-8 0,5 0 0,-4-7 0,4-1 0,-4-7 0,4-4 0,-9-4 0,5 0 0,-5 0 0,0 0 0,5 8 0,-9-1 0,4 1 0,1 8 0,-1 3 0,-4 8 0,13 0 0,-4 12 0,4-1 0,0 12 0,4 8-52,5 0-9,-5 4-3,-4-1-819,4-3-164</inkml:trace>
          <inkml:trace contextRef="#ctx0" brushRef="#br0" timeOffset="389139.516">2965 1973 864,'-9'-12'76,"9"4"-60,-4 1-16,4-1 0,-5 0 263,1 1 49,-5 3 11,5-4 1,-9 4-148,4-4-31,1-3-5,-1 7-2,-8 0-84,8 4-17,0 8-3,-4-4-1,0 3-16,5 1-3,3 8-1,-8-5 0,9 1-13,-5-1 0,5 1 0,0-1 0,4 1-17,-5 3 3,5 1 1,-4-5 0,4 5-7,0-5 0,0-3-1,4 4 0,1-1 11,3-3 10,-3 0-13,-1-1 5,5 5-20,-1-5-4,1 1-1,0 0 0,-1 0 33,1-1 0,4-3 0,4 0 0,-4 0 44,0 0 16,0 0 4,0-1 0,5 1-52,-5-4-12,-13 0 0,8 4 0,1-4 0,-9 0 0,0 0 0,9 8 0,-9-8 26,0 0 2,0 8 1,0-1 0,-5 1-9,-3 0-1,-1 3-1,5-3 0,-9-4-8,0 3-2,0 1 0,0-4 0,-5 4-8,5-4 0,0 3 0,0-3 0,0-4-13,0 4-5,0-8-1,5 4 0,-1-4-65,9 4-12,-13-4-4,9 1-663,-1-5-133</inkml:trace>
          <inkml:trace contextRef="#ctx0" brushRef="#br0" timeOffset="389381.3936">2965 1899 1152,'0'12'102,"8"-8"-82,-8-4-20,9-8 0,0 0 197,-9 8 35,8 0 8,-8 0 0,0 0-75,0 0-15,9 0-3,4 0-1,4 4-65,-8 0-13,4-4-2,4-4-1,-4 4-33,9 0-6,-13-4-2,12 4 0,-12-3-16,8 3-8,1 0 8,-5-4-8,4 0 0,-4-4-20,0 8 3,4-4 1,-8 0-196,0 1-38,8-5-8,-17 8-2</inkml:trace>
          <inkml:trace contextRef="#ctx0" brushRef="#br0" timeOffset="389570.9423">3047 1607 2188,'-17'-8'48,"17"8"11,0 0 1,0 0 1,0 0-49,-9 11-12,5 5 0,-1-1 0,5 1 156,-4-1 29,4 1 6,0 3 1,0 0-154,9 12-30,-5 4-8,0-1 0,-4 1 0,5 7 0,3 5 0,5 3 0,5 0 15,-5 0 1,8-4 1,1 0 0,4-3-124,0-9-25,0 1-4</inkml:trace>
        </inkml:traceGroup>
        <inkml:traceGroup>
          <inkml:annotationXML>
            <emma:emma xmlns:emma="http://www.w3.org/2003/04/emma" version="1.0">
              <emma:interpretation id="{74904BA7-D333-4E96-BB5D-84A18B5B8638}" emma:medium="tactile" emma:mode="ink">
                <msink:context xmlns:msink="http://schemas.microsoft.com/ink/2010/main" type="inkWord" rotatedBoundingBox="4480,12353 5359,12329 5370,12709 4491,12733"/>
              </emma:interpretation>
              <emma:one-of disjunction-type="recognition" id="oneOf4">
                <emma:interpretation id="interp20" emma:lang="en-AU" emma:confidence="0">
                  <emma:literal>one</emma:literal>
                </emma:interpretation>
                <emma:interpretation id="interp21" emma:lang="en-AU" emma:confidence="0">
                  <emma:literal>One</emma:literal>
                </emma:interpretation>
                <emma:interpretation id="interp22" emma:lang="en-AU" emma:confidence="0">
                  <emma:literal>ode</emma:literal>
                </emma:interpretation>
                <emma:interpretation id="interp23" emma:lang="en-AU" emma:confidence="0">
                  <emma:literal>ones</emma:literal>
                </emma:interpretation>
                <emma:interpretation id="interp24" emma:lang="en-AU" emma:confidence="0">
                  <emma:literal>ore</emma:literal>
                </emma:interpretation>
              </emma:one-of>
            </emma:emma>
          </inkml:annotationXML>
          <inkml:trace contextRef="#ctx0" brushRef="#br0" timeOffset="391397.2895">3910 1919 633,'8'34'56,"-8"-26"-44,0-8-12,0 0 0,0 0 244,0 0 46,-13-8 10,9 5 1,-5-5-110,9 8-23,0 0-4,0 0 0,-8 4-82,3 3-16,-3 1-3,3 4-1,1-1-41,4 1-8,0 3-1,0 4-1,9 12-11,-1-4 0,-8 0 0,9 0 0,4-4 0,4 4 0,-4-7-9,0-1 9,0 0 0,0-4 0,0-3-8,0 0 8,0-9 0,5-3 0,-10 4 0,5-11 0,-4-1 0,4-4 0,-4 1 0,-1-8 0,-3-5 9,-1 1-1,0 0 0,-4 0 0,0 0 3,-4 0 0,0 4 0,-1-1 0,-3 1 0,-5 4 0,0-1 0,0 1 0,0 3-3,-5 1-8,5 7 12,-4 0-4,0 4-8,-1 0-16,1 4 4,4 0 1,0 0-33,0 3-8,4 1 0,9 3-1,0-3-55,0-8-12,0 12-1,0-1-850</inkml:trace>
          <inkml:trace contextRef="#ctx0" brushRef="#br0" timeOffset="391910.222">4248 2007 1152,'0'0'51,"0"0"10,0 0-49,0 0-12,0 0 0,0 0 0,0 0 233,8 8 44,-8-8 9,5 15 2,-5-3-180,0 7-35,4 1-7,0-1-2,-4 0-24,0 4-6,5-4-1,-5 1 0,4-1-16,-4-4-3,0 1-1,0-5 0,0-3-3,0-8-1,0 0 0,0 0 0,0 0 0,0 0 0,0 0 0,-4-4 0,-1-7 11,-3 3 1,3-7 1,1-1 0,0-3-35,-1 0-7,5-1-2,0 5 0,0-8 22,0 4 0,0 3 0,5 1 0,-1 3 20,0 1 9,1-1 2,3 0 0,-3 1-23,-1 3-8,5 1 0,4 3 9,-13 4 3,0 0 1,9 0 0,-1 4 0,1 3-5,0 1-8,-1 3 11,1 1-11,-5 3 9,1-3-9,-5 3 0,4 1 9,-4-1-9,9-3 0,-5 3 0,5-3 0,4-5 0,-5 1 0,10 0-11,-10-4 11,5 3 0,0-3-10,-4-4 10,0-7 0,4-5-11,-5 0 11,5 5-10,-4-1 10,4 0 0,0 1-9,-4-1 9,8-4 0,-13-3 0,5 7 0,0-7 0,-5 7 0,-4 8 0,0 0 0,4-8 0,1 5 8,-5-5-8,-5 0 0,5-3 8,-4-1-8,-5 1 0,1 3 8,-1-4-8,0 5 0,-4-1 0,5 4 9,-1-4-9,-4 8 0,0 0 8,4 0-8,-4 4 0,5 4 0,-1 0 0,0 3 0,5 1 0,0 7 0,4-4 0,0 5 0,4 3 0,5-4 0,-1 4 0,10 0 0,-5-4-8,4-3 8,5-1 0,-1 1-11,1-5 11,4-3-10,0-4-32,4-4-6,-4 0-2,0-4-753,0-4-150</inkml:trace>
        </inkml:traceGroup>
        <inkml:traceGroup>
          <inkml:annotationXML>
            <emma:emma xmlns:emma="http://www.w3.org/2003/04/emma" version="1.0">
              <emma:interpretation id="{B6739216-B7CB-4559-A6E0-B303CC29F6C8}" emma:medium="tactile" emma:mode="ink">
                <msink:context xmlns:msink="http://schemas.microsoft.com/ink/2010/main" type="inkWord" rotatedBoundingBox="5516,11927 6081,11912 6110,12971 5546,12987"/>
              </emma:interpretation>
              <emma:one-of disjunction-type="recognition" id="oneOf5">
                <emma:interpretation id="interp25" emma:lang="en-AU" emma:confidence="0">
                  <emma:literal>of</emma:literal>
                </emma:interpretation>
                <emma:interpretation id="interp26" emma:lang="en-AU" emma:confidence="0">
                  <emma:literal>Of</emma:literal>
                </emma:interpretation>
                <emma:interpretation id="interp27" emma:lang="en-AU" emma:confidence="0">
                  <emma:literal>If</emma:literal>
                </emma:interpretation>
                <emma:interpretation id="interp28" emma:lang="en-AU" emma:confidence="0">
                  <emma:literal>if</emma:literal>
                </emma:interpretation>
                <emma:interpretation id="interp29" emma:lang="en-AU" emma:confidence="0">
                  <emma:literal>off</emma:literal>
                </emma:interpretation>
              </emma:one-of>
            </emma:emma>
          </inkml:annotationXML>
          <inkml:trace contextRef="#ctx0" brushRef="#br0" timeOffset="392665.3496">5097 1926 288,'-17'20'12,"8"-13"4,5-3-16,-5 0 0,1-4 0,-1 4 0,0 0 423,1 0 81,-1-4 17,5 4 3,-1-4-318,-3 3-64,8-3-13,-5 4-2,-3-4-50,-1 4-9,9-4-3,-4 4 0,-5 4-21,0-5-5,9-3-1,0 8 0,-4 4-22,4-1-5,0 1-1,0-1 0,4 1-10,1 0 0,-1-1 0,0 1 0,9-5 0,-4-3 0,0 0 0,-1 0 0,1 0-8,0-4 8,-1-4 0,5 8 0,0-4 0,0 0-9,-13 0 9,9-4 0,0-4 0,-1 1 0,-8 7 0,0-8 0,5-4 0,-5 5 0,-5-1 0,1 0 0,0 0 0,-1-3 8,-3-5-8,-1 9 0,5 3 0,-5-4 8,-4 0-8,0 1 0,4-1 0,-4 0 0,0 1 8,-4-1-8,0 0 17,4 1 1,0 3 0,4-4 0,0 4-31,1 0-7,8 4 0,0 0-1,0 0 13,0 0 8,0 0-10,0 0 10,13 4 0,4-4 0,-4 0 0,-4-4 0,4 0 0,0 1 0,8-5 0,-3 4 0,3-4 0,1 4 0,0-7 0,4 3 0,0-3 0,-5-1 0,-3 1 0,-1-5 0,0 5 0,-4-1 0,0 0 0,-4 1 0,0-5 0,-5 5 0,5-8 0,-5-1-9,-4 5 0,-4 0 0,4-9 0,-5 5 0,1-4 9,-5 4-10,5-1 10,-5 5-10,1 0 10,-5-1 0,0 1 0,0 3 0,8 1 0,1 3 0,-5 4 0,5 4 0,4 0 0,-4 8 11,-1 3-3,5 1 0,-4 3-8,8 9 12,5 6-12,0 5 12,-1 7-12,5 1 8,5-1-8,-1 8 8,0 0 11,-4 4 1,9 0 1,-9-8 0,4 16-5,1 0-2,-5-4 0,4-8 0,1-4-14,3-4-13,-8-3 2,5 7 1,-1-11-98,0-4-20,-4-8-4,-8 0-712,-5-4-143</inkml:trace>
          <inkml:trace contextRef="#ctx0" brushRef="#br0" timeOffset="392670.2571">5292 2131 2052,'0'0'91,"0"0"18,0 0-87,0 0-22,9-4 0,-5 0 0,9 0 68,-4 0 8,4 0 3,9-3 0,-5-5-136,1 8-27,8-3-6</inkml:trace>
        </inkml:traceGroup>
        <inkml:traceGroup>
          <inkml:annotationXML>
            <emma:emma xmlns:emma="http://www.w3.org/2003/04/emma" version="1.0">
              <emma:interpretation id="{6689FEBB-BCAA-40DA-8AAB-8EA185A6DB9F}" emma:medium="tactile" emma:mode="ink">
                <msink:context xmlns:msink="http://schemas.microsoft.com/ink/2010/main" type="inkWord" rotatedBoundingBox="6421,11932 7824,11893 7843,12571 6440,12610"/>
              </emma:interpretation>
              <emma:one-of disjunction-type="recognition" id="oneOf6">
                <emma:interpretation id="interp30" emma:lang="en-AU" emma:confidence="0">
                  <emma:literal>then</emma:literal>
                </emma:interpretation>
                <emma:interpretation id="interp31" emma:lang="en-AU" emma:confidence="0">
                  <emma:literal>Then</emma:literal>
                </emma:interpretation>
                <emma:interpretation id="interp32" emma:lang="en-AU" emma:confidence="0">
                  <emma:literal>rlhen</emma:literal>
                </emma:interpretation>
                <emma:interpretation id="interp33" emma:lang="en-AU" emma:confidence="0">
                  <emma:literal>,lhen</emma:literal>
                </emma:interpretation>
                <emma:interpretation id="interp34" emma:lang="en-AU" emma:confidence="0">
                  <emma:literal>theri</emma:literal>
                </emma:interpretation>
              </emma:one-of>
            </emma:emma>
          </inkml:annotationXML>
          <inkml:trace contextRef="#ctx0" brushRef="#br0" timeOffset="393087.5228">5826 2011 1728,'-5'-8'153,"1"5"-122,4-1-31,0 0 0,-4-4 152,4 8 25,4-7 5,0 3 1,1 0-76,3 0-15,1 0-4,4 0 0,0 0-45,4 1-10,-4-1-1,9 4-1,-5 0-19,1-4-4,-1 0-8,-4 0 12,4 4-20,1-4-5,-5 0-1,4 1 0,-4-1-162,-4 0-33,4-4-7</inkml:trace>
          <inkml:trace contextRef="#ctx0" brushRef="#br0" timeOffset="393304.9617">5982 1610 1440,'0'0'64,"0"0"12,-5 8-60,5-8-16,0 0 0,-4 12 0,0 3 224,-1 1 43,5 3 8,0-4 1,5 8-161,-1-3-33,-4 7-6,9 0-2,-5 3-34,5 1-8,-1 4 0,1-4-1,-5 0-22,5-1-9,0-3 8,-5 0-8,5 0-12,-1-7-7,1-5-1,0-3-1,-5-5-160,0 1-32,5-4-7</inkml:trace>
          <inkml:trace contextRef="#ctx0" brushRef="#br0" timeOffset="393869.189">6099 1491 1670,'0'0'74,"-9"8"15,9-1-71,0-7-18,-4 8 0,4 0 0,0 0 199,0 7 36,0 0 7,4 5 2,0-1-144,1 4-29,-1 8-6,0-4-1,1 4-35,-1 3-7,5-3-2,-1 4 0,1-4-4,-5-4 0,1 3-1,3-3 0,5 0-15,-4 0 8,0-4-8,-1 4 0,5 4 0,-4-4 0,-5-7 0,5-5 0,0-11-12,-1 3-4,-8-7-2,0 0 0,5-11-4,3 3-1,-8 8 0,5-11 0,-5-5 23,4-3-9,0 7 9,-4 1 0,5-5 0,-5 5 0,0-1 0,0-3 0,4 7 12,-4-3 2,0-1 1,4 4 0,-4 8 3,0 0 1,0 0 0,0 0 0,0 0-19,0 0 10,9 4-10,0 4 8,4 0-8,-5 3 0,1-3-10,4 3 10,-4 1 0,4 0 0,0-1 0,0 1 0,9-5 0,-1 1 0,-3 0 0,3 0 0,1-5 0,-5 1 0,1 0 0,-1-4 0,0-4 0,-8 4 0,0-4 0,-5-3 0,5-1 9,-5-4-9,0 5 0,-4-1 9,0-4-1,-4-3 0,0 3 0,-1-3 0,-3 4-18,-1-1-4,0-3-1,1 3 0,-1 0 15,-4 5 0,4-5 0,1 8 0,-1 4 18,0 0 6,-4 0 2,5 4 0,3 4-42,1 0-8,0 3-1,4 1-1,0-1 37,4 5 7,5-5 2,-1 5 0,-3-1-32,12 12-7,-4-4-1,0-11 0,0-1 20,4 1 0,-4-4 0,5-1 0,-1 5 0,0-8 0,1-1 0,-5 1 0,8-4-55,-8-4-7,0 1-2,0-1 0,-4-4-256,0 0-51,12-15-10,-12 4-3</inkml:trace>
          <inkml:trace contextRef="#ctx0" brushRef="#br0" timeOffset="394284.68">6745 1857 1958,'4'8'43,"-4"-8"9,0 0 1,0 0 3,0 0-45,0 0-11,0 0 0,-4 11 0,4-11 126,0 12 23,0-1 5,4 5 1,-8-1-95,4 5-18,4-5-4,-4 4-1,4 0 22,1 1 4,-1-1 1,5 4 0,-5 0-52,0-7-12,-4-1 0,5 0 0,-1-7 0,0 0 0,-4-8 0,0 0 0,0 0 0,0 0 0,0 0 0,0 0 0,0 0 0,0-16 0,0 1 0,0 4 0,0-9 0,0 5 0,5-1 0,-5 1 0,0 7 0,4 1 0,-4-1 0,0 0 0,4 0 0,-4 8 0,0-3 0,0 3 0,9-4 30,-9 4 3,0 0 1,0 0 0,9-4-3,-9 4-1,0 0 0,0 0 0,0 0-30,8 0 0,1 0 0,4 0 0,-13 0 0,4 0 0,-4 0 0,13 0 0,-4 0 0,-9 0 0,9 0 0,-1-8 0,1 4 0,0 1 0,-5-5 0,5 4 0,-5-4 0,5 1 0,-5-1 0,0 0 0,-4 0 0,5-7 0,-5 15 0,0 0 0,0 0 0,0 0 0,13-4 0,-13 4 0,0 0 57,8 0 6,5 8 1,5 3 0,-5 1-52,0 3-12,-9-3 0,5 7 0,8 0 0,-4 1 0,0-5 0,-4 1 0,8 3-48,-4-4-13,0 1-3,4-5 0,-4 1-93,5-5-19,-1-7-4,0 0-1022</inkml:trace>
        </inkml:traceGroup>
        <inkml:traceGroup>
          <inkml:annotationXML>
            <emma:emma xmlns:emma="http://www.w3.org/2003/04/emma" version="1.0">
              <emma:interpretation id="{F2E6C9FE-73FD-4B6D-BD15-FD320128FBFE}" emma:medium="tactile" emma:mode="ink">
                <msink:context xmlns:msink="http://schemas.microsoft.com/ink/2010/main" type="inkWord" rotatedBoundingBox="8026,12161 8312,12153 8323,12547 8037,12555"/>
              </emma:interpretation>
              <emma:one-of disjunction-type="recognition" id="oneOf7">
                <emma:interpretation id="interp35" emma:lang="en-AU" emma:confidence="0">
                  <emma:literal>is</emma:literal>
                </emma:interpretation>
                <emma:interpretation id="interp36" emma:lang="en-AU" emma:confidence="0">
                  <emma:literal>13</emma:literal>
                </emma:interpretation>
                <emma:interpretation id="interp37" emma:lang="en-AU" emma:confidence="0">
                  <emma:literal>Is</emma:literal>
                </emma:interpretation>
                <emma:interpretation id="interp38" emma:lang="en-AU" emma:confidence="0">
                  <emma:literal>B</emma:literal>
                </emma:interpretation>
                <emma:interpretation id="interp39" emma:lang="en-AU" emma:confidence="0">
                  <emma:literal>1s</emma:literal>
                </emma:interpretation>
              </emma:one-of>
            </emma:emma>
          </inkml:annotationXML>
          <inkml:trace contextRef="#ctx0" brushRef="#br0" timeOffset="394476.6569">7408 1834 403,'0'0'36,"0"0"-36,0 0 0,0 8 0,4-4 396,-4 3 72,5 1 14,-1 3 3,0 13-269,1-5-55,-1 0-10,5 0-3,-5 1-92,9-1-18,-4 4-4,-1 4-1,5-8-52,-4 1-10,0-1-3,-1-8-780,1-3-156</inkml:trace>
          <inkml:trace contextRef="#ctx0" brushRef="#br0" timeOffset="394855.2218">7477 1726 1555,'0'0'138,"0"0"-110,0 0-28,0 0 0,9 4 95,0 4 13,-1-12 4,1 8 0,0 3-90,-1 1-22,5-8 0,0 0 0,0 0 0,0 0 0,0 4 0,0 0 0,0-4-47,0 0-13,0 0-4,0-4 0,-4 4 52,-9 0 12,0 0 0,0 0 0,0 0 48,0 0 13,0 0 3,0 0 0,0 0 44,0 0 8,-4 4 3,-5 0 0,0 3-37,1 5-7,-5-4-2,0-5 0,4-3-73,0 4 0,1 4-9,8-8-1,0 0 10,0 0 0,-5 15 0,5-7 0,0-8 8,0 0 1,9 12 0,-5-8 0,9-1-9,-4 5 0,0 4 0,-1 7 0,1 0 31,0-7 4,-5 3 1,5-3 0,-1-1-7,1-3-1,-9 0 0,4-1 0,5-3 29,-5 4 6,-4-8 1,0 0 0,0 0-52,0 0-12,0 0 0,0 0 0,0 0 0,0 0 0,-8 8 0,-1-1 0,-4-3 22,0-4 2,-4 0 0,-1 4 0,1-8-141,-5 4-28,5-8-6,0 5-1117</inkml:trace>
        </inkml:traceGroup>
        <inkml:traceGroup>
          <inkml:annotationXML>
            <emma:emma xmlns:emma="http://www.w3.org/2003/04/emma" version="1.0">
              <emma:interpretation id="{C5E7020E-824A-49B3-AC06-855EBDFA85E6}" emma:medium="tactile" emma:mode="ink">
                <msink:context xmlns:msink="http://schemas.microsoft.com/ink/2010/main" type="inkWord" rotatedBoundingBox="8793,12219 9099,12210 9105,12433 8799,12441"/>
              </emma:interpretation>
              <emma:one-of disjunction-type="recognition" id="oneOf8">
                <emma:interpretation id="interp40" emma:lang="en-AU" emma:confidence="0">
                  <emma:literal>a</emma:literal>
                </emma:interpretation>
                <emma:interpretation id="interp41" emma:lang="en-AU" emma:confidence="0">
                  <emma:literal>A</emma:literal>
                </emma:interpretation>
                <emma:interpretation id="interp42" emma:lang="en-AU" emma:confidence="0">
                  <emma:literal>9</emma:literal>
                </emma:interpretation>
                <emma:interpretation id="interp43" emma:lang="en-AU" emma:confidence="0">
                  <emma:literal>d</emma:literal>
                </emma:interpretation>
                <emma:interpretation id="interp44" emma:lang="en-AU" emma:confidence="0">
                  <emma:literal>an</emma:literal>
                </emma:interpretation>
              </emma:one-of>
            </emma:emma>
          </inkml:annotationXML>
          <inkml:trace contextRef="#ctx0" brushRef="#br0" timeOffset="395429.8577">8327 1842 1958,'0'0'87,"0"0"17,0 0-83,0 0-21,-5-12 0,1 1 0,0 3 136,-5 0 22,5 0 5,-5 5 1,-4 3-69,4-4-14,1 0-2,-5 4-1,-5 4-39,5 0-8,5 7-2,-1 1 0,-4-5-19,9 9-10,-1-1 10,1 1-10,4 3 0,0 19 0,4-14 0,-4-24 0,5 15-15,-5-15-2,0 0-1,4 8 0,5-1 18,-9-7 16,4 4-4,5 4 0,-5-4-12,0 3-15,5-3 3,-5-4 1,5 0 11,-5-4-13,5 1 5,-5-5 8,9-4 0,-4-3 0,-5 0 0,5-1 0,4-3 0,-4 3 0,-1-3 0,1 4 0,-9 3 0,0 1 0,0-1 0,4 8 0,-4 0 0,0 4 0,0 0 0,0 0 0,0 0 0,9 8 0,4 4 8,-9-5-8,5-3 0,0 4-14,4 7 3,0 1 1,0 3-37,0-4-7,-5 5-2,10-9 0,-5 5-190,0-5-38</inkml:trace>
        </inkml:traceGroup>
        <inkml:traceGroup>
          <inkml:annotationXML>
            <emma:emma xmlns:emma="http://www.w3.org/2003/04/emma" version="1.0">
              <emma:interpretation id="{3745C58C-312B-4A70-9B3E-EE99E6F777F9}" emma:medium="tactile" emma:mode="ink">
                <msink:context xmlns:msink="http://schemas.microsoft.com/ink/2010/main" type="inkWord" rotatedBoundingBox="9148,11889 10760,11844 10777,12453 9164,12497"/>
              </emma:interpretation>
              <emma:one-of disjunction-type="recognition" id="oneOf9">
                <emma:interpretation id="interp45" emma:lang="en-AU" emma:confidence="0">
                  <emma:literal>knave</emma:literal>
                </emma:interpretation>
                <emma:interpretation id="interp46" emma:lang="en-AU" emma:confidence="0">
                  <emma:literal>Knave</emma:literal>
                </emma:interpretation>
                <emma:interpretation id="interp47" emma:lang="en-AU" emma:confidence="0">
                  <emma:literal>knaves</emma:literal>
                </emma:interpretation>
                <emma:interpretation id="interp48" emma:lang="en-AU" emma:confidence="0">
                  <emma:literal>knab</emma:literal>
                </emma:interpretation>
                <emma:interpretation id="interp49" emma:lang="en-AU" emma:confidence="0">
                  <emma:literal>knar</emma:literal>
                </emma:interpretation>
              </emma:one-of>
            </emma:emma>
          </inkml:annotationXML>
          <inkml:trace contextRef="#ctx0" brushRef="#br0" timeOffset="395818.9661">8531 1460 1555,'-5'-4'138,"5"4"-110,0 0-28,0 0 0,0 0 212,0 0 38,0 0 7,0 0 2,5 16-107,-1-1-20,0 4-5,5 5-1,0-5-62,-1 0-12,1 16-2,0-4-1,4-1-29,-5 1-7,5 0-1,0-4 0,0 4-12,5 7-18,-5-7 4,8 0 1,-8-8-147,0-4-28,5 1-7,-1-9-1</inkml:trace>
          <inkml:trace contextRef="#ctx0" brushRef="#br0" timeOffset="395938.2502">8882 1707 691,'-9'0'61,"0"4"-49,-4 3-12,0-3 0,0-8 373,0 4 72,0 0 15,0 0 2,0 8-266,0 0-54,5-1-10,-5 5-3,4-4-65,0 3-14,1 1-2,3-1-1,1 1-33,4 3-6,0 1-8,0-5 11,4 1-11,1 3 0,-1 8 9,5 1-9,-1-5 0,1-4 0,0-3 0,-1-1 0,5-3 0,5 4 0,-5-9-9,4 1 9,0-4-28,-4-4-2,5-7 0,-1 3 0,-4-7-188,0-1-38,0-7-7</inkml:trace>
          <inkml:trace contextRef="#ctx0" brushRef="#br0" timeOffset="396242.7439">8999 1649 1267,'0'0'112,"0"0"-89,0 0-23,-5 12 0,1 7 260,0-4 48,4-15 10,0 12 2,4 3-180,-4 4-36,4-3-8,-4 3 0,5 4-65,3-3-13,-3-1-2,3-4-1,-8-15-5,5 12-1,-1 7 0,0-4 0,1 1-9,-5-5 8,-5-3-8,5 0 8,0 0-8,0-8 0,0 0 0,0 0 8,0 0-8,0-12 12,0-3-12,-4-1 12,0 1-12,4-5 0,0 5 0,4 0 0,0 3 0,1-3 0,-1 3 0,5 4 0,-1-3 11,-8 11 9,0-8 3,5 0 0,3 1 9,-3-1 3,-1 0 0,-4 8 0,9 4-3,-1 4 0,1 0 0,0 3 0,4 5-18,-5-1-4,1 0-1,0-3 0,-1-4-9,1-1 0,4 5 0,0-1-11,-4-3-32,4 0-6,-5-8-2,5 0 0,-4 0-189</inkml:trace>
          <inkml:trace contextRef="#ctx0" brushRef="#br0" timeOffset="396559.3981">9423 1707 1209,'-4'-19'53,"4"11"12,-4 8-52,4 0-13,0 0 0,0 0 0,-5 0 374,1 0 72,-5 0 14,5 0 4,0 0-305,-5 0-61,5-4-12,-5 0-2,-4 4-40,4 4-7,1-4-1,-1 4-1,0-4-25,-4 8-10,9 3 8,-5 4-8,1-3 0,3 0 0,1 3 0,4-3-11,0 7 1,4-4 0,-4 1 0,5-1 0,-1 1-5,-4-9-1,0-7 0,0 0 0,9 8-2,-1-8-1,-3 8 0,3-5 0,1 1 11,0-4 8,-1-7-12,-8 7 12,5 11 0,-5-11-8,8-11 8,-3-1 0,-1 1 0,5-1 0,-5 0 0,0 5 0,1-9 0,-1 1 0,-4-4 12,4 3-3,-4 5 6,5-1 1,-1 4 0,-4 8 0,0 0 7,0 0 1,0 0 1,0 0 0,0 0-12,0 0-2,9 4-1,-1 4 0,-3 3-10,3 1 0,1-4 0,0 7 0,-1-7 0,1 7 0,0-3-9,0 3 9,-1-3-50,5-1-3,-8 1-1,3 3 0,-3 5-110,3-9-23,-3-3-4</inkml:trace>
          <inkml:trace contextRef="#ctx0" brushRef="#br0" timeOffset="397204.6263">9554 1676 2091,'0'0'92,"0"0"20,0 0-89,0 0-23,0 8 0,4-1 0,-4 9 128,4-5 22,1 1 4,3 3 1,1 5-22,-5-1-4,5 0-1,0-3 0,4-5-102,0 8-26,0 4 0,-5-3 0,-3-5 0,3 1 0,1-1 0,0-3 0,-1-1 0,1-3 0,-9-8 0,0 0 0,9 4 0,-9-4 0,0 0 0,8-4 0,-8 4 0,5-4 0,-1-8 0,0-3 0,1 0 0,3-1 0,-3 1 0,-1-5 0,0 1 0,1 4 0,-1-1 0,5 1 0,-5-4 0,0 7 0,1-3 0,3 3 0,1 1 40,0-1 2,-1 0 1,1 5 0,0-1-32,4-3-11,-5 3 0,5 0 9,-4 0 7,4 5 2,0-5 0,0 0 0,-4 4-18,-1-3 0,1-1 0,0 4 0,-1-4 9,-3 1-1,-1-1-8,5 0 12,-5 0 36,0 1 8,1-5 0,-5 1 1,4-1-69,-4 1-13,0-1-3,0 4-1,-4-3 29,-1-1 0,1 4 0,0 1 0,-5-1 0,0 4 0,-4 4 0,0 4 0,0 4 0,0 3-12,0 5 1,5 3 1,-1 4-14,0 4-4,1 4 0,3 4 0,5-1 28,0 1 14,0 0-2,0 7 0,5 0-12,-1-7-16,5-4 3,8 0 1,-4-4 12,0-8 0,4 0 0,1-3 0,3-5 11,-3-3 5,3-4 0,-3-4 1,3 0-17,1-12 0,-5-7 0,1-4-9,-1-12-208,5-7-42</inkml:trace>
        </inkml:traceGroup>
      </inkml:traceGroup>
      <inkml:traceGroup>
        <inkml:annotationXML>
          <emma:emma xmlns:emma="http://www.w3.org/2003/04/emma" version="1.0">
            <emma:interpretation id="{B7927E79-413C-4335-9AD7-3E1BDE086585}" emma:medium="tactile" emma:mode="ink">
              <msink:context xmlns:msink="http://schemas.microsoft.com/ink/2010/main" type="line" rotatedBoundingBox="846,13096 11674,13065 11677,14134 849,14164"/>
            </emma:interpretation>
          </emma:emma>
        </inkml:annotationXML>
        <inkml:traceGroup>
          <inkml:annotationXML>
            <emma:emma xmlns:emma="http://www.w3.org/2003/04/emma" version="1.0">
              <emma:interpretation id="{842E2038-CE75-4D51-BD0B-86AB0579CA8C}" emma:medium="tactile" emma:mode="ink">
                <msink:context xmlns:msink="http://schemas.microsoft.com/ink/2010/main" type="inkWord" rotatedBoundingBox="846,13338 1319,13336 1320,13691 847,13693"/>
              </emma:interpretation>
              <emma:one-of disjunction-type="recognition" id="oneOf10">
                <emma:interpretation id="interp50" emma:lang="en-AU" emma:confidence="0">
                  <emma:literal>so</emma:literal>
                </emma:interpretation>
                <emma:interpretation id="interp51" emma:lang="en-AU" emma:confidence="0">
                  <emma:literal>So</emma:literal>
                </emma:interpretation>
                <emma:interpretation id="interp52" emma:lang="en-AU" emma:confidence="0">
                  <emma:literal>To</emma:literal>
                </emma:interpretation>
                <emma:interpretation id="interp53" emma:lang="en-AU" emma:confidence="0">
                  <emma:literal>to</emma:literal>
                </emma:interpretation>
                <emma:interpretation id="interp54" emma:lang="en-AU" emma:confidence="0">
                  <emma:literal>go</emma:literal>
                </emma:interpretation>
              </emma:one-of>
            </emma:emma>
          </inkml:annotationXML>
          <inkml:trace contextRef="#ctx0" brushRef="#br0" timeOffset="409481.2423">403 3001 230,'0'0'20,"0"0"-20,0 0 0,0 0 0,0 0 318,0 0 59,0 0 12,0-7 3,-4-5-169,4 4-34,0-3-6,-9 3-2,0 0-65,5 1-14,0-1-2,-1 0-1,-8 5-11,5-1-1,-1-4-1,0 4 0,-4 4-35,0 0-7,5 0-2,-5 4 0,0 4-54,0-4-12,8-1-1,-3 5-1,-1 4 15,9-12 11,0 0-13,-4 7 5,4-7-9,-5 12-2,10-4 0,-1 3 0,-4-11 7,9 12 0,-1-5 1,5 5 0,-4 0 11,4-5-8,0 1 8,-4 0-8,8 3 8,-4-3 0,-9 0 0,9 3 0,-8 1 0,3-1 0,-3-3 0,-1 4 8,-4-1-8,0 1 0,0-12 0,0 11 0,0-3 0,4 4 0,-4-1 0,-4-3 0,0-1 0,-1 1 0,-8 0 0,13 0 0,-13-5 0,9 5 0,-9-4 0,4 0 0,-4 0 9,5 0 1,-5-4 0,4 0 0,0-4-33,9 4-6,-8 0-2,8 0 0,-5-8-127,5 8-26,0 0-4,5-8-868</inkml:trace>
          <inkml:trace contextRef="#ctx0" brushRef="#br0" timeOffset="409744.1825">503 3094 864,'0'0'76,"0"0"-60,0 0-16,4 8 0,-4-8 200,9 11 36,-9-3 8,0-8 2,0 0-68,4 11-14,0 5-2,1-1-1,-1-3-75,0-4-15,5 3-3,-5 1-1,5-1-36,-5-3-7,9-4-2,-8 3 0,8 1 3,-5-4 1,10 0 0,-10-4 0,1 4-6,4-4 0,0 0-1,-13-4 0,9 0-3,-1-4-1,-8 8 0,5-4 0,3-7 3,-8 3 1,5-3 0,-5-1 0,0 1-3,-5-1 0,-3 4 0,3-3 0,1 3-16,-5-4 10,-4 5-10,0 3 8,0 0-8,-4 4 0,4-4 0,4 4-11,-12 0-37,3 4-7,5 0-1,0 0-1,5 0-155,-5-1-30,13 5-6</inkml:trace>
        </inkml:traceGroup>
        <inkml:traceGroup>
          <inkml:annotationXML>
            <emma:emma xmlns:emma="http://www.w3.org/2003/04/emma" version="1.0">
              <emma:interpretation id="{BFE699F2-C55C-4730-96CB-CF6C475179FA}" emma:medium="tactile" emma:mode="ink">
                <msink:context xmlns:msink="http://schemas.microsoft.com/ink/2010/main" type="inkWord" rotatedBoundingBox="1765,13093 2891,13090 2893,13691 1766,13694"/>
              </emma:interpretation>
              <emma:one-of disjunction-type="recognition" id="oneOf11">
                <emma:interpretation id="interp55" emma:lang="en-AU" emma:confidence="0">
                  <emma:literal>Bob</emma:literal>
                </emma:interpretation>
                <emma:interpretation id="interp56" emma:lang="en-AU" emma:confidence="0">
                  <emma:literal>Bots</emma:literal>
                </emma:interpretation>
                <emma:interpretation id="interp57" emma:lang="en-AU" emma:confidence="0">
                  <emma:literal>bob</emma:literal>
                </emma:interpretation>
                <emma:interpretation id="interp58" emma:lang="en-AU" emma:confidence="0">
                  <emma:literal>Bols</emma:literal>
                </emma:interpretation>
                <emma:interpretation id="interp59" emma:lang="en-AU" emma:confidence="0">
                  <emma:literal>Bobs</emma:literal>
                </emma:interpretation>
              </emma:one-of>
            </emma:emma>
          </inkml:annotationXML>
          <inkml:trace contextRef="#ctx0" brushRef="#br0" timeOffset="410470.8656">1179 2921 2473,'0'0'109,"0"0"23,-13 0-105,13 0-27,0 0 0,0 0 0,0 0 80,0 0 12,4 11 1,5 8 1,-9-3-65,4 3-13,5 4-2,8 0-1,-8 0-13,0 4 0,4 0 8,0 0-8,-5-4 0,1 1 0,4-9 0,-13 4 0,9-7 0,-9-1-8,0-11 8,0 0 0,0 0-11,0 0 11,0 0-10,0 0 10,-9-7 0,0-5-9,-4-3 9,5-5 0,-5-3 0,-5 0 0,10 0 0,-6 0 0,1-8 13,5 4 2,-5-4 0,0-3 0,8 3 3,1 4 1,4 0 0,0 4 0,4 3 3,1 1 1,-1 4 0,5 7 0,4 0-2,-5 5 0,5-1 0,1 4 0,-6 0-1,10 4 0,-5 3 0,0 1 0,4 0-7,-4 3-1,4 1-1,-4-1 0,0 5-11,5-1 0,-18 1 9,13 7-9,-5-8 0,1 4 0,-9 1 0,0-5 0,4 0-17,-8 1 1,4-5 1,-9 1 0,5-4-12,-5 3-2,1-3-1,8-4 0,-13 0 4,13-4 1,0 0 0,-9 0 0,0 0 8,9 0 1,0 0 1,0 0 0,0 0 15,0 0-12,0 0 12,0 0-12,0 0 12,0 0-9,0 0 9,0 0-8,13 0 8,-4 3 0,4-3 10,-4 0-10,8 0 0,-13 4 0,9 0 0,-4 0-10,8 0 38,-12 0 8,3 3 2,1 1 0,0 0-21,-5 0-4,0-1-1,-4 5 0,5-1 0,-5 1-1,-5-4 0,1 3 0,4 1-1,-4-5 0,-9-3 0,0 4 0,0 0-2,0-4-8,-5-1 12,1 5-4,0-8-8,-5 4 0,5-4 0,-5 0 0,9-4-18,-9 0-9,14 0-1,-5 4-1,0-3-68,4-1-14,5 0-2,4 4-725,0 0-145</inkml:trace>
          <inkml:trace contextRef="#ctx0" brushRef="#br0" timeOffset="410815.521">1617 3055 2649,'0'0'58,"0"0"12,0 0 2,0 0 4,-5 12-61,5-4-15,-4 3 0,4-3 0,0 3 54,0-3 8,4 4 2,1 3 0,3-3-42,1-1-8,0 1-2,4 3 0,-5-3-12,10-1 0,-14-3 8,13 4-8,5-5-8,-13 1-5,4-4-1,4 0 0,-4 0 14,0-4 8,-13 0 0,9-4-8,4 0 8,-5-4-8,1 0 0,-9-3 0,0-5 28,0 1-2,0 0 0,-9-1 0,-4 1 12,5-1 2,-5 1 1,0 3 0,-5 1-17,1 3-4,4 0-1,0 5 0,-9-5-19,5 8 0,-5 0 0,5 8 0,4-5-28,0 5-12,4 4-2,1-1-1,3 1-176,5-1-35</inkml:trace>
          <inkml:trace contextRef="#ctx0" brushRef="#br0" timeOffset="411361.6682">1803 2659 2624,'0'0'58,"0"0"12,0 0 2,0 0 1,0 0-58,0 0-15,0 0 0,0 0 0,0 0 60,4 11 8,5 1 3,4 3 0,-9 4-27,9 4-4,0 1-2,0-1 0,0 4-24,5 0-5,-1 3-1,0 1 0,1 0 8,-5 0 2,4-4 0,5 11 0,-9-7-18,8-4 0,-8 4 0,0-8 0,0-4-23,-4-3-8,-5-1-1,5-7-1,-5 0 3,-4-8 1,0 0 0,0 0 0,0-16 10,0 5 3,0-5 0,5 1 0,-10-4 16,1-1 0,4 1-8,-4 0 8,4 3 0,0-3 0,0 4-8,0 3 8,0 1 0,0 3 11,4 0-2,-4 8 0,9-4 4,4 4 1,-13 4 0,13 0 0,-5 4-6,5-1 0,0 1-8,-4 4 12,8-5-2,-8 9-1,-5-5 0,14 1 0,-10-1-1,6 1 0,-6 0 0,-3-1 0,-5-11 8,0 0 0,8 12 1,-8-12 0,0 0 7,-8 7 2,-1 5 0,5-4 0,-10 3 5,-3-7 1,0 0 0,-5-4 0,5 0-15,-5-4-2,5-4-1,-9 1 0,8-1-14,-8-4 0,5 5-12,3-5 12,1 4-92,8-3-12,-4-1-3,13 1-801,0-5-161</inkml:trace>
        </inkml:traceGroup>
        <inkml:traceGroup>
          <inkml:annotationXML>
            <emma:emma xmlns:emma="http://www.w3.org/2003/04/emma" version="1.0">
              <emma:interpretation id="{A5AB6C43-0F34-4087-885E-38A8B36C8CE7}" emma:medium="tactile" emma:mode="ink">
                <msink:context xmlns:msink="http://schemas.microsoft.com/ink/2010/main" type="inkWord" rotatedBoundingBox="3412,13276 3849,13274 3851,13703 3414,13704"/>
              </emma:interpretation>
              <emma:one-of disjunction-type="recognition" id="oneOf12">
                <emma:interpretation id="interp60" emma:lang="en-AU" emma:confidence="0">
                  <emma:literal>is</emma:literal>
                </emma:interpretation>
                <emma:interpretation id="interp61" emma:lang="en-AU" emma:confidence="0">
                  <emma:literal>'is</emma:literal>
                </emma:interpretation>
                <emma:interpretation id="interp62" emma:lang="en-AU" emma:confidence="0">
                  <emma:literal>'ls</emma:literal>
                </emma:interpretation>
                <emma:interpretation id="interp63" emma:lang="en-AU" emma:confidence="0">
                  <emma:literal>'1s</emma:literal>
                </emma:interpretation>
                <emma:interpretation id="interp64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411982.2349">2809 2843 1382,'-13'12'123,"13"-12"-99,0 0-24,0 0 0,0 0 164,0 0 28,-5 8 6,5-8 1,0 7-131,5 1-27,-5 0-5,4 3 0,0-3-92,1 4-17,8-5-4,0 5-834</inkml:trace>
          <inkml:trace contextRef="#ctx0" brushRef="#br0" timeOffset="411789.3606">2856 3013 2188,'0'0'48,"0"0"11,0 0 1,0 0 1,0 0-49,0 0-12,0 0 0,0 12 0,0-12 156,0 11 29,0 1 6,0 3 1,5 0-168,-1 5-32,0-5-8,1 4 0,3 5 26,1-5 6,0 0 0,-1-4 1,1 1-65,0-5-12,-5 1-4,5 0-1152</inkml:trace>
          <inkml:trace contextRef="#ctx0" brushRef="#br0" timeOffset="412252.5925">3220 3040 1728,'0'0'76,"0"0"16,0 0-73,-4-4-19,-9 0 0,4 0 0,1 4 208,-5-3 39,4-1 7,-4 4 2,-4 0-154,-1-4-30,5 0-7,-4 4-1,4 0-10,0 0-2,0 4-1,4 0 0,-4-4-38,5 7-13,-5-3 9,8 4-9,5-8 12,0 8-2,0-8-1,0 11 0,0 1-58,5-5-12,-1 5-3,-4-12 0,0 0 52,9 12 12,12-5 0,-8 5 0,5-8 0,-1 3 0,0 1 0,1 0 0,3 0 0,-8-5 0,0 1 0,5 4 0,-10 0 9,5-1 5,-4 1 1,-5 0 0,1-1-24,-1 1-5,-4-8-1,-4 12 0,-1-5 63,1 1 13,-5 0 3,-4-4 0,-4 0-52,0-1-12,4 1 0,-9 0 0,9-4-48,-9 0-13,5-4-3,4 4 0,-4 0-50,4-4-10,0-3-3,4-1 0</inkml:trace>
        </inkml:traceGroup>
        <inkml:traceGroup>
          <inkml:annotationXML>
            <emma:emma xmlns:emma="http://www.w3.org/2003/04/emma" version="1.0">
              <emma:interpretation id="{6D5A5FEA-BCD9-453B-BB0E-963FE1F79846}" emma:medium="tactile" emma:mode="ink">
                <msink:context xmlns:msink="http://schemas.microsoft.com/ink/2010/main" type="inkWord" rotatedBoundingBox="4630,13454 4895,13453 4896,13699 4631,13700"/>
              </emma:interpretation>
              <emma:one-of disjunction-type="recognition" id="oneOf13">
                <emma:interpretation id="interp65" emma:lang="en-AU" emma:confidence="0">
                  <emma:literal>a</emma:literal>
                </emma:interpretation>
                <emma:interpretation id="interp66" emma:lang="en-AU" emma:confidence="0">
                  <emma:literal>A</emma:literal>
                </emma:interpretation>
                <emma:interpretation id="interp67" emma:lang="en-AU" emma:confidence="0">
                  <emma:literal>q</emma:literal>
                </emma:interpretation>
                <emma:interpretation id="interp68" emma:lang="en-AU" emma:confidence="0">
                  <emma:literal>Q</emma:literal>
                </emma:interpretation>
                <emma:interpretation id="interp69" emma:lang="en-AU" emma:confidence="0">
                  <emma:literal>or</emma:literal>
                </emma:interpretation>
              </emma:one-of>
            </emma:emma>
          </inkml:annotationXML>
          <inkml:trace contextRef="#ctx0" brushRef="#br0" timeOffset="412755.0005">4113 3063 748,'0'0'67,"0"0"-54,0-4-13,-4 0 0,4-3 354,-9 3 68,5-4 14,0 4 2,-5 0-239,5 4-48,-5-3-10,5 3-1,-5-4-72,9 4-13,-9 7-3,1-3-1,3 4-31,-3 0-5,8 3-2,-9 5 0,9 3-13,-4-4 0,-1 1 0,5 3 0,0 0-9,0-3-2,5-1 0,-1 4 0,5-3-8,-5-5-1,0-3-1,1 0 0,3 3 2,-8-11 1,0 0 0,0 0 0,0 0 9,5-4 9,-5 4-13,13-7 5,-9-1 8,5-4 0,-5 1 0,0-5 0,1 1 8,-1-4-8,0 3 10,-4 1-10,9 0 0,-9-1 8,4 8-8,-4 1 0,0 7 38,0 0 5,0 0 1,0 0 0,0 0-28,9-4-6,0 8-1,-1 0 0,-8-4-9,13 11 0,0 1 0,5 7 8,-5-4-25,4 1-6,5-1-1,-1-3-873,-3-1-175</inkml:trace>
        </inkml:traceGroup>
        <inkml:traceGroup>
          <inkml:annotationXML>
            <emma:emma xmlns:emma="http://www.w3.org/2003/04/emma" version="1.0">
              <emma:interpretation id="{FCA27878-CF73-4F8F-AB91-958E98845279}" emma:medium="tactile" emma:mode="ink">
                <msink:context xmlns:msink="http://schemas.microsoft.com/ink/2010/main" type="inkWord" rotatedBoundingBox="5099,13118 7278,13111 7280,13954 5102,13961"/>
              </emma:interpretation>
              <emma:one-of disjunction-type="recognition" id="oneOf14">
                <emma:interpretation id="interp70" emma:lang="en-AU" emma:confidence="0">
                  <emma:literal>knave,</emma:literal>
                </emma:interpretation>
                <emma:interpretation id="interp71" emma:lang="en-AU" emma:confidence="0">
                  <emma:literal>knave \</emma:literal>
                </emma:interpretation>
                <emma:interpretation id="interp72" emma:lang="en-AU" emma:confidence="0">
                  <emma:literal>knave |</emma:literal>
                </emma:interpretation>
                <emma:interpretation id="interp73" emma:lang="en-AU" emma:confidence="0">
                  <emma:literal>knave l</emma:literal>
                </emma:interpretation>
                <emma:interpretation id="interp74" emma:lang="en-AU" emma:confidence="0">
                  <emma:literal>knave I</emma:literal>
                </emma:interpretation>
              </emma:one-of>
            </emma:emma>
          </inkml:annotationXML>
          <inkml:trace contextRef="#ctx0" brushRef="#br0" timeOffset="506302.7018">6632 3163 1602,'-4'-11'71,"4"11"14,0 0-68,0 0-17,0 0 0,0 0 0,4-4 162,-4 4 29,0 0 5,0 0 2,0 0-33,0 0-6,4 11-2,1 1 0,-5-12-86,4 15-18,-4 1-3,4-1-1,-4 4-27,5 1-6,-5-5 0,0 8-1,4 4-7,-4 4 0,0-4-8,0 4 12,0 4-66,0-12-14,-4-4-2,-1-4-816,5 5-163</inkml:trace>
          <inkml:trace contextRef="#ctx0" brushRef="#br0" timeOffset="413143.9415">4504 2685 2649,'0'0'58,"0"0"12,-5 0 2,5 0 4,0 0-61,-8 12-15,-1-4 0,5 3 0,4-3 105,0-8 19,4 12 3,0-1 1,9 8-103,-8 1-25,8 3 0,-5 0 0,5 4 0,5 0 0,-1 4 0,-8-1 0,8-3 21,0 4-1,1 0 0,-1-4 0,0-4-32,-4 0-6,5-3-2,-5-1 0,4 0-233,-4-3-47</inkml:trace>
          <inkml:trace contextRef="#ctx0" brushRef="#br0" timeOffset="413374.4391">4868 2947 1094,'0'0'48,"0"0"11,-5-3-47,-3 3-12,-1-4 0,0 0 0,1 0 356,-1 4 68,0 0 15,1 0 2,-5 0-270,4 4-55,0 0-10,-4 0-2,5 3-51,-1 1-9,-4 0-3,4 7 0,9-3-29,-8 3-12,3 1 11,1-1-11,4 4 0,-4-3 0,4 3 0,4-4 0,0 1 0,1 3 0,3-7-8,-3-1 8,3-3-9,5 0 9,-4-5-13,8 1 5,-8 0-11,4-4-1,0 0-1,4 0 0,-4-8-34,13-7-6,-8 3-2,-10 5 0,5-1-216,-4-4-43,8-15-9,-4-3-1</inkml:trace>
          <inkml:trace contextRef="#ctx0" brushRef="#br0" timeOffset="413672.6407">4959 2886 1947,'0'0'86,"0"0"18,0 0-83,-5 8-21,5-1 0,0 1 0,0 4 155,5-5 26,-5 5 6,4-1 1,0 5-74,1-1-14,-1-3-4,0 7 0,5-4-52,0 5-10,4-1-2,-5-4-1,-3 1-17,-1 3-3,5-4-1,-5 1 0,0-8-10,5 3 0,-9-11 0,0 0 0,0 0 0,0 0 0,0 0 0,0 0 0,0 0 0,0 0 0,0 0 8,0 0-8,0-8 0,0-3 0,0-5 0,0 5-11,4-5 11,-4-3 0,0 4 0,5-4 0,3 3 0,-3 1 0,-5-1 0,4 5 0,5-1 0,-1 1 0,-8 11 0,0 0 0,0 0 0,13 3 0,0 5 0,-4 0 0,-5 0 26,5 3 7,4 1 2,0 3 0,-4 1-5,4-1-1,-5 4 0,5-3 0,5-5-74,-5 5-15,-5-1-4,5-3 0,5-5-127,-5 1-25,-5 0-6</inkml:trace>
          <inkml:trace contextRef="#ctx0" brushRef="#br0" timeOffset="414138.2913">5509 3021 2293,'-13'-8'101,"9"8"22,0-4-99,-5 4-24,0-8 0,5 5 0,-9-5 136,4 4 21,1 0 5,-5-4 1,4 5-45,-4 3-9,4-4-1,1 0-1,-5 4-69,4 0-14,0 4-2,5 0-1,-5-4-21,9 11 0,-4 1 0,-1-1 0,5 5 0,5-1 0,-1 4 0,5 1 8,-9-1-8,9 0 0,-1 0 0,-3-3 0,-1 3-53,5-3-9,-1-9-2,5 1 0,-13-8 56,5 4 8,3-4 0,1 0 10,4 0-10,-13 0 0,0 0-10,4-12 10,9-3 0,-8 3 0,-5 1 0,0-1 0,4 1 12,-4-5 9,0 1 2,-4 3 0,-1 1 14,1-5 3,4 5 1,0-1 0,-9 1-33,5 3-8,4 8 0,0-8 0,0 8 0,0 0 0,0 0 0,0 0 0,9-4 0,-9 4 0,0 0 0,8 4 0,10 0 0,-10 4 0,1 3 0,0 1 0,4-1 0,0-3 0,0 0 0,-9 3 0,0-3 0,5 0 0,4-1 0,0-3 0,-13-4-159,9 4-33,8 0-8,0-4-1084</inkml:trace>
          <inkml:trace contextRef="#ctx0" brushRef="#br0" timeOffset="414620.6944">5631 2951 2239,'21'4'49,"-21"-4"11,0 0 1,0 0 2,9 0-51,-9 0-12,0 0 0,4 8 0,5 0 145,0-5 27,-5 9 4,0-4 2,-8-1-91,13 1-19,8 4-3,-8-5-1,-22 5-26,13 0-6,13-5 0,4 1-1,-8 0-14,-1-1-2,-3 1-1,12-4 0,0 4 4,-4-5 1,-13-3 0,0 0 0,18 0-29,-10 0-6,-8 0 0,0 0-1,0 0 27,0 0 6,9-7 0,-9 7 1,-9-12-17,9 4 0,9-3-11,-5-1 11,-12 1 0,8-1 0,8 1 0,-3-5 0,3 1 0,-3 3 8,-5 1-8,8-1 0,10-3 0,-5 3 0,-9 1 0,0-1 0,9 4 13,-4-3-3,0 3-1,-1 4 0,-3-3-9,-1-1 0,5 4 0,-1 0 0,-8 4 0,5-4 8,8-3-8,-5 3 0,-8 4 10,9-4-10,4 0 12,-4-4-12,4 4 10,-9 1-10,-4 3 8,0 0-8,13-8 8,-9 4-8,-4 4 0,0 0 8,0-8-8,0-3 12,0 3-12,-4 4 12,-5-3-12,5-1 8,0 0-8,-1 4 8,-8 0-8,5 1 0,8 3 0,-9 0 0,-4 3 0,9 1-9,-9 4 0,13 4 0,0-5-3,0 9 0,-9-1 0,5 4 0,4-11 12,0 11-12,4-3 12,-4 3-12,4 0 12,1 1-8,3-1 8,-3-4-8,-1 4 8,9 1 0,4-5 0,-4-3 0,0-5 0,5 1 0,-1-4 10,0 0-10,5-4 8,-9 0-8,0 0 0,0 0 9,9-4-22,-5-4-5,-13 1-1,5-1-973,4-4-196</inkml:trace>
        </inkml:traceGroup>
        <inkml:traceGroup>
          <inkml:annotationXML>
            <emma:emma xmlns:emma="http://www.w3.org/2003/04/emma" version="1.0">
              <emma:interpretation id="{F9DD9D49-671E-4EAE-849F-BBCAEB185387}" emma:medium="tactile" emma:mode="ink">
                <msink:context xmlns:msink="http://schemas.microsoft.com/ink/2010/main" type="inkWord" rotatedBoundingBox="7764,13088 9402,13083 9404,13722 7766,13727"/>
              </emma:interpretation>
              <emma:one-of disjunction-type="recognition" id="oneOf15">
                <emma:interpretation id="interp75" emma:lang="en-AU" emma:confidence="0">
                  <emma:literal>Aliais</emma:literal>
                </emma:interpretation>
                <emma:interpretation id="interp76" emma:lang="en-AU" emma:confidence="0">
                  <emma:literal>Alias</emma:literal>
                </emma:interpretation>
                <emma:interpretation id="interp77" emma:lang="en-AU" emma:confidence="0">
                  <emma:literal>Alias's</emma:literal>
                </emma:interpretation>
                <emma:interpretation id="interp78" emma:lang="en-AU" emma:confidence="0">
                  <emma:literal>Alibris</emma:literal>
                </emma:interpretation>
                <emma:interpretation id="interp79" emma:lang="en-AU" emma:confidence="0">
                  <emma:literal>Alia-s</emma:literal>
                </emma:interpretation>
              </emma:one-of>
            </emma:emma>
          </inkml:annotationXML>
          <inkml:trace contextRef="#ctx0" brushRef="#br0" timeOffset="507207.7739">7187 2689 1555,'-13'8'68,"13"-8"16,0 0-68,0 0-16,-9 4 0,9-4 0,0 0 214,-4 4 39,4-4 8,-9 11 2,5 1-173,-1 3-34,10 1-8,-5 3 0,-5 0-48,5 4 0,5 12 0,-5-4-10,4-4 22,0 4 4,1-4 0,-1 3 1,0 1-17,5-8 0,-5-7 0,5 3 0,0 4 0,-5-4-11,-4-19 2,0 0 0,0 0-15,4 8-4,-4-8 0,0 0 0,0-8 3,0 1 0,0 7 0,0-12 0,-4-11 7,4 0 2,-4 0 0,-1 4 0,1-5 16,4 5 0,-4 4 0,-1-8 0,5-4 45,0-4 13,-4 4 2,4 0 1,0 4-49,4-4-12,-4 8 0,5-5 0,-1 5 31,0 4 6,1-5 2,3 9 0,-3-1-11,-1 5-1,-4 7-1,9 0 0,4 4-4,-5-1-1,5 1 0,0 8 0,0 3-6,0 1-2,0 3 0,0 8 0,0 8-3,-4-5-1,8 5 0,-4 0 0,-4-1-9,4 1 0,0 0 0,-4-1 0,4-10-30,-4-1-11,4 0-3,-9 4 0,0 0-66,1-8-14,-1-4-2,-4-3-651,0-1-131</inkml:trace>
          <inkml:trace contextRef="#ctx0" brushRef="#br0" timeOffset="507216.7515">7195 3059 288,'0'8'25,"-4"-4"-25,4-4 0,0 0 0,0 0 432,0 0 80,-4-8 17,4 8 3,0 0-315,0 0-63,4-15-13,5 7-2,-1 8-47,5 0-8,0-4-3,-4 4 0,4-4-39,0 0-8,0 4-2,0 4 0,0 0-32,17 0 0,-8-16 0,-13 12 0,4 12-44,0-12-16,0-4-4,0 4 0,0 0-153,4 0-31,9-11-7,-13 7-769</inkml:trace>
          <inkml:trace contextRef="#ctx0" brushRef="#br0" timeOffset="507424.2754">7490 2685 2091,'0'0'92,"0"0"20,0 0-89,0 0-23,-4 4 0,4-4 0,0 0 136,0 0 24,-4 8 4,4 0 0,0-1-76,0 5-15,0 3-3,8 9-1,-3-1-44,-1 0-9,5 4-1,-1 0-1,-3 4-14,8-1 0,-5 5 0,5 0 0,0 3-20,0-3-8,0-4 0,0-4-1,5-8-139,8 23-27,-9 1-5,-13-36-878</inkml:trace>
          <inkml:trace contextRef="#ctx0" brushRef="#br0" timeOffset="507617.0818">7672 2971 1868,'0'0'83,"0"0"17,0 0-80,0 0-20,0 0 0,0 0 0,13 11 122,-8-3 21,-5-8 4,0 0 1,8 11-84,1 1-17,0 0-3,-1 3-1,1 8-43,0-4 0,-1 1 0,1-1 0,-5-8-132,5 5-24,0 3-6,-1-7-806</inkml:trace>
          <inkml:trace contextRef="#ctx0" brushRef="#br0" timeOffset="507774.9432">7746 2863 691,'0'0'61,"-4"-4"-49,4 4-12,-5-8 0,-3 0 317,8 8 61,-9-3 12,9 3 2,0 0-248,0 0-49,0 0-11,0 0-1,0 0-101,0 0-20,0 0-4,9 7-643,4-7-129</inkml:trace>
          <inkml:trace contextRef="#ctx0" brushRef="#br0" timeOffset="508132.0005">8041 2878 403,'0'0'36,"0"0"-36,0 0 0,-9 8 0,0-8 396,5 0 72,-5 4 14,-4 0 3,0-4-253,0 3-50,5 9-10,-5 3-3,0-7-83,4 4-17,-4 3-3,4 4-1,-4 1-40,9-5-8,-5-3-1,5 7-1,4 4-15,4 0 0,1-8 0,-1 5-10,5-9 10,-1 5-10,5-1 10,0-3-10,0-8 10,0 3-8,5 1 8,-5 0-8,0-8 8,0 0 0,0-4-9,4 0 9,-4 0-12,4-4 1,-8-7 1,4 7 0,-4 8 10,-1-7-8,1-9 8,0 1-8,-5 3 8,0 4 0,-4 8 0,5-11 0,-5-12-13,0 7-4,-5 9-1,1-9 0,0-3 31,-1 7 7,5 12 0,-8 8 1,-1 0-21,5-4 0,4-4 0,-5 15 0,1 1-17,4-1-2,0-4 0,0 5 0,0 3 19,4 0 16,1-3-4,-1-1 0,5-3-12,-1 3 8,5 4-8,-4-3 0,0-12 0,8 3 0,0 1 0,-4 4 0,5-5-28,25 5-3,-4-12 0,-22-4 0,1 4-178,3-4-36,-3 0-7,-5 1-2</inkml:trace>
          <inkml:trace contextRef="#ctx0" brushRef="#br0" timeOffset="508439.899">8505 2847 1267,'-5'8'112,"-3"-8"-89,-1 0-23,5 0 0,4 0 236,0 0 42,0 0 9,0 0 1,0 0-196,0 0-40,0 0-8,13-4-2,-5 4-98,5 0-19,5 12-4,-1-8-1,0-4-188,1 0-39</inkml:trace>
          <inkml:trace contextRef="#ctx0" brushRef="#br0" timeOffset="508294.2233">8518 3025 1555,'-9'27'68,"9"-12"16,-4 0-68,-1-3-16,1-4 0,4 3 0,0 8 243,0-7 45,0-4 8,4 3 3,5 9-184,-5-5-37,5 4-7,0-3-2,-1-1-83,1-3-17,0-1-3,-1-3-1,1 0-163,0-5-33</inkml:trace>
          <inkml:trace contextRef="#ctx0" brushRef="#br0" timeOffset="508685.4336">8743 2913 230,'0'0'20,"0"0"-20,0 0 0,0 0 0,0 0 359,0 0 67,0 0 14,0 0 2,-9 8-222,1 3-44,-1-3-8,0-1-3,1-3-63,3 4-13,-3-4-2,3 4-1,5-8-52,-4 11-10,0-3-3,-1 3 0,5-3-21,0 4 0,0-5-12,5 5 4,-1 3-8,0-3-2,-4-1 0,9 5 0,-5-5 8,1-3 2,3 0 0,1 3 0,0 1 8,-1-4 0,5-4 0,-4-1 8,-9-3 16,9 8 3,-1 4 1,-3-1 0,-1-3 10,-4-8 2,0 0 1,0 11 0,-4 5-13,-1-8-2,5-8-1,-8 3 0,-1-3-17,0 4-8,-4 0 8,5-4-8,-5 0-40,0-4-12,4-3-4,-4 3-1243</inkml:trace>
        </inkml:traceGroup>
        <inkml:traceGroup>
          <inkml:annotationXML>
            <emma:emma xmlns:emma="http://www.w3.org/2003/04/emma" version="1.0">
              <emma:interpretation id="{0E3C3E4B-F913-4EF7-8337-289BB96E77D8}" emma:medium="tactile" emma:mode="ink">
                <msink:context xmlns:msink="http://schemas.microsoft.com/ink/2010/main" type="inkWord" rotatedBoundingBox="9692,13088 11674,13083 11677,14134 9695,14139"/>
              </emma:interpretation>
              <emma:one-of disjunction-type="recognition" id="oneOf16">
                <emma:interpretation id="interp80" emma:lang="en-AU" emma:confidence="0">
                  <emma:literal>alright</emma:literal>
                </emma:interpretation>
                <emma:interpretation id="interp81" emma:lang="en-AU" emma:confidence="0">
                  <emma:literal>a knight .</emma:literal>
                </emma:interpretation>
                <emma:interpretation id="interp82" emma:lang="en-AU" emma:confidence="0">
                  <emma:literal>a knight</emma:literal>
                </emma:interpretation>
                <emma:interpretation id="interp83" emma:lang="en-AU" emma:confidence="0">
                  <emma:literal>a knight -</emma:literal>
                </emma:interpretation>
                <emma:interpretation id="interp84" emma:lang="en-AU" emma:confidence="0">
                  <emma:literal>a knight _</emma:literal>
                </emma:interpretation>
              </emma:one-of>
            </emma:emma>
          </inkml:annotationXML>
          <inkml:trace contextRef="#ctx0" brushRef="#br0" timeOffset="509197.1933">9181 3021 1382,'-5'19'61,"5"-19"13,-4-8-59,4 8-15,0 0 0,-9-7 0,1-1 295,-1 0 56,-4 4 11,9 4 2,-5 0-236,0 4-47,1-4-9,-1 8-3,5 0-45,-1 3-8,1 1-3,0-1 0,-1 5-13,5 3-10,0-4 2,5 1 0,-1-1-13,-4 1-3,4-1 0,5 4 0,-5-7-13,5-1-3,0-3-1,4 0 0,-5-4 11,1-1 2,-9-3 1,13 0 0,-4-3 27,-1-5-8,-3 0 8,3-3 0,-3-5 0,-1 1 0,-4-1 12,0-3-4,0 0 16,0 3 4,0-3 1,0 0 0,0-4 7,0 0 0,0 11 1,4-3 0,-4 3-6,0 1-2,0 11 0,0 0 0,0 0-13,0 0-2,0 0-1,9 11 0,0 1-13,4 3 0,-5-3 8,1 7-8,4-4-13,0 5-6,-4-5-1,4 0 0,-5-3-109,5 0-23,-4 3-4,4-3-1008</inkml:trace>
          <inkml:trace contextRef="#ctx0" brushRef="#br0" timeOffset="509597.7613">9393 2674 1152,'-4'-12'51,"4"12"10,-5-3-49,5 3-12,0 0 0,0 0 0,-4-4 372,4 4 72,0 0 15,0 0 2,0 0-307,0 0-62,0 11-12,9 8-2,-5 5-44,0 6-9,5 5-1,0 4-1,-1-5-33,5 9-6,0-1-2,0 0 0,0 5 18,5-9 0,-5-7 0,4 4 0,-4-1-172,5-7-32,-1-7-5</inkml:trace>
          <inkml:trace contextRef="#ctx0" brushRef="#br0" timeOffset="509875.5163">9701 2951 288,'-26'4'12,"17"0"4,1 0-16,-1-8 0,0 4 0,-4-4 0,0 4 528,0 8 102,-4-4 21,0 0 4,4-1-466,0 5-93,4 4-18,0 3-4,1 4-17,-1 1-3,9-1-1,-4 0 0,8 0-31,0 1-6,1-5-2,3 4 0,5 1-14,-4-5 0,8 4 8,-4-7-8,5-8 0,-5 0 0,-13-4-9,8 3 9,10-6-32,-5-1-1,4 4 0,-4-4 0,0 0-128,0 0-26,0-7-5,0-1-959</inkml:trace>
          <inkml:trace contextRef="#ctx0" brushRef="#br0" timeOffset="510119.7892">9762 2955 1036,'0'0'92,"0"0"-73,0 0-19,-9 8 0,5 7 286,-1-3 54,1-1 10,4 9 2,0-5-163,0 1-33,-4-1-6,4 4-2,4 0-72,-4-3-16,0-5-2,0 5-1,4-1-30,5-3-7,-9-4 0,4 3-1,-4-11-19,0 0 0,5 8 0,-5-8 0,0 0 0,0 0-14,13 0 4,-13 0 1,4-4-2,5-4 0,-5 1 0,0-1 0,1 0 11,-1 0 0,0-3 0,1-1 0,-1 5 0,0-5 0,-4-3 0,5 3 0,-1 4 0,-4 8 9,0 0-9,0 0 0,0 0 17,0 0-3,13 12-1,-4-4 0,-1-1 0,-3 5 0,3-1 0,1 5 0,0-1-13,-1 1 0,1-5 0,4 5 0,-4 7-29,-1-12-3,5-7 0,-4 4 0,0 7-148,4-3-29,-9-1-7</inkml:trace>
          <inkml:trace contextRef="#ctx0" brushRef="#br0" timeOffset="510280.9641">10043 2932 1152,'-4'27'51,"0"-15"10,-1-5-49,5 5-12,0-4 0,0-1 0,-4 5 313,4 3 60,0 1 12,0 3 3,4-4-248,-4 1-48,5 3-11,-1 0-1,0 1-80,1-5 0,3-7-13,-3-1 1,3-10-224,-3 3-45</inkml:trace>
          <inkml:trace contextRef="#ctx0" brushRef="#br0" timeOffset="510401.914">10052 2921 1382,'0'0'123,"0"0"-99,0 0-24,0 0 0,0-12 134,4 8 22,1 0 4,3 0 0,-3-3-180,3 3-36,1 0-7</inkml:trace>
          <inkml:trace contextRef="#ctx0" brushRef="#br0" timeOffset="510747.0691">10290 2897 2152,'0'0'96,"0"0"19,-8 4-92,-1 0-23,0-4 0,-4 8 0,5-4 140,-5 3 24,0-3 5,0 0 1,0 4-94,4-1-18,-4 5-4,4 7-1,5 12-42,0-12-11,-1-3 0,5 7 0,0 0-18,0 0-6,9-4 0,-5 1-1,1-1-7,-1-7-2,5-5 0,4 5 0,-9-1-2,5-7-1,4-4 0,0-4 0,-5 0 16,5 1 3,-4-9 1,-5 1 0,5-5 36,-5 1 7,-4-1 2,5-3 0,-1-4-28,0 4 0,1-8 0,-5 7 0,4 1 56,-4-4 7,4 4 1,-4 3 0,0 5 0,0-1 0,-4 1 0,4 11 0,0 0-44,0 0-9,0 0-2,0 15 0,4 0-9,-4 5-12,-4-1 2,4 4 1,9 0 29,-1 4 7,1 4 1,0 8 0,8-5-45,-8 5-9,-1 3-2,1 4 0,0 8 28,-1-4 0,1 4 0,0 0 0,-5-4-108,0-3-16,5-5-3,0-7-717,-5-8-144</inkml:trace>
          <inkml:trace contextRef="#ctx0" brushRef="#br0" timeOffset="511233.5721">10390 2747 2444,'0'0'108,"0"0"23,0 0-105,0 0-26,0 0 0,0 0 0,0 0 102,4 12 15,1 3 3,-1 1 1,0-1-45,5 4-10,0 4-2,-1 0 0,1 12 0,4-4 0,-9 4 0,5-1 0,0 1-38,-1 7-8,5 1-2,-8-9 0,3-7-16,1-4 0,-4-3 0,3-1 0,-3-11-16,-5-8-6,0 0-2,0 0 0,8-4-12,-3-4-4,-1-3 0,-4-5 0,4 1 27,1-4 5,-5-1 8,4-3-13,0 8 13,1-5 0,-1 5 9,0 0-9,1 3 13,-1 4-3,-4 8-1,0 0 0,9-3 9,-1 3 2,-3 3 0,8 5 0,-5 0-6,1 3-1,0 1 0,4 3 0,-5 1-13,1-5-8,4-3 8,-4 7-13,-5 1-77,5-5-15,-1-3-3,1 0-800,-5 3-160</inkml:trace>
          <inkml:trace contextRef="#ctx0" brushRef="#br0" timeOffset="511243.5426">10815 3036 1036,'0'0'92,"0"0"-73,0 0-19,13-8 0,-4 1 289,4-5 55,-5 4 10,5 1 2,0-1-165,0 0-34,5 1-6,-5-1-2,4 4-77,-4 0-16,0 4-4,-4-4 0,4 0-52,-5 1-12,5-5-1,0 4-1,-4-4-179,0 5-36,-1-1-7</inkml:trace>
          <inkml:trace contextRef="#ctx0" brushRef="#br0" timeOffset="511407.243">10941 2739 1670,'0'0'148,"0"0"-118,0 0-30,0 0 0,0 0 214,0 0 37,0 0 7,0 12 2,0 0-90,0 3-18,0 4-3,0 0-1,4 5-50,-4-1-10,4 11-3,1 1 0,-1 4-52,5-1-10,-1 5-3,1 7 0,-5-8-32,1 0-8,8-7 0,0 0-1010,-5-8-202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5:15.0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DACE32-43F8-4E90-95AC-607814C86B7F}" emma:medium="tactile" emma:mode="ink">
          <msink:context xmlns:msink="http://schemas.microsoft.com/ink/2010/main" type="writingRegion" rotatedBoundingBox="5156,8776 7110,8727 7122,9210 5167,9258"/>
        </emma:interpretation>
      </emma:emma>
    </inkml:annotationXML>
    <inkml:traceGroup>
      <inkml:annotationXML>
        <emma:emma xmlns:emma="http://www.w3.org/2003/04/emma" version="1.0">
          <emma:interpretation id="{D6ED77C1-FA2D-4B3A-AB52-660A77610BDE}" emma:medium="tactile" emma:mode="ink">
            <msink:context xmlns:msink="http://schemas.microsoft.com/ink/2010/main" type="paragraph" rotatedBoundingBox="5156,8776 7110,8727 7122,9210 5167,9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0C0738-7DDE-44D9-8402-78450F2351A1}" emma:medium="tactile" emma:mode="ink">
              <msink:context xmlns:msink="http://schemas.microsoft.com/ink/2010/main" type="line" rotatedBoundingBox="5155,8776 7110,8727 7122,9210 5167,9258"/>
            </emma:interpretation>
          </emma:emma>
        </inkml:annotationXML>
        <inkml:traceGroup>
          <inkml:annotationXML>
            <emma:emma xmlns:emma="http://www.w3.org/2003/04/emma" version="1.0">
              <emma:interpretation id="{B6F03A76-34C7-4B3E-969E-DE2E787EE7C9}" emma:medium="tactile" emma:mode="ink">
                <msink:context xmlns:msink="http://schemas.microsoft.com/ink/2010/main" type="inkWord" rotatedBoundingBox="5155,8776 7110,8727 7122,9210 5167,9258"/>
              </emma:interpretation>
              <emma:one-of disjunction-type="recognition" id="oneOf0">
                <emma:interpretation id="interp0" emma:lang="en-AU" emma:confidence="0">
                  <emma:literal>knave</emma:literal>
                </emma:interpretation>
                <emma:interpretation id="interp1" emma:lang="en-AU" emma:confidence="0">
                  <emma:literal>k nave</emma:literal>
                </emma:interpretation>
                <emma:interpretation id="interp2" emma:lang="en-AU" emma:confidence="0">
                  <emma:literal>k have</emma:literal>
                </emma:interpretation>
                <emma:interpretation id="interp3" emma:lang="en-AU" emma:confidence="0">
                  <emma:literal>K nave</emma:literal>
                </emma:interpretation>
                <emma:interpretation id="interp4" emma:lang="en-AU" emma:confidence="0">
                  <emma:literal>k name</emma:literal>
                </emma:interpretation>
              </emma:one-of>
            </emma:emma>
          </inkml:annotationXML>
          <inkml:trace contextRef="#ctx0" brushRef="#br0">0 0 1976,'0'0'44,"0"0"8,0 0 3,0 0 0,0 0-44,0 0-11,0 0 0,0 0 0,0 0 96,0 0 18,0 0 3,0 0 1,4 8-55,5 3-11,-5 1-3,1 7 0,3 0-17,1 1-4,-5 7-1,1 0 0,-1-4-27,5 4 0,-1-4-12,-3 4 12,-1 0 0,0-4 0,1 0 0,3 0 0,1-4-8,0-3 8,-5 3 0,5-7 0,-1-1-221,-8-11-40,0 0-8,18 19-2</inkml:trace>
          <inkml:trace contextRef="#ctx0" brushRef="#br0" timeOffset="316.0073">316 204 576,'0'0'51,"-4"-4"-41,0-3-10,-1 3 0,1-4 313,4 0 61,0 8 12,-9-3 2,9 3-196,-4-8-40,-9 4-8,4 0-2,1 4-78,-1 4-15,-4 0-3,4-4-1,1 4-20,-1 3-4,0 1-1,-4 0 0,5-4-32,-1 7-6,0 1-2,5-1 0,-5-3 32,5 4 7,0-1 1,4 1 0,0-12-20,0 11 0,0 5 0,0-1 0,8 1 0,-3-5 0,-1 5 8,5-5-8,-1 4 15,5-3-1,-4-4 0,4-1 0,4 1 2,-4-4 1,5 0 0,-1-4 0,0 4-5,1-8-2,3 0 0,1 0 0,0-4-58,-5 1-12,0-1-3,1 4 0</inkml:trace>
          <inkml:trace contextRef="#ctx0" brushRef="#br0" timeOffset="2042.4792">511 227 1036,'0'0'92,"0"0"-73,0 0-19,0 0 0,-4 0 208,0-3 39,4-5 7,-5 4 2,5 4-112,0 0-21,0 0-5,0 0-1,9 4-85,-9-4-16,0 0-4,0 15-1,9 4-11,-5-3 0,0 3 0,1 0 0,-1 1 0,5-5 0,-5 4 0,0-3 0,1-5 8,-1 1-8,0-1 12,-4-11-4,0 0-8,0 0 0,0 0 0,0 0 0,0 0 0,0 0 0,0 0 0,5-7 8,3 3-8,-3-8 8,-1-3-8,0 0 8,1 3-8,-1-3 0,0 3 0,1-3 0,-1-1 0,0 1 8,1 3-8,-5 1 8,0-5 17,4 5 3,0 3 1,-4 8 0,0 0 7,0 0 2,9-4 0,-5 0 0,5 0 5,-5 8 1,5-4 0,0 8 0,-1-4-44,-3 4 0,3-1-11,-3 5 3,3-1 8,1 1 0,0-1 8,-5 5-8,5-1 0,-1 1 0,1-5 0,-5 5 0,5-5-19,-5 5-8,1-5-1,3 1-1,1-1-157,0-3-31,4 4-7</inkml:trace>
          <inkml:trace contextRef="#ctx0" brushRef="#br0" timeOffset="2446.8253">1136 258 1094,'0'0'48,"0"0"11,0 0-47,0 0-12,-9-4 0,9 4 0,0 0 296,0 0 58,-17-4 11,8-3 3,0 3-220,-4 0-44,0 0-9,-8 4-2,3 0-39,1 0-8,4 0-2,4 8 0,-4-8-32,0 8-12,0 3 0,0 1 9,5-1-9,-1 5 0,0-5 0,5 5 0,8-5-13,1 5 5,-1-5 8,0 5-13,1-1 4,3-3 1,-3-1 0,3 1 0,-3-1 8,3-3-10,10 0 10,-18-8-10,0 0 10,13 0 0,4-8 0,-4 4 0,-13-4 0,4-3 0,9-1 0,5-7 0,-10 4 0,5-5 0,-8 1 0,3 4 0,10-5 9,-14 9-9,-8-8 12,4 3-12,13-3 9,-9 7-9,-8 1 0,-5 3 9,-8 4 9,17 4 2,0 0 0,0 0 0,0 0-7,0 0-1,0 0 0,0 0 0,0 12-12,0-1 0,4 5 0,5-1 0,-5 4 0,5-3 0,-5 3 0,13 0 0,5-7 0,-5 3 0,-17 1 0,5-5 0,8 1-28,0-1 0,0-3 1,-5 4 0,-8-12-127,9 7-26,8-3-4,-8 4-913</inkml:trace>
          <inkml:trace contextRef="#ctx0" brushRef="#br0" timeOffset="3000.9107">1257 204 1749,'13'8'77,"-9"-4"17,5 0-75,-9-4-19,0 0 0,0 0 0,9 4 134,4-1 23,0 5 5,-5 0 1,-3-1-72,3 5-15,-3 3-2,-1 1-1,0-1-25,1 1-6,3-1-1,1 1 0,-9 3-21,4-4-5,9 1-1,-4-1 0,-5-7-14,1 3 11,-1-7-11,9 0 10,0-4-10,-4 0 8,-9 0-8,0 0 8,8-4 3,-3-4 0,-5-3 0,0 3 0,4-3 5,-4-1 0,0-3 1,0-1 0,-4 1-1,4-1-1,0 1 0,0-4 0,-5 3 5,1 1 0,13-4 1,-9 3 0,4 5-5,0 3 0,-4-4-1,9 5 0,4-1-15,0 4 8,-9-4-8,9 5 0,5-1 8,-1 0-8,-8 4 0,4 0 9,0 0-9,4 0 8,0 0-8,-4-4 8,0 4-8,0-4-16,9 0 4,-5 0 1,-4-3 27,0 3 4,0 4 2,0 0 0,-4-8-14,0 4-8,-5 0 8,5-3-8,4-1 8,-9 0-8,-13-3 8,9 3-8,13-3 8,-13 3-8,-4 0 10,-9 0-10,4 1 0,1-1 8,-1 0-8,-8 4 0,-5 12 0,0 0-16,14-8 3,-10 4 1,1 3-10,0 5-2,4 3 0,4 5 0,0-5 24,1 8-9,-1-4 9,5 8 0,8-3-8,-4-1 8,0 7 0,0-6 0,9-1 0,4 0 9,0 0 1,-5-4 0,-8-3 9,13-5 1,18-3 1,-5-4 0,-13-4-7,8 0-2,10-8 0,3 0 0,-3 1-12,-5-5 0,-4 1 0,4-1 0,4 4-218,-8-3-37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5:02.4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DADCEA-996C-4413-9645-0F87FF146FD9}" emma:medium="tactile" emma:mode="ink">
          <msink:context xmlns:msink="http://schemas.microsoft.com/ink/2010/main" type="inkDrawing" rotatedBoundingBox="562,6660 571,7042 299,7048 290,6667" semanticType="callout" shapeName="Other"/>
        </emma:interpretation>
      </emma:emma>
    </inkml:annotationXML>
    <inkml:trace contextRef="#ctx0" brushRef="#br0">-135-3672 1792,'-8'0'80,"8"-4"16,-5-4-77,5 1-19,-8-1 0,8 0 0,-9-3 131,5 3 22,-1-4 5,1 5 1,-5-1-51,5 4-9,-9 0-3,9 0 0,-5 4-50,9 0-10,-4-3-3,-5 3 0,-4 0-9,9 0-3,4 0 0,-13 3 0,8 1-21,-3 4 0,-1 4-12,0-1 4,5 4 8,-5 5 0,5-1 0,0 4 0,4 0 0,-5 0-8,1-3 8,0 3-8,4 0-5,0-4-1,0 4 0,4-7 0,0-1 14,1 0 0,3-3-10,5 3 10,-4-3 12,0-4 8,4-4 0,4 3 1,-4-3-21,0 0 0,4-4 0,5-4-8,-13 0 8,12 0 0,-3 1 10,8-5-10,-13-4-17,8 1-10,-3-1-1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8:37.09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328C42-D5FD-4057-9F1B-19674C06F203}" emma:medium="tactile" emma:mode="ink">
          <msink:context xmlns:msink="http://schemas.microsoft.com/ink/2010/main" type="writingRegion" rotatedBoundingBox="22625,6838 24713,6766 24728,7218 22640,7289"/>
        </emma:interpretation>
      </emma:emma>
    </inkml:annotationXML>
    <inkml:traceGroup>
      <inkml:annotationXML>
        <emma:emma xmlns:emma="http://www.w3.org/2003/04/emma" version="1.0">
          <emma:interpretation id="{92DA50FE-F4C6-4B11-9BB3-97D8DC80B402}" emma:medium="tactile" emma:mode="ink">
            <msink:context xmlns:msink="http://schemas.microsoft.com/ink/2010/main" type="paragraph" rotatedBoundingBox="22625,6838 24713,6766 24728,7218 22640,7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642CC-1375-4F70-893F-5CD58CADEDCC}" emma:medium="tactile" emma:mode="ink">
              <msink:context xmlns:msink="http://schemas.microsoft.com/ink/2010/main" type="line" rotatedBoundingBox="22625,6838 24713,6766 24728,7218 22640,7289"/>
            </emma:interpretation>
          </emma:emma>
        </inkml:annotationXML>
        <inkml:traceGroup>
          <inkml:annotationXML>
            <emma:emma xmlns:emma="http://www.w3.org/2003/04/emma" version="1.0">
              <emma:interpretation id="{4C35A4CC-7192-498D-BE22-F4E29C999A71}" emma:medium="tactile" emma:mode="ink">
                <msink:context xmlns:msink="http://schemas.microsoft.com/ink/2010/main" type="inkWord" rotatedBoundingBox="22625,6838 24713,6766 24728,7218 22640,7289"/>
              </emma:interpretation>
              <emma:one-of disjunction-type="recognition" id="oneOf0">
                <emma:interpretation id="interp0" emma:lang="en-AU" emma:confidence="0">
                  <emma:literal>knave</emma:literal>
                </emma:interpretation>
                <emma:interpretation id="interp1" emma:lang="en-AU" emma:confidence="0">
                  <emma:literal>Knave</emma:literal>
                </emma:interpretation>
                <emma:interpretation id="interp2" emma:lang="en-AU" emma:confidence="0">
                  <emma:literal>ten are</emma:literal>
                </emma:interpretation>
                <emma:interpretation id="interp3" emma:lang="en-AU" emma:confidence="0">
                  <emma:literal>ken are</emma:literal>
                </emma:interpretation>
                <emma:interpretation id="interp4" emma:lang="en-AU" emma:confidence="0">
                  <emma:literal>knar</emma:literal>
                </emma:interpretation>
              </emma:one-of>
            </emma:emma>
          </inkml:annotationXML>
          <inkml:trace contextRef="#ctx0" brushRef="#br0">0-2 2516,'0'0'56,"0"0"11,0 0 2,0 0 1,0 0-56,0 0-14,0 0 0,0 0 0,4 0 60,-4 0 8,0 0 3,9 11 0,-5 5-47,5-1-10,0 1-2,4 3 0,-5 8-12,1-4 0,4 4 8,-4-4-8,4 0 0,-5 0 0,5 4 0,-4-7 0,0-1-36,-1 0-3,5-3-1,-4-1 0,-5 0-196,5-7-39,0 0-8,-1-4-1</inkml:trace>
          <inkml:trace contextRef="#ctx0" brushRef="#br0" timeOffset="250.4179">282 218 1792,'0'0'40,"0"0"8,4-8 1,-4-4 1,4 5-40,-4-1-10,0 0 0,0-3 0,0 3 126,0 8 23,0 0 5,0 0 1,0 0-80,0 0-16,-4-4-3,-9 0-1,9 8-32,-5 0-7,5 7 0,-5 1-1,-4 7-15,4-3 0,5 3 0,-5-4 0,1 5 0,3-5 0,1 4 0,4-3 0,0-1 0,0-3 0,4-1 0,1-3 0,3 0-8,1-1 8,0-3 0,4 4 0,-9-8 0,9 0 0,0 0 0,4-4 0,1 0 0,-5 0 0,4 1 0,0-1 0,1-8-22,-1 4-10,-4 1-3,0-1-714,0-4-143</inkml:trace>
          <inkml:trace contextRef="#ctx0" brushRef="#br0" timeOffset="629.1086">516 179 230,'0'0'20,"0"0"-20,0 0 0,0 0 0,0 0 374,0 0 70,0 0 15,0 0 2,0 0-243,0 0-49,0 0-9,4 12-3,-4-5-85,0 9-18,4-5-3,-4 5-1,5-1-33,-5-3-6,0 3-2,4 0 0,0-3-9,1 0 0,-5 3 0,4-3 8,0-5-8,-4-7 0,0 0 0,5 4 0,-5-4-9,0 0 9,0 0-12,0 0 12,8-4-14,1-3 4,-5-5 1,1 0 0,-1 1 9,0-5 0,5 1 0,-5-4 0,5 3 0,-5-3 0,5-4 0,0 8-8,-5-5 8,5 9 0,-1-1 8,-3 1-8,-1 3 32,-4 8 1,0 0 1,0 0 0,0 0 2,9 8 0,-5-1 0,9 9 0,-9-1-17,5 1-3,0 3-1,-1 0 0,1-3-15,4-1 0,0 0-9,0 5 9,-4-5-120,4 0-17,0 1-4,0-5-1011</inkml:trace>
          <inkml:trace contextRef="#ctx0" brushRef="#br0" timeOffset="1249.573">1092 210 460,'0'0'41,"5"-8"-33,-1 0-8,-4 1 0,4-1 324,1-4 64,-10 5 12,5-1 2,-4-4-165,4 5-33,-4-1-6,4 4-2,-9-3-73,0-1-15,5 0-4,-5 4 0,1 0-68,-1 4-13,0-3-3,-4 6-1,0 1 9,5 0 3,-5 4 0,4 0 0,0 7-43,1 4-9,-5-3-2,4 7 0,5-4 7,4 4 0,-5 0 1,5 0 0,0-3 5,5-1 1,3-4 0,-3-3 0,3-1 0,1-3 0,0-4 0,-1 0 0,5-4 9,-4 0 0,4-4 0,-4 0 0,4-4 0,-5 1 0,1-5 0,0 1 0,-1-5 0,-3 5 0,-1-5 0,5 1 8,-9-1-8,4-3 0,0 4 8,-4-1-8,0 5 12,0-1-1,5-3-1,-5 7 0,0 8-2,0 0 0,0 0 0,0 0 0,0 0 2,0 0 0,0 0 0,0 0 0,8 8-10,-3 3-11,-1 5 3,5-1 0,-5-3 8,5 3 0,-5-3 10,5 3-10,-1-3-9,-3-1-8,3 1-2,-3-1 0,-1-3-38,0 0-8,1-1-2,-5-7 0,0 0-117,0 0-24,0 0-5,0 0-480,13 4-96</inkml:trace>
          <inkml:trace contextRef="#ctx0" brushRef="#br0" timeOffset="1772.2305">1266 194 633,'0'0'56,"0"0"-44,0-7-12,-5-1 0,5 0 304,0 1 60,5 3 11,-5 4 2,0-8-138,0 8-28,0 0-6,0 0-1,0 0-80,0 0-16,0 0-3,0 0-1,8 4-46,1 0-10,0 7-1,4-3-1,-5 4-27,1-5-6,0 5-1,-1-1 0,1 1-12,0 0 8,-1-1-8,1 5 0,0-9 0,-1 1 0,5 0 0,-4-5 0,-9-3 0,9 4 0,-5-4 0,-4 0 0,0 0 0,9 0 0,-9 0 0,4-4 0,5-3 0,-5-1 0,0 0 0,1-3 0,-1-5 0,-4 5 8,4-1-8,1-3 0,-1-1 0,0 1 0,5 3 0,-5 1 0,5-1 0,0 1 0,-1 3 0,5 0 0,-4 5 0,4-5 0,-4 4 0,8 4 0,-8 0 0,8 0-8,-4 0 8,4 0 0,-4 0 0,5 4 0,-1-4 0,0 0 0,1 0 0,-5-4 0,4 0 0,-4 0 0,-4 4-8,4 0 8,-5-4-12,5 1 12,-4-1 0,-9 4 0,0 0 0,9-4 0,-9 4 0,0 0 0,0 0 0,0 0 0,-5-8 0,5 4 0,-8-3-8,-5 3 8,0 0 0,-5 0 11,1-4-2,0 8 0,-5 8-9,5 0 0,-5-1-10,5 5 10,4 0-11,-5 3 11,5 0-12,0 5 12,5-1-8,3 4 8,5-4 0,5 1 0,-1 3-8,5-4 8,-1-4 0,5 5 0,5-9 0,3 5 12,5-5 0,0-3 0,5 0 4,-1-1 0,0-3 0,1 4 0,-5-4-7,0 0-1,-5-1 0,5 1 0,-4-4-8,0-4-14,0-3 3,4-1 1,-5 0-126,5-3-26,0-5-5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8:57.36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0ABCE2-F19C-4C73-811A-45F97E8D61CA}" emma:medium="tactile" emma:mode="ink">
          <msink:context xmlns:msink="http://schemas.microsoft.com/ink/2010/main" type="writingRegion" rotatedBoundingBox="16353,12560 22941,12298 23019,14267 16431,14530"/>
        </emma:interpretation>
      </emma:emma>
    </inkml:annotationXML>
    <inkml:traceGroup>
      <inkml:annotationXML>
        <emma:emma xmlns:emma="http://www.w3.org/2003/04/emma" version="1.0">
          <emma:interpretation id="{4C4216A5-835C-46DC-8435-75D3379185EB}" emma:medium="tactile" emma:mode="ink">
            <msink:context xmlns:msink="http://schemas.microsoft.com/ink/2010/main" type="paragraph" rotatedBoundingBox="16353,12560 22941,12298 23019,14267 16431,14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512AB-9CB6-462A-A980-6C7EA07D8C27}" emma:medium="tactile" emma:mode="ink">
              <msink:context xmlns:msink="http://schemas.microsoft.com/ink/2010/main" type="inkBullet" rotatedBoundingBox="16367,12912 16733,12898 16745,13191 16379,13206"/>
            </emma:interpretation>
            <emma:one-of disjunction-type="recognition" id="oneOf0">
              <emma:interpretation id="interp0" emma:lang="en-AU" emma:confidence="0">
                <emma:literal>:</emma:literal>
              </emma:interpretation>
              <emma:interpretation id="interp1" emma:lang="en-AU" emma:confidence="0">
                <emma:literal>1</emma:literal>
              </emma:interpretation>
              <emma:interpretation id="interp2" emma:lang="en-AU" emma:confidence="0">
                <emma:literal>/</emma:literal>
              </emma:interpretation>
              <emma:interpretation id="interp3" emma:lang="en-AU" emma:confidence="0">
                <emma:literal>"</emma:literal>
              </emma:interpretation>
              <emma:interpretation id="interp4" emma:lang="en-AU" emma:confidence="0">
                <emma:literal>\</emma:literal>
              </emma:interpretation>
            </emma:one-of>
          </emma:emma>
        </inkml:annotationXML>
        <inkml:trace contextRef="#ctx0" brushRef="#br0">-186 303 921,'0'0'82,"0"0"-66,0 0-16,0 0 0,0 0 340,0 0 65,0 0 13,0 0 2,0 0-332,0 0-68,13-4-12,0 0-8,0 4-228,4-3-51</inkml:trace>
        <inkml:trace contextRef="#ctx0" brushRef="#br0" timeOffset="-105.5612">43 5 2563,'0'0'113,"-4"0"24,-5-4-109,1 4-28,8 0 0,-5 4 0,-3-4 84,8 0 11,0 0 2,0 0 1,-9 4-62,9-4-12,0 0-2,0 0-1,0 0-50,0 0-11,0 0-1,0 0-820,0 0-164</inkml:trace>
        <inkml:trace contextRef="#ctx0" brushRef="#br0" timeOffset="138.12">165 214 691,'0'0'30,"0"0"7,0 0-29,0 0-8,0 0 0,0 0 0,0 0 416,0 0 81,0 0 17,4 12 3,-4-12-402,0 0-81,9 4-16,-9-4-1167</inkml:trace>
      </inkml:traceGroup>
      <inkml:traceGroup>
        <inkml:annotationXML>
          <emma:emma xmlns:emma="http://www.w3.org/2003/04/emma" version="1.0">
            <emma:interpretation id="{75033050-9057-4427-B9C0-1FB44722AA36}" emma:medium="tactile" emma:mode="ink">
              <msink:context xmlns:msink="http://schemas.microsoft.com/ink/2010/main" type="line" rotatedBoundingBox="17164,12528 22941,12298 22983,13361 17207,13591"/>
            </emma:interpretation>
          </emma:emma>
        </inkml:annotationXML>
        <inkml:traceGroup>
          <inkml:annotationXML>
            <emma:emma xmlns:emma="http://www.w3.org/2003/04/emma" version="1.0">
              <emma:interpretation id="{F960483D-48C3-47ED-83ED-7178526D3A97}" emma:medium="tactile" emma:mode="ink">
                <msink:context xmlns:msink="http://schemas.microsoft.com/ink/2010/main" type="inkWord" rotatedBoundingBox="17171,12699 18471,12647 18493,13209 17194,13261"/>
              </emma:interpretation>
              <emma:one-of disjunction-type="recognition" id="oneOf1">
                <emma:interpretation id="interp5" emma:lang="en-AU" emma:confidence="0">
                  <emma:literal>Alice</emma:literal>
                </emma:interpretation>
                <emma:interpretation id="interp6" emma:lang="en-AU" emma:confidence="0">
                  <emma:literal>Alia</emma:literal>
                </emma:interpretation>
                <emma:interpretation id="interp7" emma:lang="en-AU" emma:confidence="0">
                  <emma:literal>Aliu</emma:literal>
                </emma:interpretation>
                <emma:interpretation id="interp8" emma:lang="en-AU" emma:confidence="0">
                  <emma:literal>alia</emma:literal>
                </emma:interpretation>
                <emma:interpretation id="interp9" emma:lang="en-AU" emma:confidence="0">
                  <emma:literal>Atice</emma:literal>
                </emma:interpretation>
              </emma:one-of>
            </emma:emma>
          </inkml:annotationXML>
          <inkml:trace contextRef="#ctx0" brushRef="#br0" timeOffset="837.395">607-204 1152,'0'0'102,"0"0"-82,0 0-20,0 0 0,0 0 282,0 0 52,0 8 10,4 11 3,0 1-231,1-1-47,-1 8-9,5 0-1,-1 4-43,1 4-8,0 0-8,-1 0 12,1-4-12,0 7 8,-1-3-8,-3-4 8,3 0-8,-3-4 0,-1 0 0,5-4 0,-5-3 0,0-5 0,-4-3 0,5 0 0,-5-12 0,0 0-12,0 0 0,0 0 1,0 0-18,0-12-4,-5-4-1,1-3 0,0-4 18,4 3 3,-9-10 1,5 2 0,-1-3 12,1 0 0,0 1 0,-1-1 0,-3-4 23,8 4 1,-5 4 0,5 3 0,0 1 20,0 4 4,5 3 0,-5 5 1,4 3-5,-4 8-2,0 0 0,13 0 0,0 4-21,4 0-4,-4 7-1,5 1 0,-1 3-6,1 5-2,-1 3 0,0-4 0,5 5-8,-5-1 0,9 4 0,-4 4 0,0-4-52,-9 4-2,-5 4-1,-3-4 0,3 0-181,1-8-37</inkml:trace>
          <inkml:trace contextRef="#ctx0" brushRef="#br0" timeOffset="942.7157">693 152 345,'0'0'31,"0"0"-31,0 0 0,0 0 0,0 0 455,0 0 85,0 0 16,9 0 4,4-4-356,0 4-71,0 0-14,4-4-3,-4 1-36,5-1-6,4 4-2,-1 0 0,1-4-40,0 4-9,-5 4-2,5-4 0,-1 4-41,1-4-8,-13 0-1,8 0-1,5 0-185,-5 0-37,-4-4-7</inkml:trace>
          <inkml:trace contextRef="#ctx0" brushRef="#br0" timeOffset="1099.3726">1053-138 2113,'-13'-16'93,"9"13"20,4 3-90,0 0-23,0 0 0,0 0 0,0 0 124,0 0 20,0 0 4,4 11 0,-8 8-67,8-3-13,5-1-4,4 9 0,-4-1-51,-1 0-13,5 0 0,5 4 0,-5 1 25,0 3 3,0-4 0,4 0 0,0 0-41,1-4-8,-5 4-2,4-4 0,-4-3-179,0-1-36,0-3-7</inkml:trace>
          <inkml:trace contextRef="#ctx0" brushRef="#br0" timeOffset="1226.6312">1318 21 2001,'0'0'88,"0"0"20,0 0-87,0 0-21,0 11 0,0-3 0,4 4 93,0 3 15,1 1 2,-1 3 1,5-7-73,-1 3-14,-3 0-4,3 1 0,5-1-43,-4-3-9,4 0-1,-4-5-1032</inkml:trace>
          <inkml:trace contextRef="#ctx0" brushRef="#br0" timeOffset="1359.1081">1383-57 1868,'0'0'83,"-9"0"17,5-8-80,-5 1-20,5 3 0,-1 0 0,1-4 96,4 8 16,0 0 4,0 0 0,0 0-104,0 0-12,9-4-18,4 0-653,-5 4-130</inkml:trace>
          <inkml:trace contextRef="#ctx0" brushRef="#br0" timeOffset="1742.3408">1651 13 1440,'0'0'128,"0"0"-103,-8 0-25,-1-4 0,0 0 280,1 0 52,-1 0 9,0-3 3,1 3-179,-1 0-35,0 0-7,1 0-2,-5-4-65,8 8-14,5 0-2,-13 0-1,5 0-23,3 0-4,-3 12 0,8-4-1,-5 3-11,1 5-11,4-1 3,4 5 0,1 3-12,-1-4-3,0 1 0,9-1 0,-4 0 4,4-7 1,-4 0 0,4-5 0,0 1 4,4 0 1,-4 0 0,-4-5 0,-9-3 5,13-3 8,0-1-13,4 0 5,-8-8 20,4 1 5,0-1 1,0 0 0,-5 1-18,1-5 0,-5 1 0,5-1 0,-5 5 0,1-1 0,-5-3 0,0 3 0,4-4 0,-8 9 0,-1-5 0,1 0 0,-5 5 0,1 3 0,8 4 0,-5 4 0,-8 0 0,9 3 0,4 5 0,0 0 0,-4 3 0,8 1 0,0 3 0,1 0 0,3 1 0,1-1 10,4 0-10,0 1 8,4-9-8,1 1 0,-1-4 0,5-1-11,0 1-70,-1-8-15,1 0-2,0-4-1186</inkml:trace>
        </inkml:traceGroup>
        <inkml:traceGroup>
          <inkml:annotationXML>
            <emma:emma xmlns:emma="http://www.w3.org/2003/04/emma" version="1.0">
              <emma:interpretation id="{A4205C20-E2C6-45AA-8780-BCF568F040DD}" emma:medium="tactile" emma:mode="ink">
                <msink:context xmlns:msink="http://schemas.microsoft.com/ink/2010/main" type="inkWord" rotatedBoundingBox="19018,12808 19344,12795 19359,13166 19032,13179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13</emma:literal>
                </emma:interpretation>
                <emma:interpretation id="interp12" emma:lang="en-AU" emma:confidence="0">
                  <emma:literal>Is</emma:literal>
                </emma:interpretation>
                <emma:interpretation id="interp13" emma:lang="en-AU" emma:confidence="0">
                  <emma:literal>1s</emma:literal>
                </emma:interpretation>
                <emma:interpretation id="interp14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2126.4959">2488-18 3110,'-4'-4'68,"-5"4"15,5 0 2,4 0 3,0 0-71,0 0-17,0 0 0,-9 12 0,5-1 13,4 5-1,0-5 0,4 13 0,5-1-12,4 4 0,-5-4 0,1 4 0,4 0-26,4-3-8,-4-1-2,5-4 0,-5-7-194,-5 3-39</inkml:trace>
          <inkml:trace contextRef="#ctx0" brushRef="#br0" timeOffset="2449.5854">2557-84 1944,'0'0'43,"0"0"9,0 0 1,5-8 1,-1 4-43,-4 4-11,4-3 0,5 3 0,4 0 0,-4 0 0,4 0 0,0 0 0,0 0-39,4 0-3,-4 3-1,0 1 0,0 0-5,0 0 0,0 0-1,0 4 0,-4-4 31,-5 3 6,-4-7 2,0 0 0,0 0 65,0 0 13,9 4 2,-9-4 1,0 0 26,0 0 6,0 0 1,0 0 0,0 0-23,0 0-4,-9 4-1,-4-4 0,4 8-27,5-4-5,-5-4-2,9 0 0,-8 4-19,-1 3-4,5 1-1,4-8 0,-9 4-18,9-4 0,0 0 0,0 11 0,0 1 0,4 0 0,-4-12 0,5 15 0,-1-3 0,5 3 0,-1-3 0,1 0 0,0-1 0,-1 5 0,1-5 0,0-3 0,4 4 0,-5-1 0,1 1 0,-5-4 0,-4-8 0,0 0 10,0 11-10,0-11 8,0 0 4,0 0 0,0 0 0,-4 8 0,4-8 3,-9 8 1,-4-1 0,5-3 0,-5 0-16,0-4 0,0 0 8,4-4-8,0 0-44,-4 4-12,5-3-3,-1-1-738,0-8-148</inkml:trace>
        </inkml:traceGroup>
        <inkml:traceGroup>
          <inkml:annotationXML>
            <emma:emma xmlns:emma="http://www.w3.org/2003/04/emma" version="1.0">
              <emma:interpretation id="{7E02928E-897C-4A1D-BC8C-E4DB55026A6E}" emma:medium="tactile" emma:mode="ink">
                <msink:context xmlns:msink="http://schemas.microsoft.com/ink/2010/main" type="inkWord" rotatedBoundingBox="20259,12737 20497,13098 20263,13251 20026,12891"/>
              </emma:interpretation>
              <emma:one-of disjunction-type="recognition" id="oneOf3">
                <emma:interpretation id="interp15" emma:lang="en-AU" emma:confidence="0">
                  <emma:literal>a</emma:literal>
                </emma:interpretation>
                <emma:interpretation id="interp16" emma:lang="en-AU" emma:confidence="0">
                  <emma:literal>A</emma:literal>
                </emma:interpretation>
                <emma:interpretation id="interp17" emma:lang="en-AU" emma:confidence="0">
                  <emma:literal>d</emma:literal>
                </emma:interpretation>
                <emma:interpretation id="interp18" emma:lang="en-AU" emma:confidence="0">
                  <emma:literal>R</emma:literal>
                </emma:interpretation>
                <emma:interpretation id="interp19" emma:lang="en-AU" emma:confidence="0">
                  <emma:literal>r</emma:literal>
                </emma:interpretation>
              </emma:one-of>
            </emma:emma>
          </inkml:annotationXML>
          <inkml:trace contextRef="#ctx0" brushRef="#br0" timeOffset="2864.62">3702-53 2502,'-31'-23'111,"18"15"22,0 8-106,-4 0-27,4 0 0,-4 0 0,-5 4 59,5 0 6,12 0 2,-3 7 0,-10 1-39,10 3-7,8 1-1,-5-1-1,10 9 0,-1-1 0,-4 0 0,9 0 0,4 1-19,0-1 0,0-4 0,0-3 0,4-5-48,-4 1-12,-4-4-4,-1-1 0,-8-7 52,13 0 12,5-4 0,-10-7 0,-16 3 0,12-7 0,9-9 0,-4 5 0,-5-4 0,-4-4 0,4-4 0,5 0 0,0 7 48,-5-3 13,-8 8 3,8 0 0,5-1 0,-5 9 0,-8 3 0,-1 0 0,5 8-14,0 0-2,0 0-1,0 12 0,-8-1-29,12 9-6,9-1 0,4 4-1,-12 8-20,8-4-4,8 1-1,1-1 0,-5-4-46,5 4-8,-5-4-3,1-3 0,8-9-221,-4 1-44</inkml:trace>
        </inkml:traceGroup>
        <inkml:traceGroup>
          <inkml:annotationXML>
            <emma:emma xmlns:emma="http://www.w3.org/2003/04/emma" version="1.0">
              <emma:interpretation id="{44697B02-48EA-414F-BC44-BA261D4A8956}" emma:medium="tactile" emma:mode="ink">
                <msink:context xmlns:msink="http://schemas.microsoft.com/ink/2010/main" type="inkWord" rotatedBoundingBox="20543,12348 22956,12331 22963,13389 20551,13407"/>
              </emma:interpretation>
              <emma:one-of disjunction-type="recognition" id="oneOf4">
                <emma:interpretation id="interp20" emma:lang="en-AU" emma:confidence="0">
                  <emma:literal>tonight</emma:literal>
                </emma:interpretation>
                <emma:interpretation id="interp21" emma:lang="en-AU" emma:confidence="0">
                  <emma:literal>knight</emma:literal>
                </emma:interpretation>
                <emma:interpretation id="interp22" emma:lang="en-AU" emma:confidence="0">
                  <emma:literal>Tonight</emma:literal>
                </emma:interpretation>
                <emma:interpretation id="interp23" emma:lang="en-AU" emma:confidence="0">
                  <emma:literal>tonight*</emma:literal>
                </emma:interpretation>
                <emma:interpretation id="interp24" emma:lang="en-AU" emma:confidence="0">
                  <emma:literal>Tonight*</emma:literal>
                </emma:interpretation>
              </emma:one-of>
            </emma:emma>
          </inkml:annotationXML>
          <inkml:trace contextRef="#ctx0" brushRef="#br0" timeOffset="3102.5042">4014-510 1440,'0'0'64,"-9"0"12,5 0-60,0 0-16,4 0 0,-9 4 0,5 0 323,-1 8 61,14-5 13,-9 13 3,4-1-248,5 4-50,0 8-10,4 0-1,4 0-43,-4 12-8,-4-1-1,8 1-1,0-4-25,1 3-5,-10-3 0,10 0-8,-1-5-22,0-3-11,-4 0-3,0 0 0,-8-7-224,3-5-44,23 12-10,-18-23-2</inkml:trace>
          <inkml:trace contextRef="#ctx0" brushRef="#br0" timeOffset="3296.5409">4378-157 1497,'-17'0'133,"17"0"-106,0 0-27,-9-8 0,-13 4 261,14 0 47,8 4 10,-9 0 2,-8-4-163,4 4-32,4 0-6,0 4-2,9-4-56,-8 8-11,-10 3-2,14 1-1,4-12-28,-4 15-6,-5 5-1,9-1 0,4 1-12,1 3 0,-1-8 0,-4 8 0,-4 1-11,8-5 11,13-3-10,-4-1 10,-17-3-38,8-1-2,14 1 0,-5-8 0,-13-4-19,0 0-4,13-4-1,4-8 0,13 1-98,-12-5-20,-14-3-4,5-1-907</inkml:trace>
          <inkml:trace contextRef="#ctx0" brushRef="#br0" timeOffset="3611.5444">4512-196 2138,'-8'0'47,"-1"0"9,5 4 3,4-4 1,0 0-48,0 0-12,0 4 0,0-4 0,0 0 116,0 11 21,0 9 4,4-5 1,5 0-11,-5-3-3,-4 4 0,0 3 0,0 0-102,9 1-26,-5-1 0,0 0 0,-8 1 0,4-9 0,9 1 0,-5 0 0,-4-12 0,4 7 0,-4-7 0,0 0 0,9 4 12,-9-4-2,0 0-1,13-4 0,0-3-9,-4 3-12,-9 4 2,8-12 1,1 0 9,0 1 9,-5-5-1,5 5-8,-5-1 8,5-3-8,-1 7 0,1-4 0,-5 1 9,5 3-9,-5 0 0,5 4 9,-9 4 4,0 0 1,13 0 0,0 4 0,4 0 0,-8 8 0,-5-1 0,5 5 0,8-5-3,-4 9-1,-8-1 0,3 0 0,5-3-10,-4-1 0,4 1 0,-4-1 0,-9 1-26,8-4-7,5-5-2,-4 1 0,-9-8-119,9 8-24,4-8-5,0-4-1,-5 0-76,1-4-15</inkml:trace>
          <inkml:trace contextRef="#ctx0" brushRef="#br0" timeOffset="3793.9083">5011-134 691,'-13'0'61,"4"4"-49,9-4-12,0 0 0,0 7 344,0 1 65,0 4 14,9-1 2,-5-3-245,-4 4-50,0-1-10,5 1-1,8 0-44,0 3-9,-9-3-2,5 3 0,-1-3-102,5 3-21,-8-3-4,-1-4-1,5-1-116,-1 1-24</inkml:trace>
          <inkml:trace contextRef="#ctx0" brushRef="#br0" timeOffset="3937.6785">5102-370 2829,'-9'0'62,"1"3"13,8-3 2,-9-3 3,-8 3-64,8-4-16,9 4 0,0 0 0,0 0 34,0 0 3,9 0 1,4-4 0,4 0-206,-4 4-40,-13 0-9</inkml:trace>
          <inkml:trace contextRef="#ctx0" brushRef="#br0" timeOffset="4323.6054">5392-84 3128,'0'0'69,"-4"-8"15,0 1 2,-5-1 1,5 0-70,-5-4-17,-4 1 0,0 3 0,4 0 51,1 1 6,-5-1 2,4 0 0,-4 8-46,4 0-13,5 4 0,-5 4 8,1 0-8,-1 3 0,9 5 0,4-1 0,-4 1 0,5 3 0,-1 0 0,5-3 0,-1-1-24,1 1 0,-5-1 0,5-3 0,0-4-13,-1-1-3,-8-7 0,13 0 0,-13 0 40,9 0 0,0-4 0,-1-3 12,1-5-12,-5 0 0,5-3-12,-5 3 12,1-3 0,-1 3 0,0-7 0,5 7 0,-5 1 21,1-1 12,-1 4 3,-4 1 0,4-1-7,-4 8-1,0 0 0,5 8 0,-1 3-28,0 5 0,1 3 0,-1 4 0,5 4 0,-5 4 0,5 4 0,-5 4 0,5-4 0,-5 7 0,0-3 0,1 4 0,-1-5 0,0-7 0,1-4-13,-1 1 4,0-1-38,5 0-7,-5-4-2,5-4 0,0-3-116,-5-1-23,0-3-5,-4-12 0</inkml:trace>
          <inkml:trace contextRef="#ctx0" brushRef="#br0" timeOffset="4654.6056">5574-502 2786,'0'0'61,"0"0"13,0-4 2,0 4 3,0 0-63,0 0-16,0 0 0,0 0 0,0 0 90,5 16 15,3 3 3,-3 4 1,-1 0-63,5 8-13,-1 4-2,1 4-1,0 0-12,-5-5-2,0 9-1,5-4 0,-5-1-15,5-3 0,-5-4 0,-4 0 0,5-4 0,-1-3 0,-4-5 0,4-7 0,1-1 0,-1 1 0,-4-12 0,0 0 0,0 0 0,0 0 0,0 0 0,0 0 0,9-12 0,-1 4 0,1-3 0,-5 3 0,1-7 0,-1 3 0,5 4 0,-1 0 0,-3 1 0,3-1 0,5 0 0,-4 8 0,4-4 8,-4 4-8,4 0 0,4 0 9,-4 4-9,4 0 0,-4 0 9,5 0-9,-1 0 0,-4-4-10,4 0 1,1 0 0,-5-4-140,0 0-28,0 0-6,-4 0-1114</inkml:trace>
          <inkml:trace contextRef="#ctx0" brushRef="#br0" timeOffset="4831.6891">6138-160 1944,'0'0'86,"0"0"18,0 0-84,0 0-20,0 0 0,0 0 0,4 8 196,9-1 34,0-3 7,0 4 2,-4-4-88,4 0-18,4-4-3,1 4-1,-1-4-67,0 0-14,-4 0-2,5 0-1,-5-4-34,0 0-11,-5 0 0,1 0 0,0-4-52,-1 4-16,5 1-4,-4-5-903,0 4-180</inkml:trace>
          <inkml:trace contextRef="#ctx0" brushRef="#br0" timeOffset="5023.831">6255-571 460,'0'0'20,"0"0"5,0 0-25,0 8 0,0-8 0,-9 12 0,5 3 583,0 1 111,-1 3 22,1 4 5,0 1-530,-1 10-107,5 1-20,-4 8-5,4 3-50,-4 5-9,-1 3 0,1 4 0,4-8-102,0 1-15,4-1-3</inkml:trace>
        </inkml:traceGroup>
      </inkml:traceGroup>
      <inkml:traceGroup>
        <inkml:annotationXML>
          <emma:emma xmlns:emma="http://www.w3.org/2003/04/emma" version="1.0">
            <emma:interpretation id="{78CFB68E-49B0-406F-8535-A64F9971A97A}" emma:medium="tactile" emma:mode="ink">
              <msink:context xmlns:msink="http://schemas.microsoft.com/ink/2010/main" type="line" rotatedBoundingBox="16913,13609 21184,13357 21240,14293 16969,14545"/>
            </emma:interpretation>
          </emma:emma>
        </inkml:annotationXML>
        <inkml:traceGroup>
          <inkml:annotationXML>
            <emma:emma xmlns:emma="http://www.w3.org/2003/04/emma" version="1.0">
              <emma:interpretation id="{0FB17664-E037-40F5-BEA6-A03D656020A7}" emma:medium="tactile" emma:mode="ink">
                <msink:context xmlns:msink="http://schemas.microsoft.com/ink/2010/main" type="inkWord" rotatedBoundingBox="16913,13609 18107,13539 18151,14286 16958,14357"/>
              </emma:interpretation>
              <emma:one-of disjunction-type="recognition" id="oneOf5">
                <emma:interpretation id="interp25" emma:lang="en-AU" emma:confidence="0">
                  <emma:literal>Not</emma:literal>
                </emma:interpretation>
                <emma:interpretation id="interp26" emma:lang="en-AU" emma:confidence="0">
                  <emma:literal>No/</emma:literal>
                </emma:interpretation>
                <emma:interpretation id="interp27" emma:lang="en-AU" emma:confidence="0">
                  <emma:literal>Noh</emma:literal>
                </emma:interpretation>
                <emma:interpretation id="interp28" emma:lang="en-AU" emma:confidence="0">
                  <emma:literal>Nol</emma:literal>
                </emma:interpretation>
                <emma:interpretation id="interp29" emma:lang="en-AU" emma:confidence="0">
                  <emma:literal>No1</emma:literal>
                </emma:interpretation>
              </emma:one-of>
            </emma:emma>
          </inkml:annotationXML>
          <inkml:trace contextRef="#ctx0" brushRef="#br0" timeOffset="5739.6372">368 894 1555,'0'7'138,"0"-7"-110,-8-7-28,8 7 0,0 0 196,0 0 35,0-12 6,0 12 2,0 0-139,0 0-28,0 0-6,0 0-1,8 8-52,-3 3-13,3 9 0,1 3 0,0 4 0,-5 11 0,9 12 0,0 0 0,-4-11 0,-5-8 9,5-4-9,-1 4 8,1-4-206,-5-4-42</inkml:trace>
          <inkml:trace contextRef="#ctx0" brushRef="#br0" timeOffset="5869.8056">386 901 1267,'0'0'112,"0"0"-89,-9 0-23,9 0 0,0 0 198,0 0 35,-4 4 7,4-4 2,0 0-80,0 0-16,4 12-3,5-1-1,-1-3-83,10 7-17,-1 5-3,9-1-1,-4-4-2,-5 5 0,9 3 0,0 0 0,0 4-24,4 0-12,-4-4 10,0 4-10,5 4 0,-1 0 0,0-4 0,1-4 0,-5 0 0,0-4-18,-4-7 2,-1-1 1,-3-3 32,-1 0 7,-4-8 0,0-4 1,-4-4 5,-1-4 1,1 1 0,-9-5 0,0-3-19,-9 0-3,1-8-1,-1 0 0,5-12 29,-9 5 6,0-5 1,-5 1 0,5 7-35,0 0-9,-4 0 0,4 8 0,0 0-32,4 4-10,1 3-2,3 9-1,1-1-15,0 4-4,4 4 0,0 0 0,0 0-173,0 0-35,13 4-8,4 7 0</inkml:trace>
          <inkml:trace contextRef="#ctx0" brushRef="#br0" timeOffset="6290.2802">1110 1194 2145,'4'19'47,"-4"-19"9,0 0 3,0 0 2,0 0-49,0 0-12,0 0 0,0 0 0,0 0 108,-4 12 18,-1-4 4,5 7 1,0 1-98,0-5-19,0 1-4,5 3-1,3 4-9,-3 1 0,-1-5 0,5 0 0,4-3 25,-5-4 3,1-1 1,0-3 0,4-8-29,-5 8 0,5 0 0,0-8 0,-8-11 0,3 3 0,1 1 0,0-1 0,-5 4 27,0-7-1,-4-16 0,0 12 0,0 7 10,0-3 1,-8-12 1,-1 12 0,0 3-10,-4 8-1,0-4-1,-4-3 0,0-12-18,-1 7-8,1 5 8,0 11-8,-9 4-15,13 7-8,0 8-1,0-3-1,4-16-59,0 4-11,5-4-2,4 0-1,0 0 25,0 0 5,4 7 0,5-3 1,4 0-15,0 0-3,-4 0-1,8 0 0,-4-4 74,0 4 12,4-1 9,-4-3-1,5 0 58,-1 0 12,0 0 2,1-3 1,-1-1 22,0 4 4,5-4 1,-9 0 0,4 0-20,1 0-4,-5-3-1,4-1 0,5 0-36,-5-3-7,0 3-2,1 0 0,-5 1-27,4-1-11,0-4 8,-4 8-8,0-3-15,0-1-8,0 4-1,0-4-1,-8 5-95,3-1-18,-8 4-4,5-4-1122</inkml:trace>
          <inkml:trace contextRef="#ctx0" brushRef="#br0" timeOffset="6466.2796">1361 647 1094,'0'0'97,"0"0"-77,0 0-20,0 8 0,0-8 307,0 7 57,0 5 12,4 3 3,1 1-210,3 3-41,1 4-9,4 12-2,-4-4-39,8 11-8,0 4-2,1 1 0,-5 3-53,4 4-15,0 0 0,5-4 0,4-4-160,-4-4-36</inkml:trace>
        </inkml:traceGroup>
        <inkml:traceGroup>
          <inkml:annotationXML>
            <emma:emma xmlns:emma="http://www.w3.org/2003/04/emma" version="1.0">
              <emma:interpretation id="{BEFA2572-EAB6-4469-9C41-0D5F24F90D09}" emma:medium="tactile" emma:mode="ink">
                <msink:context xmlns:msink="http://schemas.microsoft.com/ink/2010/main" type="inkWord" rotatedBoundingBox="18699,13583 21189,13435 21240,14293 18749,14440"/>
              </emma:interpretation>
              <emma:one-of disjunction-type="recognition" id="oneOf6">
                <emma:interpretation id="interp30" emma:lang="en-AU" emma:confidence="0">
                  <emma:literal>possible</emma:literal>
                </emma:interpretation>
                <emma:interpretation id="interp31" emma:lang="en-AU" emma:confidence="0">
                  <emma:literal>possi be</emma:literal>
                </emma:interpretation>
                <emma:interpretation id="interp32" emma:lang="en-AU" emma:confidence="0">
                  <emma:literal>possi the</emma:literal>
                </emma:interpretation>
                <emma:interpretation id="interp33" emma:lang="en-AU" emma:confidence="0">
                  <emma:literal>possie be</emma:literal>
                </emma:interpretation>
                <emma:interpretation id="interp34" emma:lang="en-AU" emma:confidence="0">
                  <emma:literal>possie the</emma:literal>
                </emma:interpretation>
              </emma:one-of>
            </emma:emma>
          </inkml:annotationXML>
          <inkml:trace contextRef="#ctx0" brushRef="#br0" timeOffset="7056.4877">2159 967 1555,'-5'35'138,"5"-28"-110,0-7-28,0 0 0,0 0 197,0 0 35,0 0 6,0 8 2,5 7-99,-1 1-19,0 7-4,5 8-1,0 0-85,-1 3-16,1-7-4,0 0-1,-1-4 3,1 8 1,4 0 0,0 0 0,0-4-15,0 0 0,0 0-9,0 7 9,-4-11-24,-5-3 0,0-5 1,1-3 0,-1-5-12,-4-7-2,0 0-1,0 0 0,0 0 20,0 0 4,-4-7 1,-5-5 0,0-7 5,1 3 8,-1-3-13,0-4 5,1 0 8,-5-4 9,4 0-1,0 0-8,5-4 28,-5 0 0,5 8-1,4-4 0,0-11 1,4 3 1,5 12 0,-5 0 0,5 7-17,0 1-3,4 7-1,-5 1 0,5 3 22,-4 4 4,4 4 1,0-1 0,-13-3-19,9 12-3,-5 7-1,0-7 0,-4-12-2,9 11-1,-5 5 0,1-1 0,-1-7-9,-8 3 0,4 5 9,0-1-9,-5 1 8,1-9-8,-5 5 10,5-8-10,-9-4-18,4 0-10,-8 4-1,4-4-1,0 4-26,0-8-4,0 0-2,4-8 0,1 1-126,3 7-26,5 4-5,0 0-796</inkml:trace>
          <inkml:trace contextRef="#ctx0" brushRef="#br0" timeOffset="7319.6533">2484 982 921,'0'0'40,"0"0"10,0 0-40,4 8-10,0 4 0,1-5 0,-5-7 283,0 12 54,0 3 11,0-3 3,0-5-212,0 9-43,0 7-8,0 4-1,4-8-55,-4-3-10,4-5-2,5 8-1,0 1-19,-1-1 0,1-11 0,0 3 0,4-7 0,0 0 0,-5 4 0,1-8 0,0-8 20,4 4 1,0 8 0,-5-8 0,1-7 16,-5 3 3,-4 8 1,9-12 0,-9-3 0,4-1 0,-4 1 0,-4 0 0,4-8-9,-9 3-3,5 9 0,-5-1 0,1 4-14,-5-3-3,-5 7-1,5-4 0,-4 1-11,0-1-12,-1 8 2,1 4 1,0 0-37,-1-4-7,5 3-2,0 5 0,0-8-151,13 0-30,0 0-7</inkml:trace>
          <inkml:trace contextRef="#ctx0" brushRef="#br0" timeOffset="7724.9202">2935 932 2322,'0'0'103,"0"0"21,-9 4-100,0 0-24,1-4 0,-1 0 0,-4-4 129,0 0 21,0 0 4,-5 0 1,1 4-83,4-3-16,-4-1-3,4 0-1,-5 4-38,5 0-14,0 8 9,0-5-9,5 1 0,3 4-20,-3 0 3,3 3 1,1-3-8,4 4-2,4-5 0,1 9 0,-1-1 5,5-3 1,-1-5 0,1 9 0,8-5 12,-4 5 8,0-1-10,0 4 10,5 1-8,-1-5 8,0-3 0,1-5-9,-1-3 18,5 0 4,-5 0 1,-4 0 0,-4-4-14,4-4 0,-9 4 0,5 4 0,-9-4 0,9 4-12,-9-4 3,4 7 0,-4 1 9,0-8 12,-9 8-2,5-1-1,-5 5 15,-4-4 4,0-8 0,0 0 0,0 0-45,0-4-9,-4 4-2,0-4 0,-1 0 28,5-4 11,4 5-1,-4-1 0,5-4-61,3 4-12,1-4-2,4 8-1,0-11-178,4 3-35</inkml:trace>
          <inkml:trace contextRef="#ctx0" brushRef="#br0" timeOffset="8040.6464">3273 928 1209,'0'0'53,"0"0"12,0 0-52,0 0-13,0 0 0,0 0 0,-5-4 361,-3 1 70,-1 3 13,0-4 4,1 0-284,-5 0-56,-5 4-11,5 0-2,-4-4-55,0 4-10,-5 4-2,5 0-1,-1 0-27,5 0 0,0-1 0,0 1 0,0 4-8,5 0-8,-1-4 0,0 7-1,5-3-4,4 3-1,9 1 0,-5 0 0,5 3 10,-5-4 1,9-3 1,0 0 0,4 0 10,1-1 11,-1-3-3,0 0 0,5-4-20,-5 4-4,1 11 0,3-3-1,-3-12 17,3 0 0,-8 0 0,5 0 0,-5-4 0,-5 4 0,-3-4 0,3 4 0,-8 0 0,0 0 12,0 0 0,5 8 0,-1 0 11,-4 3 1,-4-3 1,4 3 0,-5-3-9,-3 0-3,-1-4 0,-4 3 0,4-3-13,-4 4 0,5 0 0,-5-5 0,0-3-16,0 0-7,0-3-1,4-5 0,-4 0-96,4-3-20,5-1-4,0-3-700,-1-1-139</inkml:trace>
          <inkml:trace contextRef="#ctx0" brushRef="#br0" timeOffset="8212.8035">3442 886 1036,'8'11'46,"-3"-3"10,-5 4-45,4-1-11,0 1 0,5-1 0,-9 5 341,9-1 67,-9 1 12,4-1 4,9-3-304,-9-1-61,5 1-12,-5-1-3,9 1-153,-4-1-31,0-3-7</inkml:trace>
          <inkml:trace contextRef="#ctx0" brushRef="#br0" timeOffset="8343.4833">3481 743 2379,'0'0'105,"-9"0"23,0-4-103,5 4-25,0-3 0,-5 3 0,5 0 55,4 0 5,0 0 2,0 0-804,0 0-161</inkml:trace>
          <inkml:trace contextRef="#ctx0" brushRef="#br0" timeOffset="8770.0758">3693 601 2646,'-4'-8'58,"4"8"12,0 0 2,0 0 3,-13-4-60,13 4-15,0 0 0,0 0 0,0 0 55,0 0 8,0 0 1,4 8 1,9 3-1,-4 5 0,-14 3 0,14 4 0,8 0-51,1 4-13,-10 4 0,1 4 0,4 0 0,0 3 0,0 1 0,0-1 0,0-3-16,0-4-5,4-4-2,1-4 0,-10 0-14,6-4-3,3-3-1,0-1 0,-4-7 20,5-1 4,-1-7 1,-4-7 0,4-1 5,-4-4 2,0-3 0,-4 0 0,0-5 9,-1 5 12,-8-4-2,0-1-1,-4 1 6,0 4 1,-1-1 0,-3 1 0,-5 3-16,0 1 0,4-1 0,-8 4 0,-5 1 0,9 7 0,0-4 0,0 4 0,0 0 0,-4 4-18,-1 0 4,9 3 1,9-7-184,-8 12-37,-1-1-7,0-3-775</inkml:trace>
          <inkml:trace contextRef="#ctx0" brushRef="#br0" timeOffset="9176.9957">4101 624 2430,'0'0'108,"0"0"21,0 0-103,0 0-26,0 0 0,0 0 0,0 0 135,0 0 21,0 0 5,0 11 1,4 1-79,0 0-16,-4 3-3,9 4-1,4 1-44,-4-1-9,-1 8-2,5 0 0,-4 0-8,8 0 0,5 4-12,-9-1 12,-4-3-38,4 0 0,8-4 0,-3-3 0,-14 3 38,5-8 0,8 1 0,5-9 0,-5-3 0,0 0 0,-4-8 0,5 4 0,-1-11 0,0 3 0,-12-4 0,3 1 0,14-8 0,-13-1 0,-5 1 0,0 0 0,-4-1 0,5 1 0,-5 0 0,-5 4 0,-8-5 44,5 5 16,12 3 3,-8 1 1,-5 3-64,0 4-10,1 0-3,8 4-1,0 0 22,-9 4 5,-4 4 1,13 7 0,4 1-34,-4 3-6,-8 4-2,8 4 0,8 0-6,1-4-2,0 0 0,-1 4 0,1 4 36,4-4 0,9 0 0,-5 0 0,-4-4 0,9 0 0,4-4 0,-5-3 0,-8-8-142,5-5-22,3-3-4,1-11-1045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4:27.90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46C33A-3B43-414E-A63C-16965A8E0C60}" emma:medium="tactile" emma:mode="ink">
          <msink:context xmlns:msink="http://schemas.microsoft.com/ink/2010/main" type="inkDrawing" rotatedBoundingBox="5720,8417 8285,8266 8291,8378 5727,8530" semanticType="underline" shapeName="Other">
            <msink:sourceLink direction="with" ref="{ECCBDAF1-7638-46C9-8B44-6854BCA99181}"/>
          </msink:context>
        </emma:interpretation>
      </emma:emma>
    </inkml:annotationXML>
    <inkml:trace contextRef="#ctx0" brushRef="#br0">4426 1063 633,'0'0'56,"0"0"-44,0 0-12,0 0 0,0 0 226,0 0 43,0 0 9,0 0 2,0 0-126,0 0-25,0 0-5,4-3 0,5 3-39,-1 0-7,5 0-2,0 0 0,0 0-15,5 3-3,-1-3-1,0 4 0,1 0-26,3-4-6,5 0-1,0 4 0,-4-4 25,4 4 5,5-4 1,12 0 0,0 0-37,1 0-7,-5 0-2,13-4 0,8 4 15,-8-4 2,-8 4 1,3-4 0,5 0-27,0 1 8,-8-1-8,-1-4 0,-4 0 9,4-3-9,9 3 10,-13 0-10,-8-3 8,3 3-8,10-3 0,3 3 9,-3 4-9,-1 0 12,1 4-12,-1-4 12,5 0-4,-5 4-8,-8 0 12,4 0-4,13-3 20,-9-1 4,-8 0 1,-1 4 0,5 0-33,5 0 0,3 0 0,5 4 0,-13 3 13,9-7-4,-5 4-1,1 0 0,-5-4-8,0 4 0,-5 0 0,-3-4 0,-1 0 0,-4 0 0,0 4 0,0-4 0,-4 0 8,0-4-8,-1 4 0,-3 0 8,-1-4-8,0 0 0,-4 4 9,5 0-9,-5-8 0,0-3 0,0 3 0,0-3-8,0-1-4,-9 1 0,0-1 0,1 0 0,-5 1-170,-5 3-34,5 8-8,-8-8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17:52.37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C47A8B-2A4B-4D50-87BE-4181F007699A}" emma:medium="tactile" emma:mode="ink">
          <msink:context xmlns:msink="http://schemas.microsoft.com/ink/2010/main" type="writingRegion" rotatedBoundingBox="1523,4888 9326,4808 9396,11587 1593,11667"/>
        </emma:interpretation>
      </emma:emma>
    </inkml:annotationXML>
    <inkml:traceGroup>
      <inkml:annotationXML>
        <emma:emma xmlns:emma="http://www.w3.org/2003/04/emma" version="1.0">
          <emma:interpretation id="{FFEF57D5-21D5-4F28-8561-6EDA06FB0CE4}" emma:medium="tactile" emma:mode="ink">
            <msink:context xmlns:msink="http://schemas.microsoft.com/ink/2010/main" type="paragraph" rotatedBoundingBox="1622,4896 7339,4810 7351,5613 1634,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A1D7C9-C35D-4011-BEC3-EF0044970A4E}" emma:medium="tactile" emma:mode="ink">
              <msink:context xmlns:msink="http://schemas.microsoft.com/ink/2010/main" type="inkBullet" rotatedBoundingBox="1622,4904 1990,4899 1999,5465 1631,5471"/>
            </emma:interpretation>
            <emma:one-of disjunction-type="recognition" id="oneOf0">
              <emma:interpretation id="interp0" emma:lang="en-AU" emma:confidence="0">
                <emma:literal>L</emma:literal>
              </emma:interpretation>
              <emma:interpretation id="interp1" emma:lang="en-AU" emma:confidence="0">
                <emma:literal>l</emma:literal>
              </emma:interpretation>
              <emma:interpretation id="interp2" emma:lang="en-AU" emma:confidence="0">
                <emma:literal>`</emma:literal>
              </emma:interpretation>
              <emma:interpretation id="interp3" emma:lang="en-AU" emma:confidence="0">
                <emma:literal>'</emma:literal>
              </emma:interpretation>
              <emma:interpretation id="interp4" emma:lang="en-AU" emma:confidence="0">
                <emma:literal>h</emma:literal>
              </emma:interpretation>
            </emma:one-of>
          </emma:emma>
        </inkml:annotationXML>
        <inkml:trace contextRef="#ctx0" brushRef="#br0">33 0 1555,'0'0'138,"0"0"-110,0 0-28,0 0 0,0 0 150,0 0 25,0 0 5,0 0 0,0 0-42,0 0-9,0 0-1,0 0-1,0 0-48,5 15-10,-5 1-1,4-1-1,-4 4-80,0 0-16,0 1-3,0 3-1,0 4 86,0 7 18,-4-3 3,4 4 1,-5-4-58,1 0-17,0-1 8,4 1-8,-9 0 0,5 0 0,-1 0 0,5-4 0,0-4 0,-4-4-8,4-19 8,0 0-8,0 19 8,0-19 0,0 0-9,0 0 9,0 0 0,0 0-9,0 0 9,0 0 0,0 0 0,4 4 0,1-4 0,-1 0 0,5-4 0,-9 4 0,4-7 0,5 3 0,-1 4-59,1-4-5,0-4 0,12 4-1,-8 4 101,0 4 21,5-4 4,-1 4 1,0-4-54,1 0-8,3 0-8,1 4 8,0 4-47,-9-4-2,8-1-1,-3-3 0,3 0-134,-8 0-28,5 4-4,3-8-816</inkml:trace>
      </inkml:traceGroup>
      <inkml:traceGroup>
        <inkml:annotationXML>
          <emma:emma xmlns:emma="http://www.w3.org/2003/04/emma" version="1.0">
            <emma:interpretation id="{A62C47A9-1524-45C9-8F76-937910F98C4B}" emma:medium="tactile" emma:mode="ink">
              <msink:context xmlns:msink="http://schemas.microsoft.com/ink/2010/main" type="line" rotatedBoundingBox="2028,4889 7339,4810 7351,5613 2040,5692"/>
            </emma:interpretation>
          </emma:emma>
        </inkml:annotationXML>
        <inkml:traceGroup>
          <inkml:annotationXML>
            <emma:emma xmlns:emma="http://www.w3.org/2003/04/emma" version="1.0">
              <emma:interpretation id="{F82D15CC-669E-42F7-9B13-434F32D66B2C}" emma:medium="tactile" emma:mode="ink">
                <msink:context xmlns:msink="http://schemas.microsoft.com/ink/2010/main" type="inkWord" rotatedBoundingBox="2028,4889 2660,4880 2668,5443 2037,5453"/>
              </emma:interpretation>
              <emma:one-of disjunction-type="recognition" id="oneOf1">
                <emma:interpretation id="interp5" emma:lang="en-AU" emma:confidence="0">
                  <emma:literal>et</emma:literal>
                </emma:interpretation>
                <emma:interpretation id="interp6" emma:lang="en-AU" emma:confidence="0">
                  <emma:literal>Et</emma:literal>
                </emma:interpretation>
                <emma:interpretation id="interp7" emma:lang="en-AU" emma:confidence="0">
                  <emma:literal>e+</emma:literal>
                </emma:interpretation>
                <emma:interpretation id="interp8" emma:lang="en-AU" emma:confidence="0">
                  <emma:literal>it</emma:literal>
                </emma:interpretation>
                <emma:interpretation id="interp9" emma:lang="en-AU" emma:confidence="0">
                  <emma:literal>lt</emma:literal>
                </emma:interpretation>
              </emma:one-of>
            </emma:emma>
          </inkml:annotationXML>
          <inkml:trace contextRef="#ctx0" brushRef="#br0" timeOffset="368.1292">406 327 518,'0'0'23,"0"0"5,0 0-28,0 0 0,0 0 0,0 0 0,0 0 353,0 0 66,0 8 13,0-8 2,9 4-256,-1-4-51,1 4-11,0-4-1,4 0-27,-9 0-6,5 0-1,4-4 0,-5 4-30,1-4-7,4 0 0,4-4-1,-8 4-27,0 1-6,-9 3-1,8-8 0,1 0-9,0-3 0,-1 3 0,-3-4 8,-5 5-8,0-5 0,0 4 0,-5 1 0,5-1-18,0 4 1,-4 0 0,0-3 0,-5-1-3,0 0 0,-4 0 0,5 5 0,-10-1 5,5 0 1,9 4 0,-13 4 0,4 0-1,0 3 0,0 1 0,4 7 0,0-3 3,1 7 1,3 1 0,1 3 0,4-4 11,0 4-13,4 4 5,1 0 8,3-4-9,-3 4 9,3-4 0,10 0 0,-10-3 0,5-9 8,0 1 0,5-1 1,-5-3 0,4-4 0,0-4 0,1-4 0,3 4-9,-3-4-9,-1-4 9,1 1-13,12-5-140,-17-3-28,4-5-6</inkml:trace>
          <inkml:trace contextRef="#ctx0" brushRef="#br0" timeOffset="555.9683">731 235 2019,'0'0'89,"0"0"19,0 0-86,0 0-22,0 0 0,9 7 0,-9-7 113,13 4 19,0-4 3,4 0 1,-4 0-41,5-4-8,-1 4-2,0-3 0,1-5-26,3 4-6,1 0-1,0 0 0,-9-3-39,0 3-13,0-4 8,4 0-8,-4 4-90,0-3-22,0-1-4,-4 4-1106</inkml:trace>
          <inkml:trace contextRef="#ctx0" brushRef="#br0" timeOffset="748.4317">796-20 2091,'0'0'92,"0"0"20,0 0-89,-4 12-23,-5 3 0,9-15 0,0 0 146,0 12 25,0 3 5,0 5 0,0-5-77,9 8-16,-9 0-3,4 0-1,1 8-39,-1-4-7,5 0-1,-1 4-1,-3-4-31,3 4 8,1-4-8,4 0 0,4-8-133,-4 4-30,5-4-5</inkml:trace>
        </inkml:traceGroup>
        <inkml:traceGroup>
          <inkml:annotationXML>
            <emma:emma xmlns:emma="http://www.w3.org/2003/04/emma" version="1.0">
              <emma:interpretation id="{973939EC-DE11-49DC-B3B4-35851E286A6A}" emma:medium="tactile" emma:mode="ink">
                <msink:context xmlns:msink="http://schemas.microsoft.com/ink/2010/main" type="inkWord" rotatedBoundingBox="3483,4946 5399,4917 5410,5642 3493,5671"/>
              </emma:interpretation>
              <emma:one-of disjunction-type="recognition" id="oneOf2">
                <emma:interpretation id="interp10" emma:lang="en-AU" emma:confidence="0">
                  <emma:literal>m-Ba,</emma:literal>
                </emma:interpretation>
                <emma:interpretation id="interp11" emma:lang="en-AU" emma:confidence="0">
                  <emma:literal>m-3 a,</emma:literal>
                </emma:interpretation>
                <emma:interpretation id="interp12" emma:lang="en-AU" emma:confidence="0">
                  <emma:literal>m.3 a,</emma:literal>
                </emma:interpretation>
                <emma:interpretation id="interp13" emma:lang="en-AU" emma:confidence="0">
                  <emma:literal>m=3 a,</emma:literal>
                </emma:interpretation>
                <emma:interpretation id="interp14" emma:lang="en-AU" emma:confidence="0">
                  <emma:literal>ME a,</emma:literal>
                </emma:interpretation>
              </emma:one-of>
            </emma:emma>
          </inkml:annotationXML>
          <inkml:trace contextRef="#ctx0" brushRef="#br0" timeOffset="1455.2829">1893 192 2494,'-9'4'55,"9"-4"11,0 0 2,-8 8 3,-1-4-57,5 3-14,-1 1 0,5 4 0,5-1 67,-5 1 10,0 3 3,0 1 0,4 7-50,-4-4-10,0 0-1,0 1-1,4-1 8,1 0 2,-10 4 0,5-7 0,0-5-16,5-7-4,-5-4 0,0 0 0,-9 12-8,9-12 8,0 0-8,0 0 8,0 0-8,0 0 0,0 0 0,0-16 0,0-3 0,4 0 0,-4-1-10,5 1 10,3 0-12,-8 0 12,-8 3-13,16 1 5,-8-4 8,5 7 0,-5-3 0,4 3 0,0 0 0,1 5 9,3-1-1,1 0-8,-9 8 11,0 0-11,0 0 10,9 4-10,-9-4 14,13 8-3,-5 0-1,1-1 0,-5 1-10,1 0 0,-1 3 0,0-3 0,1 4 0,-5-5 0,0-7 0,0 0 0,0 12 13,4-5 1,-4-7 0,0 0 0,-4 4 10,4-4 3,0 0 0,0 0 0,0 0-27,0 0 0,0 0 8,0 0-8,0 0 8,0 0 0,4-7 0,5-5 0,4 1-8,0-1 0,0-3 0,-5 3 0,10-3 0,-5 3 0,0 0 0,0 5 0,0-1 0,0 0-12,0 4 4,0-3 8,4 3 0,-4 0 0,0 8 9,0-4-1,0 4 7,-4 3 1,4-3 1,0 8 0,-9-1 17,5 5 3,-5-1 1,0 5 0,1 3-38,-1 0 0,0 0 0,-4 0 0,5 0 0,-5 0 0,0 0 0,4 0 0,-4 4 0,0-7 8,4-1-8,-4 0 8,5-3-40,-5-1-8,0-3-2,0-5 0,0-7-114,0 0-22,0 0-5,4-11-1081</inkml:trace>
          <inkml:trace contextRef="#ctx0" brushRef="#br0" timeOffset="1636.8005">2361 273 1926,'0'0'85,"0"0"18,0 0-83,0 0-20,9 0 0,4-4 0,-5 1 160,5-1 27,-4 0 5,4 0 2,0 0-76,0 0-15,-9 4-3,9-4-1,-8-3-36,8 7-7,0-8-2,-5 8 0,-8 0-37,9-4-7,4 4-2,-4-4 0,-9 4-8,0 0-11,4 0 3,5 0 0,-1 0-192,-8 0-39,0 0-7</inkml:trace>
          <inkml:trace contextRef="#ctx0" brushRef="#br0" timeOffset="1787.4619">2409 404 2714,'0'0'60,"0"0"12,0 0 2,0 0 2,8 4-60,1-4-16,4 0 0,-4 0 0,4 0 84,-5 0 13,5 0 3,5 0 1,-10-4-59,10 0-12,-1 1-2,0 3-1,5 0-107,-5-4-22,5 4-4,0-4-1198</inkml:trace>
          <inkml:trace contextRef="#ctx0" brushRef="#br0" timeOffset="2401.8339">2764 138 2386,'0'-7'52,"0"-1"12,-4-4 1,8 5 3,1-5-55,3 4-13,-3-3 0,3 3 0,1 0 102,4 5 18,0-1 3,0 0 1,0-4-49,0 4-10,4 1-1,-4-1-1,5 4-15,-5 0-2,-13 0-1,13 0 0,4 4-26,-4-1-6,-13-3-1,13 12 0,-4-4-12,-5-1 0,0-3 0,1 4 0,-5 3-8,0-3 8,0 4-12,-5 3 12,-8-3-46,5 3-2,-5 1-1,0-5 0,0 1 13,0-5 2,0 5 1,0-8 0,4 3-17,0-3-3,1 0-1,8 0 0,-9 0 11,9 0 3,0-4 0,0 7 0,9-3 28,-9-4 12,0 0-11,8 8 11,1-4-9,4 0 9,0 0-8,4 3 8,-4-3 0,5 0 12,-1 0 0,0 4-1,5-1 21,-13-3 5,4 4 1,0 3 0,0-3-4,-5 0-1,-3-1 0,-1 5 0,5-4 0,-5-1 0,-8 1 0,4 0 0,0 0-9,0-1-3,-9 5 0,0-4 0,-4 3-21,5-3 0,-10-1 0,1 1 0,0 0 30,-5 0 2,0-5 0,9 1 0,-13-4-32,5 4 0,3-4 0,1 0 0,0 0-37,4-4-11,0-3-1,13 7-1,0 0-86,0 0-18,0 0-3,0 0-1015</inkml:trace>
          <inkml:trace contextRef="#ctx0" brushRef="#br0" timeOffset="2802.2271">3397 262 1440,'0'0'128,"-9"-4"-103,5 0-25,0-4 0,-5 1 295,9 3 53,0-4 12,-4 0 1,-5 4-205,5-3-42,-5 7-8,5-8-2,-5 4-59,-4 4-12,0 0-2,0 4-1,4 0-22,1 0-8,-5 3 0,0 5 9,0 0-9,4 3-9,0-3 9,1 3-13,-1 4-3,0-3-1,5-1 0,-5 4 0,5 1 1,0-5 0,8 4 0,0-3 0,5 3 0,-5-4 0,1 1 0,3-5 0,5-7 6,0 4 2,-4-8 0,4 4 0,0-4 8,0-4 0,4 0-9,1-4 9,-10-3 0,5-5 0,5-3 0,-5 4 0,0-1 0,0-3 0,0 0 9,-5-1-9,1 5 0,0-4 9,-1 3-9,-3 1 0,-1 0 0,-4 3 0,0 12 0,0 0 0,0 0 21,0 0-2,0 0-1,0 0 0,0 0-10,0 0-8,4 8 12,1 3-12,-1 1 20,0-1-2,1 1-1,-1-1 0,5 1-33,-5 3-8,5-3 0,-5 0-1,-4-5-10,0-7-1,13 8-1,-13-8 0,4 12-207,-4-12-40,9 3-9</inkml:trace>
          <inkml:trace contextRef="#ctx0" brushRef="#br0" timeOffset="3025.816">3718 400 576,'0'0'25,"0"0"6,0 0-31,4 4 0,1 0 0,3 4 0,-3 0 418,3 3 78,-8-7 15,9 7 3,-5 1-295,1 0-59,-1 3-12,0 0-3,-4 1-63,5-5-13,-10 5-2,5 3-1,-4 0-38,4 1-7,-4 3-1,-5-4-1,5 0-19,-1 1-11,-3-5 2,3 4 0,5-11-210,-4 3-41</inkml:trace>
        </inkml:traceGroup>
        <inkml:traceGroup>
          <inkml:annotationXML>
            <emma:emma xmlns:emma="http://www.w3.org/2003/04/emma" version="1.0">
              <emma:interpretation id="{8D34349A-4763-41F5-A899-64F135A62993}" emma:medium="tactile" emma:mode="ink">
                <msink:context xmlns:msink="http://schemas.microsoft.com/ink/2010/main" type="inkWord" rotatedBoundingBox="5967,4848 7340,4828 7349,5441 5976,5461"/>
              </emma:interpretation>
              <emma:one-of disjunction-type="recognition" id="oneOf3">
                <emma:interpretation id="interp15" emma:lang="en-AU" emma:confidence="0">
                  <emma:literal>act</emma:literal>
                </emma:interpretation>
                <emma:interpretation id="interp16" emma:lang="en-AU" emma:confidence="0">
                  <emma:literal>at X</emma:literal>
                </emma:interpretation>
                <emma:interpretation id="interp17" emma:lang="en-AU" emma:confidence="0">
                  <emma:literal>at Z</emma:literal>
                </emma:interpretation>
                <emma:interpretation id="interp18" emma:lang="en-AU" emma:confidence="0">
                  <emma:literal>are X</emma:literal>
                </emma:interpretation>
                <emma:interpretation id="interp19" emma:lang="en-AU" emma:confidence="0">
                  <emma:literal>at</emma:literal>
                </emma:interpretation>
              </emma:one-of>
            </emma:emma>
          </inkml:annotationXML>
          <inkml:trace contextRef="#ctx0" brushRef="#br0" timeOffset="3595.6276">4524 242 518,'-13'-11'46,"13"11"-37,4-4-9,-4 4 0,-4-8 328,0 4 64,4 4 13,0-7 3,-5-5-194,1 4-38,-5 5-8,9 3-2,0 0-82,-4-4-17,-9 4-3,0 0-1,4 4-46,1-1-9,-1 5-8,0 4 12,-4-1-12,5 5-11,-1-5 3,0 9 0,-4-1-13,5 4-3,8-4 0,-5 4 0,-3 0-4,3-3-2,10-1 0,-1-4 0,0 1 2,1 3 0,-5-7 0,8-1 0,5-3-2,-4-4 0,-5 0 0,5-1 0,4-3 11,0-3 3,-4-9 0,-1 4 0,1-3 8,0 3 8,4-4-12,-5 1 12,-3-8 0,3 3 0,5-3 0,-4 0 0,0 3 0,-5 5 0,5-1 0,-5 1 0,0-1 0,1 4 0,-1 1 0,0 3 0,9 4 20,-8 0-1,-5 0-1,0 0 0,0 0-2,0 11 0,0 1 0,0-1 0,-5 5-16,10-5 0,3 1 8,-8 3-8,0 5 0,0-5 0,13 1 0,5-5-9,-5 1-31,-9-5-5,5-3-2,8 0-651,9-4-130</inkml:trace>
          <inkml:trace contextRef="#ctx0" brushRef="#br0" timeOffset="3843.8987">5027 104 2066,'-22'0'92,"18"-4"18,0 0-88,-1 4-22,-8 0 0,9 0 0,-5-4 159,5 4 27,-5-8 6,1 8 0,-5 0-85,0 0-18,0 4-3,0 0-1,-5 4-51,1 3-10,0 1-3,4 3 0,0 5-21,0-5 0,0 4 0,4 4 0,0 1 0,5-1-13,4 0 5,0 0 8,0-4-19,4-7 4,5 3 1,-5 1 0,5-5-6,0 1-2,4-1 0,4-7 0,-8 4-8,8-8-2,0 0 0,5-4 0,0 0-110,-9 4-22,0-4-5,4-3-935</inkml:trace>
          <inkml:trace contextRef="#ctx0" brushRef="#br0" timeOffset="4039.4058">4810 246 2131,'22'0'47,"-22"0"9,0 0 3,-9 4 1,1 0-48,8-4-12,0 0 0,0 0 0,0 0 110,8 4 20,10 4 4,-5-8 1,-13 0-27,17 3-6,5-3-1,-1 0 0,-3 0-45,-1-3-8,0 3-3,5-4 0,-5 0-54,1 0-11,-5 0-3,4 0 0,9-7-125,-13 3-24,0-4-6</inkml:trace>
          <inkml:trace contextRef="#ctx0" brushRef="#br0" timeOffset="4690.8391">5525-47 1936,'-17'12'86,"13"-12"18,4-8-84,0 8-20,0 0 0,0 0 0,-5 8 140,1-4 24,4-4 5,-4 11 1,-9 1-66,4 3-12,5 5-4,-1-1 0,-3 0-36,-5 4-7,-5 0-1,10 4-1,3 0-33,-8 0-10,-4 0 0,0 4 0,-1-4 8,10 0-8,-1 0 0,0 0 0,-4-8 0,9 1-12,-5-1 0,1 0 0,-5 0-26,4-3-5,9-1-1,-4-3 0,-9-1 44,13-11 0,4 12 11,0-4-3,5-5-8,4 1 8,0 0-8,0-4 8,4 4 17,-4-4 3,-8 0 1,8-4 0,4-4-5,5 5-2,-1 3 0,-3-8 0,3 4 10,10-4 1,-1 1 1,-4-1 0,0 8-19,-4-4-4,4 0-1,-5 0 0,1 0-43,-5 1-9,1-5-2,-1 0-883,0 4-177</inkml:trace>
          <inkml:trace contextRef="#ctx0" brushRef="#br0" timeOffset="4352.7337">5413-4 1728,'-35'0'153,"31"0"-122,-1-4-31,14 0 0,-9 4 181,13-4 31,-4-7 5,4 3 2,8 8-57,-3 0-11,-5-4-3,0 4 0,4-8-73,0 1-15,-4 3-4,5 0 0,-5 0-36,0 0-8,4 0-2,-4 4 0,0 0 4,-13 0 1,9 4 0,4 0 0,-13-4 1,0 0 1,0 0 0,0 0 0,4 16-17,-4 3 0,0-8 0,-9 9 0,1-1-23,-1 4-5,-8 0 0,-5 4-1,0 0 11,5 0 2,-5-4 1,5 4 0,0-4-2,-1 4-1,1-4 0,0 1 0,-1-1-36,1 0-7,8-4-2,9-19 0,0 0-140,0 0-28,0 0-5,0 0-2</inkml:trace>
        </inkml:traceGroup>
      </inkml:traceGroup>
    </inkml:traceGroup>
    <inkml:traceGroup>
      <inkml:annotationXML>
        <emma:emma xmlns:emma="http://www.w3.org/2003/04/emma" version="1.0">
          <emma:interpretation id="{46013124-894F-41FD-851F-18FD3F925CD0}" emma:medium="tactile" emma:mode="ink">
            <msink:context xmlns:msink="http://schemas.microsoft.com/ink/2010/main" type="paragraph" rotatedBoundingBox="3536,6054 7922,6008 7932,6961 3546,70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ED1473-3D9D-4C4B-AFE0-07B04E3C3CEB}" emma:medium="tactile" emma:mode="ink">
              <msink:context xmlns:msink="http://schemas.microsoft.com/ink/2010/main" type="line" rotatedBoundingBox="3536,6054 7922,6008 7932,6961 3546,7006"/>
            </emma:interpretation>
          </emma:emma>
        </inkml:annotationXML>
        <inkml:traceGroup>
          <inkml:annotationXML>
            <emma:emma xmlns:emma="http://www.w3.org/2003/04/emma" version="1.0">
              <emma:interpretation id="{82228844-342C-47A1-80F7-1C128D093CD4}" emma:medium="tactile" emma:mode="ink">
                <msink:context xmlns:msink="http://schemas.microsoft.com/ink/2010/main" type="inkWord" rotatedBoundingBox="3536,6054 7922,6008 7932,6961 3546,7006"/>
              </emma:interpretation>
              <emma:one-of disjunction-type="recognition" id="oneOf4">
                <emma:interpretation id="interp20" emma:lang="en-AU" emma:confidence="0">
                  <emma:literal>41=76,064</emma:literal>
                </emma:interpretation>
                <emma:interpretation id="interp21" emma:lang="en-AU" emma:confidence="0">
                  <emma:literal>n: 7b, be</emma:literal>
                </emma:interpretation>
                <emma:interpretation id="interp22" emma:lang="en-AU" emma:confidence="0">
                  <emma:literal>41=76,764</emma:literal>
                </emma:interpretation>
                <emma:interpretation id="interp23" emma:lang="en-AU" emma:confidence="0">
                  <emma:literal>41=76,464</emma:literal>
                </emma:interpretation>
                <emma:interpretation id="interp24" emma:lang="en-AU" emma:confidence="0">
                  <emma:literal>11=76,764</emma:literal>
                </emma:interpretation>
              </emma:one-of>
            </emma:emma>
          </inkml:annotationXML>
          <inkml:trace contextRef="#ctx0" brushRef="#br0" timeOffset="7022.1376">1932 1387 864,'0'0'38,"0"0"8,0 0-37,0 0-9,0 0 0,0 0 0,0-8 236,0 8 46,0 0 9,0 0 1,0-8-160,0 8-33,0-7-7,0 7 0,-4-8-35,4 8-6,0 0-2,0 0 0,0 0-15,0 0-3,0 0-1,0 0 0,0 0-9,0 0-1,0 0-1,0 0 0,0 0-1,0 0 0,0 0 0,0 0 0,0 0-18,0 0 0,0 0 0,0 0-9,-5-4 9,5 4 0,0 0 0,0 0 0,0 0 19,0 0 5,0 0 2,0 0 0,0 0-42,0 0-8,0 0-1,0 0-1,0 0 52,0 0 10,0 0 3,0 0 0,5-4-19,-5 4-4,0 0-1,0 0 0,-5-7-7,5 7 0,0 0-8,0 0 12,0 0-4,0 0-8,0 0 11,0 0-11,0 0 10,0 0-10,0 0 8,0 0-8,0 0 0,0 0 0,0 0 0,0 0 0,0 0 0,0 0 0,0 0 0,0 0 0,0 0 0,0 0 0,0 0 0,0 0 0,0 0 0,0 0-11,0 0 11,0 0-8,0-4 8,0 4 0,0 0 10,0 0-10,0 0 0,0 0 0,0 0 0,0 0-10,0 0 10,0 0 0,0 0 0,0 0 0,0 0 0,0 0 0,0 0 0,0 0 0,0 0 0,0 0 0,0 0 0,0 0 0,-4-4 0,4 4 0,0 0 0,0 0 0,0 0 0,0 0 0,0 0 0,0 0 0,0 0 0,0 0 0,0 0 0,0 0 0,0 0 0,0 0 0,0 0 0,0 0 0,0 0 9,0 0 4,0 0 1,0 0 0,0 0-14,0 0 0,0 0 0,0 0 0,0 0 0,0 0-18,0 0 2,0 0 1,0 0 29,0 0 6,-9-4 0,9 4 1,0 0-21,0 0 8,0 0-8,0 0 0,0 0 0,0 0 9,0 0-9,0 0 0,5-4 0,-5 4 0,0 0 0,0 0 0,0 0 9,0 0-9,0 0 0,0 0 9,0 0-9,0 0 0,-5-8 9,5 8-9,0 0 8,0 0-8,0 0 10,0 0-10,0 0 0,0 0 8,0 0-8,0 0 0,0 0-28,0 0-8,0 0-1,0 0-1,0 0 67,0 0 14,0 0 2,0 0 1,0 0-34,0 0-12,0 0 0,0 0 9,0 0-9,0 0 8,0 0-8,0 0 8,0 0-8,0 0 0,0 0 9,0 0-9,0 0 0,0 0 9,0 0-9,0 0 0,0 0 0,0 0 0,5 12 0,-5-12 0,0 0 8,0 0-8,0 0 0,0 0 0,0 0 8,0 0-8,0 0 0,0 0 0,0 0 0,0 0 8,0 0-8,0 0 0,0 0 8,0 0-8,0 0 0,0 0 0,0 0 0,4 8 0,-4-8 8,0 0-8,0 0 0,0 0 0,0 0 0,0 0 0,0 0 8,0 0-8,0 0 0,0 0 0,0 0 8,0 0-8,0 0 0,0 0 0,0 0 8,0 0-8,0 0 0,0 0 0,0 0 11,0 0-11,0 0 10,0 0-10,0 0 8,0 0-8,0 0 0,0 0 0,0 0 0,0 0 0,0 0 0,0 0 0,0 0 0,0 0 9,0 0-9,4 7 12,-4-7-12,0 0 0,0 0 0,0 8-11,0-8 11,5 8 0,-5 0 0,0 3 0,8 4 0,-8-3 0,0 0 0,5 3 0,-1 0 0,0-3 0,-4 3 0,0 5-8,0-1 8,0 0 0,9-3 0,-9 3 0,0-4 0,0 1 0,0-1 0,4-7 0,1 7 0,-1-3 0,-4-1 0,0-3 0,0-8 0,0 0 0,0 0 0,0 0 0,0 0 0,0 0 0,0 0 0,0 0 0,0 0 0,0 0 0,0 0 0,0 0 8,0 0-8,0-8 0,4 1 0,1-1-8,-5-4 8,0 1 0,4-1 0,0 1 0,1-5 0,3-3 0,-3 0 0,-1 7-8,0-3 8,5 3 0,0-3 0,-1 3 0,5-3 0,-4-1 0,0 5 0,4 3-8,0 0 8,0 1 0,0-1 0,0 4 0,-5 0 0,10 0 0,-1 1 0,-4-1 0,4 4 0,-4 4 0,0-4 0,5 3 0,-14 5 0,9 4 0,-4-1 0,-1 1 8,1 3-8,-5-3 9,1 3-9,-5 5 10,0-1-10,4 4 0,-4 0 9,-4 0-9,4 0 0,0 0 9,-5 1-9,1-1 0,0-4 0,4 4 0,-5-4-12,-3 1 3,8-1-31,-5-4-7,5 1-1,0-5 0,0-3-180,0-4-36</inkml:trace>
          <inkml:trace contextRef="#ctx0" brushRef="#br0" timeOffset="7211.4544">2560 1533 460,'0'0'41,"0"0"-33,9 0-8,4 0 0,-4-4 380,-1 1 75,5-1 14,0 0 3,5 4-270,-5-4-54,0 0-12,0 4-1,-4-4-84,4 4-17,-9-4-3,13 4-1,-8 0-47,8 0-10,-4 0-1,-4 4-771,-9-4-153</inkml:trace>
          <inkml:trace contextRef="#ctx0" brushRef="#br0" timeOffset="7381.4104">2591 1714 2091,'21'16'92,"-21"-16"20,0 0-89,0 0-23,9 4 0,8-1 0,5 1 133,-4 0 23,-1-8 4,5 8 0,-9-4-67,0 0-13,4-4-4,0 0 0,-4 4-53,5 0-11,-5-11-3,0 7 0,4 0-190,5 0-39</inkml:trace>
          <inkml:trace contextRef="#ctx0" brushRef="#br0" timeOffset="9249.276">3020 1302 1836,'-9'-4'40,"1"4"9,3 4 2,-3-4 0,3 4-41,1-4-10,0 4 0,4 0 0,0-1 94,0-3 17,0 0 3,0 0 1,0 0-67,13-3-12,4 3-4,-4 0 0,9-4 7,-5 4 1,0 4 0,1-1 0,-5-3-7,0 4-1,4 0 0,0-4 0,-8 0-8,4 0-1,0 0-1,0 4 0,-4-4-12,4 4-2,-5-4-8,1 4 12,4-8-3,-4 4-1,-9 0 0,8 0 0,1 4-8,-9-4 0,0 0 0,0 0 0,0 0 0,0 7 10,0 1-2,0 0-8,0 3 8,-4 5-8,4-5 0,-5 5 0,1 3 0,-5 8 0,1-4 0,3 8 0,1-4 0,-5 0 0,1 0 0,3 0 0,1 0-11,0-4-2,-5 0-1,5 0 0,4 0-26,0-7-4,-5-1-2,1-3 0,4 7-49,-4-8-9,4 5-3,0-5-925</inkml:trace>
          <inkml:trace contextRef="#ctx0" brushRef="#br0" timeOffset="9459.4127">3094 1579 806,'0'0'72,"0"0"-58,0 0-14,0 0 0,0 0 229,0 0 43,0 0 9,13 0 2,-5-3-118,1-1-23,0 4-5,-1-4-1,5 4-50,0-4-10,0 4-3,0 0 0,-13 0-23,13-4-5,5 4-1,-1 0 0,0 0-24,1-4-6,3 4-1,-3-4 0,-1 4-41,0-3-8,1-1-1,-1 4-1162</inkml:trace>
          <inkml:trace contextRef="#ctx0" brushRef="#br0" timeOffset="9918.1542">3488 1252 806,'0'0'36,"0"0"7,0 0-35,0 0-8,0 0 0,4 8 0,1 3 322,-1 5 62,0-1 13,1 0 3,-1 5-254,0 3-50,5 4-11,-9 0-1,4-4-52,-4 4-9,5 4-3,-1 0 0,-4-5-8,4 1-3,-4-3 0,0 3 0,0-4-9,0 0 0,0-4 0,0-4 8,5-3 8,-5 0 0,0 3 1,0-7 0,0-8-31,0 0-6,0 0-2,0 0 0,0 0 9,0 0 1,0 0 1,0-12 0,0-3 11,4 3 0,-4 1 0,4-1 0,1 0 0,-1 1 12,0-1-2,1 5-1,-5 7 3,13-4 1,-5-4 0,5 4 0,0 0-3,5-3-1,-5 3 0,0 4 0,0 0 1,0 0 0,4 0 0,-4 0 0,-4 8 3,0-5 1,-1 1 0,1 0 0,-5 4 10,1-4 3,-1 3 0,5 1 0,-5 0 0,-4-1 0,0 5 0,-4 0 0,-1-5-7,-3 5-2,-1-1 0,0 1 0,1-4-18,-5 3 10,-5-3-10,1 4 8,-1-5-8,1 1 0,0 0 0,-1-1 8,5-3-24,-4 4-6,4 0-1,0-8 0,0-4-41,4 0-8,1 4-1,8 0-1184</inkml:trace>
          <inkml:trace contextRef="#ctx0" brushRef="#br0" timeOffset="10106.1778">4121 1641 2444,'26'12'54,"-22"-5"11,1-3 3,-5 0 0,-5 8-55,1-1-13,4 1 0,-4 3 0,-5-3 114,5 3 20,8 1 4,-4 3 1,-9 4-87,5-4-18,4 4-3,0 4-1,4 4-13,-4-4-2,-4 4-1,4-4 0,0-4-112,4 8-22,-12-8-5,3-8-1</inkml:trace>
          <inkml:trace contextRef="#ctx0" brushRef="#br0" timeOffset="11359.1458">4723 1121 2034,'0'0'90,"0"0"18,0 0-86,0 0-22,0 0 0,-8 4 0,3 3 112,1 5 17,0 0 4,4-1 1,4 8-66,-4-3-14,0-5-2,0 16-1,0 0-40,4 8-11,-4-4 0,0 4 0,5-9 13,-1 1-1,-4 4-1,0-4 0,4 0-30,-4-4-5,0 4-2,0-7 0,0-1 26,5-8 0,-5-11 0,0 12 0,0 0 0,0-12 0,0 0 0,0 0 0,0 0 0,0 0 0,0 0 0,0 0 0,0 0 0,0-8 0,0 0 0,4-3 0,5-1 0,0 4 0,-5 1 0,0-1 0,14 0 0,-10 4 0,-3-3 0,8 3 0,-5 0-16,5 4 3,5-4 0,3 4 0,1 0 13,0 4 13,-5-4-2,-4 0-1,0 4-10,0-4 10,0 4-10,0-1 10,-13-3 8,9 4 2,4 0 0,-13-4 0,0 0 8,4 8 3,-4-8 0,0 0 0,4 11 4,-4 1 1,-8-4 0,-1 3 0,5-3-14,-5 4-2,-13-5-1,5 1 0,4 0-8,-4-4-2,-5-1 0,0 1 0,-4 0-9,5 0 0,-1 0 0,0-4 8,1 0-8,-1-4-11,13 4 3,9 0 0,0 0-27,0-8-5,-9-3 0,9 3-1,9 0-101,0-3-20,-18-1-4,18 1-594,17-5-118</inkml:trace>
          <inkml:trace contextRef="#ctx0" brushRef="#br0" timeOffset="11637.1829">5452 1298 288,'0'0'25,"0"0"-25,0 0 0,0 0 0,0 0 460,0 0 88,-9 0 16,0-4 4,-4-7-318,0 7-64,5-4-13,-1 8-2,9 0-97,-9 8-19,-8 3-4,8-7-1,9-4-26,-4 8-6,4 4-1,-9 3 0,-4 4-17,-4 4 0,-5-3 0,5 3 0,0 0 0,-1 8 0,5 0 0,0-4-9,-4-1 9,8-2 0,9-5-9,0 0 9,0-3-11,0-5 3,9 1 0,0-1 0,8-3-9,-4-4-2,-4 0 0,8-1 0,9-3-5,-4 0 0,-5-3-1,-4-1 0,0 0-32,9 0-7,-5 0 0,0-3-780,-4 3-155</inkml:trace>
          <inkml:trace contextRef="#ctx0" brushRef="#br0" timeOffset="11843.5137">5270 1583 2055,'0'0'91,"0"0"19,0 0-88,0 0-22,0 0 0,13 4 0,8-4 114,-8-4 18,-13 4 4,9-4 1,4 1-17,9-5-4,4 4-1,0 0 0,-9-4-58,5 5-11,-1-5-2,5 4-1,0-4-43,-4 1 0,0 3-11,-5-4 3,0-3-168,5 3-32</inkml:trace>
          <inkml:trace contextRef="#ctx0" brushRef="#br0" timeOffset="12213.6559">5816 1252 1267,'0'0'112,"0"0"-89,13-4-23,0 0 0,0 4 285,0 0 53,-4 0 10,8 0 3,-4-7-180,4 3-36,1 0-7,-1 0-2,0 8-66,5-4-12,-5-4-4,5 0 0,-13 4-14,8-4-3,0-3-1,5-1 0,-9 0-16,4 4-10,5-3 12,-5-1-12,-4 4 0,5-4 0,-1 4 0,-4 1 0,0-1 0,0 4 0,-4-4 0,-1 4 0,1 0 0,-5 4 0,-4-4 0,0 0-12,0 0-3,0 0 0,0 0 0,0 0 0,0 0-16,-8 11-3,8 5-1,-9 3 0,0-4 17,1 5 3,-1 3 1,-4 0 0,4 8-2,-4-4 0,0 0 0,0 3 0,0-6-12,-4-1-4,4 4 0,-4 0 0,4 0 8,0-4 2,4 4 0,0-4 0,-4-4-26,9-3-6,-5-1-1,1 0 0,-1-7-179,0 4-36</inkml:trace>
          <inkml:trace contextRef="#ctx0" brushRef="#br0" timeOffset="12587.2486">6011 1248 403,'0'0'36,"0"0"-36,0 0 0,0 0 0,0 0 417,0 0 77,0 0 15,0 0 3,0 0-290,0 0-58,0 0-12,0 12-3,0-1-71,-4 5-14,4-1-4,-5 0 0,1 5-28,-5 3-7,1-4-1,-1 4 0,5 0-24,-9 4 0,4 0 0,-4 4 0,0-4-16,0 0-8,4-4-1,1-4-1,-1 1-19,0-1-4,5 0-1,0 0 0,-1-3-6,1-5 0,4 5-1,0-1 0,0-3 26,0-1 6,4 1 1,1-4 0,-1-4 24,5-1 19,-1 1-3,1 0-1,4 0 27,0-4 6,-4-8 0,4 4 1,4 4 15,-4 0 2,9 4 1,-1-8 0,1 1-19,0-1-3,-1 4-1,1-4 0,-5 4-24,5 0-4,-5 4-2,5-8 0,-9 0-14,4 4 0,1 0 0,-1 0 0,-4-4-20,-4-4-9,4 8-3,-5-3-899,5-1-180</inkml:trace>
        </inkml:traceGroup>
      </inkml:traceGroup>
    </inkml:traceGroup>
    <inkml:traceGroup>
      <inkml:annotationXML>
        <emma:emma xmlns:emma="http://www.w3.org/2003/04/emma" version="1.0">
          <emma:interpretation id="{07A19A55-101A-430F-904C-21527823A6DC}" emma:medium="tactile" emma:mode="ink">
            <msink:context xmlns:msink="http://schemas.microsoft.com/ink/2010/main" type="paragraph" rotatedBoundingBox="2312,7592 7320,7506 7334,8321 2325,84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038BAC-DFBC-4D0D-8C3C-83196A7AF78C}" emma:medium="tactile" emma:mode="ink">
              <msink:context xmlns:msink="http://schemas.microsoft.com/ink/2010/main" type="line" rotatedBoundingBox="2312,7592 7320,7506 7334,8321 2325,8406"/>
            </emma:interpretation>
          </emma:emma>
        </inkml:annotationXML>
        <inkml:traceGroup>
          <inkml:annotationXML>
            <emma:emma xmlns:emma="http://www.w3.org/2003/04/emma" version="1.0">
              <emma:interpretation id="{5CE4B539-477B-4F26-B882-CC73C73AA0B6}" emma:medium="tactile" emma:mode="ink">
                <msink:context xmlns:msink="http://schemas.microsoft.com/ink/2010/main" type="inkWord" rotatedBoundingBox="2315,7797 3773,7772 3782,8297 2324,8322"/>
              </emma:interpretation>
              <emma:one-of disjunction-type="recognition" id="oneOf5">
                <emma:interpretation id="interp25" emma:lang="en-AU" emma:confidence="0">
                  <emma:literal>mn:</emma:literal>
                </emma:interpretation>
                <emma:interpretation id="interp26" emma:lang="en-AU" emma:confidence="0">
                  <emma:literal>me</emma:literal>
                </emma:interpretation>
                <emma:interpretation id="interp27" emma:lang="en-AU" emma:confidence="0">
                  <emma:literal>M:</emma:literal>
                </emma:interpretation>
                <emma:interpretation id="interp28" emma:lang="en-AU" emma:confidence="0">
                  <emma:literal>m:</emma:literal>
                </emma:interpretation>
                <emma:interpretation id="interp29" emma:lang="en-AU" emma:confidence="0">
                  <emma:literal>Min:</emma:literal>
                </emma:interpretation>
              </emma:one-of>
            </emma:emma>
          </inkml:annotationXML>
          <inkml:trace contextRef="#ctx0" brushRef="#br0" timeOffset="14095.9128">692 2893 288,'0'0'12,"0"0"4,0 0-16,0 0 0,0 0 0,0 0 0,0 0 323,0 0 61,0 0 13,0 0 3,0 0-228,0 0-46,0 0-9,0 0-1,0 0-32,0 0-5,0 0-2,0 0 0,0 0-10,0 8-3,-4 0 0,4 3 0,4 5-51,1-1-13,-1 8 0,-4 4 0,4 0 0,-4 4 0,-4 4 0,4-4 0,4 3 0,-4-7 0,-4 0 0,4-4 0,-4 0 0,4 1 0,4-9 0,-4 0 0,-4-3-16,4-8-7,0-4-1,0 0 0,0 0 39,0 0 7,0 0 2,0 0 0,0 0-24,4-12 0,0 1 0,1-5 0,3-7-47,-8 0-13,5-4-4,-1 0 0,5 0 52,4 4 12,-13-4 0,4 0 0,5 0 0,-1 4 0,1 4 0,4-4 0,-13 7 0,9 1 0,-5-1 0,0 9 0,-4 7 48,0 0 13,0 0 3,13-4 0,-13 4-72,0 0-15,0 0-2,5 7-1,3 9 26,-3-5 0,-1 5 0,-4-1 8,4 1 11,-4 3 2,0-4 1,5 1 0,-5-1-32,4-3-6,-13-1-2,9 1 0,5-1 29,-5-3 5,0-8 2,0 8 0,0-8-29,0 0-5,0 0-2,0 0 0,0 0 18,0 0 0,0 0-8,13-12 8,-13 5 0,8-5-10,1-3 10,4 3-8,-9-3 8,1-1 0,3 5 0,1-5-8,8 1 8,-12 3 0,8 1 0,0-1-8,0 4 28,0 1 7,-5 3 1,-8 4 0,13-4-40,-13 4-8,13 4-2,0 0 0,0 3 35,-4 5 7,0 3 2,-1 1 0,1-1-22,-5 4 8,1 1-8,-5 7 0,4-8 12,-4 8-3,0-4 0,-4 4 0,-1-8-9,5 1 0,0 3 0,0-4 0,0-4-23,-4-7-6,0 4-2,4-12 0,0 0-134,0 7-27,0-7-6,0 0-1</inkml:trace>
          <inkml:trace contextRef="#ctx0" brushRef="#br0" timeOffset="14483.4253">1303 2943 288,'0'0'25,"0"0"-25,0 0 0,0 12 0,-4 3 320,4-3 58,0 3 12,0 1 2,-4-1-204,-1 4-42,10 1-8,-1 3-2,-8 0-59,-1 0-12,5 0-2,5 0-1,-1-3 2,-4-1 1,0-4 0,0 1 0,0-1-47,0-15-10,0 0-8,-4 8 12,8 3-12,-4-11 0,0 0-12,0 0 12,0 0 8,0 0 8,0 0 3,0-7 0,0-5-31,0-3-5,9-5-2,-1 1 0,1 0 19,4-4 0,-9 4 0,5-5 0,4 1 10,0 0 6,0 0 0,0 4 1,0 3-27,0 1-6,0 0 0,0 3-1,4 0 17,-4 9 0,0-1 0,5 0 0,-10 4 48,5 4 12,0 0 4,-4 7 0,4 1-52,-4 3-12,4 4 0,-5 4 0,-3 1 54,-1 3 8,0 3 2,5 1 0,0-4-52,-9 0-12,0 0 0,0 0 0,0 0 0,0-4 0,4 0 0,0-3 0,-4-5-43,5-3-11,-5-5-2,9 1-1,-9-8-204,0 0-41</inkml:trace>
          <inkml:trace contextRef="#ctx0" brushRef="#br0" timeOffset="14648.0023">1789 3044 1267,'0'0'112,"0"0"-89,0 0-23,0 0 0,9 0 180,4-4 32,-9 4 7,5 0 1,4 0-96,0-4-20,-5 0-3,5 0-1,5 4-27,-1-4-5,-4 1-2,-4-1 0,4 0-66,4 0 0,-8 4-13,4-4-768,-13 4-154</inkml:trace>
          <inkml:trace contextRef="#ctx0" brushRef="#br0" timeOffset="14782.6982">1936 3286 2419,'0'0'53,"0"0"11,0 0 3,5 8 1,-5-8-55,17 4-13,-4 4 0,4-5 0,5-3 54,0-3 8,-5 3 2,5 0 0,4 0-108,4 0-22,-4-8-4</inkml:trace>
        </inkml:traceGroup>
        <inkml:traceGroup>
          <inkml:annotationXML>
            <emma:emma xmlns:emma="http://www.w3.org/2003/04/emma" version="1.0">
              <emma:interpretation id="{6242DB54-4A65-4B3B-BD01-8544C8F73B6B}" emma:medium="tactile" emma:mode="ink">
                <msink:context xmlns:msink="http://schemas.microsoft.com/ink/2010/main" type="inkWord" rotatedBoundingBox="4247,7640 4778,7631 4789,8294 4258,8303"/>
              </emma:interpretation>
              <emma:one-of disjunction-type="recognition" id="oneOf6">
                <emma:interpretation id="interp30" emma:lang="en-AU" emma:confidence="0">
                  <emma:literal>13</emma:literal>
                </emma:interpretation>
                <emma:interpretation id="interp31" emma:lang="en-AU" emma:confidence="0">
                  <emma:literal>(3</emma:literal>
                </emma:interpretation>
                <emma:interpretation id="interp32" emma:lang="en-AU" emma:confidence="0">
                  <emma:literal>{3</emma:literal>
                </emma:interpretation>
                <emma:interpretation id="interp33" emma:lang="en-AU" emma:confidence="0">
                  <emma:literal>3</emma:literal>
                </emma:interpretation>
                <emma:interpretation id="interp34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15199.1249">2734 2735 979,'0'0'43,"0"0"9,-4 0-41,4 0-11,0 0 0,0 0 0,-5 0 373,-3 4 73,-1 0 14,0 4 4,1 3-320,-1 1-64,0-1-13,0 9-3,1-1-16,-1 4-3,5 8-1,-1 0 0,1 3-35,4 5-9,-4 7 0,-1 0 0,10 5-33,-5-9-9,4-4-2,5 1 0,4-8 31,-5 0 13,6-8-12,-1 0 12,-5-4-189,5-3-31,0-5-5</inkml:trace>
          <inkml:trace contextRef="#ctx0" brushRef="#br0" timeOffset="15640.7436">2847 2924 1440,'0'0'64,"8"-4"12,1 0-60,0 1-16,4-5 0,-5 4 0,5 0 202,5-4 38,-5 5 7,4 3 1,0-4-111,1 0-22,-5 4-5,4 0-1,0 0-33,-4 0-8,0 0 0,0 4-1,-4 0-39,0-1-7,-9-3-1,0 8-1,4 0-11,-4 3-8,0-3 9,-4 4-9,4-1-22,-13 5-10,4-5-3,0 5 0,1-5-34,-1-3-7,-4 0-2,4-1 0,5 1 2,4-8 1,0 0 0,-13 8 0,9-1 24,4-7 5,0 0 1,-5 12 0,5 0 33,0-5 12,0 1 0,5 0-9,3-1 31,1 5 6,0 0 2,-1-5 0,5 1 10,-4 0 1,4 3 1,0-3 0,0-4 14,0 7 2,-4-3 1,4 4 0,-5-5-6,-3 5-1,-1-1 0,0-3 0,1 0-16,-5 0-3,0-8-1,0 0 0,0 0-12,-5 11-4,-3 1 0,-1-1 0,-4-3-8,4 0-8,-4-1 12,13-7-12,-8 0 0,-14 0 0,9 0 0,-4 0 0,4 0-15,4 0-6,-8 0-2,4-4 0,0-3-28,4-1-5,-4 4-2,4-3 0,9-5-191,0 4-39</inkml:trace>
        </inkml:traceGroup>
        <inkml:traceGroup>
          <inkml:annotationXML>
            <emma:emma xmlns:emma="http://www.w3.org/2003/04/emma" version="1.0">
              <emma:interpretation id="{590F5213-7357-4C54-AB08-BE7D4B9F2CF4}" emma:medium="tactile" emma:mode="ink">
                <msink:context xmlns:msink="http://schemas.microsoft.com/ink/2010/main" type="inkWord" rotatedBoundingBox="4873,7608 5474,7597 5487,8349 4886,8359"/>
              </emma:interpretation>
              <emma:one-of disjunction-type="recognition" id="oneOf7">
                <emma:interpretation id="interp35" emma:lang="en-AU" emma:confidence="0">
                  <emma:literal>a)</emma:literal>
                </emma:interpretation>
                <emma:interpretation id="interp36" emma:lang="en-AU" emma:confidence="0">
                  <emma:literal>a</emma:literal>
                </emma:interpretation>
                <emma:interpretation id="interp37" emma:lang="en-AU" emma:confidence="0">
                  <emma:literal>an)</emma:literal>
                </emma:interpretation>
                <emma:interpretation id="interp38" emma:lang="en-AU" emma:confidence="0">
                  <emma:literal>al)</emma:literal>
                </emma:interpretation>
                <emma:interpretation id="interp39" emma:lang="en-AU" emma:confidence="0">
                  <emma:literal>as</emma:literal>
                </emma:interpretation>
              </emma:one-of>
            </emma:emma>
          </inkml:annotationXML>
          <inkml:trace contextRef="#ctx0" brushRef="#br0" timeOffset="16047.0909">3427 3055 921,'0'0'82,"0"0"-66,0 0-16,0 0 0,0 0 298,0 0 56,0 0 11,0 0 3,0 0-172,-8-8-35,3 1-6,5 7-2,0 0-81,-8-4-17,-5-4-3,0 8-1,0 0-35,0 8-8,0-4 0,0 3-8,0-3 0,4 4-16,0 4 2,-4-1 0,5 5-5,3 3-1,1 0 0,0-3 0,4 3-1,-9-4-1,9 1 0,0 3 0,9-8 2,-5 1 1,-4-4 0,9-4 0,4 3 3,0-3 0,-5 4 0,5-8 0,0 0 16,-4 0 0,4-8-8,0 0 8,0-3 0,0-1 17,0 1-3,-4-5-1,-1-7-1,5 4 0,0 0 0,-4-1 0,0-3 0,4 4 0,-9 0 0,5-1 0,-5 9-4,0-4-8,1-1 11,-1 8-11,0 1 39,-4 7 1,0 0 0,0 0 0,0 0-25,0 0-5,0 0-1,5 15 0,3-3-9,-3 7 8,3 4-8,-3 0 8,3 0-8,1-3-9,-5 3 9,5 0-13,-5-4-25,1-4-5,-1 1-1,5-1 0,-5-3-149,0-4-31,5-1-5</inkml:trace>
          <inkml:trace contextRef="#ctx0" brushRef="#br0" timeOffset="16299.5208">3640 2716 748,'0'0'33,"4"-4"7,5-3-32,-5 3-8,5 0 0,-1 4 0,1 0 332,4 0 64,-4 8 12,4-1 4,-4 1-228,4 4-46,0 3-9,4 0-1,-4 5-37,0-1-7,-9 0-2,9 8 0,-8 0-30,3 0-7,1 4-1,0 4 0,-5-5-20,0 5-4,-8 4 0,4-1-1,-4-3-10,4-1-1,-9-3-8,0 4 12,1-4-12,-1 0 0,0-4 0,-4 0 0,5-8-40,-5 0 0,0-7-1,0 3 0,4-3-194,0-1-38</inkml:trace>
        </inkml:traceGroup>
        <inkml:traceGroup>
          <inkml:annotationXML>
            <emma:emma xmlns:emma="http://www.w3.org/2003/04/emma" version="1.0">
              <emma:interpretation id="{6D8E482B-361F-4C5F-B92E-7B344828F82A}" emma:medium="tactile" emma:mode="ink">
                <msink:context xmlns:msink="http://schemas.microsoft.com/ink/2010/main" type="inkWord" rotatedBoundingBox="5777,7532 7320,7506 7334,8321 5791,8347"/>
              </emma:interpretation>
              <emma:one-of disjunction-type="recognition" id="oneOf8">
                <emma:interpretation id="interp40" emma:lang="en-AU" emma:confidence="0">
                  <emma:literal>(7b)</emma:literal>
                </emma:interpretation>
                <emma:interpretation id="interp41" emma:lang="en-AU" emma:confidence="0">
                  <emma:literal>17b)</emma:literal>
                </emma:interpretation>
                <emma:interpretation id="interp42" emma:lang="en-AU" emma:confidence="0">
                  <emma:literal>(71b)</emma:literal>
                </emma:interpretation>
                <emma:interpretation id="interp43" emma:lang="en-AU" emma:confidence="0">
                  <emma:literal>57b)</emma:literal>
                </emma:interpretation>
                <emma:interpretation id="interp44" emma:lang="en-AU" emma:confidence="0">
                  <emma:literal>77b)</emma:literal>
                </emma:interpretation>
              </emma:one-of>
            </emma:emma>
          </inkml:annotationXML>
          <inkml:trace contextRef="#ctx0" brushRef="#br0" timeOffset="16784.885">4294 2793 806,'-4'0'72,"0"-4"-58,-1-3-14,5 7 0,0 0 324,-4-4 63,0 0 12,4 4 2,0 0-196,0 0-39,-9 0-8,5 0-2,-1-4-71,-3 8-14,-1 4-3,-4-1-1,-4 5-40,8 7-8,9 0-2,-9 1 0,-4 7-17,-4 3 0,13 1 0,4 4 0,8 4 0,-3-1 0,-1 1 0,9 3 0,9-4 0,-5 1-12,-8 0 12,4-9-12,8 1-17,-3-8-3,-5 4-1,0-7 0,4-1-97,-4-4-19,9-3-4,-9-5-1013</inkml:trace>
          <inkml:trace contextRef="#ctx0" brushRef="#br0" timeOffset="17917.8358">4606 2897 1792,'-17'0'80,"13"0"16,-1-4-77,5 4-19,0 0 0,-4-4 0,-5 1 124,5-5 22,4 8 4,0 0 1,0-8-52,0 8-11,4-4-1,5-3-1,4-1-27,-4 4-6,-9 4-1,13-8 0,8 5-12,1-1-4,-13 0 0,4 0 0,4 4-9,-8 0-3,-9 0 0,0 0 0,0 0-9,8 4-3,5 0 0,-13-4 0,0 0-12,0 11 11,5-3-11,-5 4 10,0-12-10,4 11 0,5 1 0,0-1 0,8 5 0,0 3 0,-4 0 0,-4 0 0,0 1 0,-14-1 0,-3 8 0,3 4 0,5 0-16,0-1 0,-4 5 1,0-8 0,-9-4-11,8-4-2,10 1-1,-5-5 0,-9-3-43,0 3-8,14-3-1,-1-1-743,-4-3-148</inkml:trace>
          <inkml:trace contextRef="#ctx0" brushRef="#br0" timeOffset="18122.2571">4628 3190 1782,'0'0'79,"0"0"16,13 0-76,-13 0-19,0 0 0,0 0 0,9-4 167,4 0 29,0 4 7,0 0 1,-13 0-68,13-4-14,0 4-2,0 0-1,-13 0-45,13 0-9,13-3-1,-4-1-1,-5 0-40,5 0-8,-5 0-2,5 0 0,-1 1-25,1-5-4,-5 4-2,5-4 0,0-3-174,-1-5-34,-8 5-7</inkml:trace>
          <inkml:trace contextRef="#ctx0" brushRef="#br0" timeOffset="18555.7885">5083 2666 2217,'0'0'98,"0"0"21,-4 8-95,4-8-24,4 11 0,5 1 0,-5-4 118,1 7 19,-5-3 4,4 7 1,0-4-62,1 8-12,-10 0-2,5 4-1,0 0-31,0 0-6,0 4-2,5-4 0,-5 4-13,4-4-2,-4 0-1,0-8 0,-4-3-10,4-1 0,4 4 9,0-7-9,-8 3 0,4-7 0,0 0 0,0-1-8,4 1-8,-4-8-2,0 0 0,0 0 0,0 0 2,0 0 1,0-15 0,5 3 0,3 1 6,-8 11 1,0 0 0,9-12 0,0 4 8,-1-3 0,-8 11-9,9-4 9,-9 4 0,9 0-11,8-4 11,-4 4-8,0 4 8,0 0 0,4 0 0,1 3 0,3-3 0,-8 4 0,-4 0 0,0-1 0,12 1 14,-8 4 5,-13 3 1,0-4 0,5 1 12,-5-4 2,-9 3 1,0 1 0,-4-1-5,5 1-1,3 0 0,-8-1 0,-8-3-11,8 3-2,4-3-1,-4 0 0,-4-1-7,4 1-8,-5 0 11,1-4-11,4-4 0,0 0 0,-4 0 0,-1-4 0,5 0-43,0 0-5,0 4-2,-4-4 0,0-7-173,4-1-34,8 1-7</inkml:trace>
          <inkml:trace contextRef="#ctx0" brushRef="#br0" timeOffset="18797.124">5378 2608 2602,'0'0'57,"0"0"12,0 0 3,13 0 1,4 0-58,-4 4-15,5 0 0,3 0 0,-3 7 97,-1-3 17,-4 4 3,4 3 1,1-3-50,3 11-11,1 0-1,-5 4-1,5-4-30,-5 4-5,-4 0-2,0 0 0,-4 4-18,0-4 0,-5 3 0,5 5 0,-9 0 0,-5 3 0,-3 5 0,3-9 0,-3 9-18,-5-5-4,-5-3-1,5 0 0,-4-1-161,-5-3-33,-8 0-7,-9 4 0</inkml:trace>
        </inkml:traceGroup>
      </inkml:traceGroup>
    </inkml:traceGroup>
    <inkml:traceGroup>
      <inkml:annotationXML>
        <emma:emma xmlns:emma="http://www.w3.org/2003/04/emma" version="1.0">
          <emma:interpretation id="{D7F667EF-3577-4A62-907B-845C1923C94A}" emma:medium="tactile" emma:mode="ink">
            <msink:context xmlns:msink="http://schemas.microsoft.com/ink/2010/main" type="paragraph" rotatedBoundingBox="3570,8743 6268,8885 6234,9529 3536,93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5C1096-FB66-4BA3-9D63-BB5A21052AEC}" emma:medium="tactile" emma:mode="ink">
              <msink:context xmlns:msink="http://schemas.microsoft.com/ink/2010/main" type="line" rotatedBoundingBox="3570,8743 6268,8885 6234,9529 3536,9386"/>
            </emma:interpretation>
          </emma:emma>
        </inkml:annotationXML>
        <inkml:traceGroup>
          <inkml:annotationXML>
            <emma:emma xmlns:emma="http://www.w3.org/2003/04/emma" version="1.0">
              <emma:interpretation id="{CDDB33DF-FBF7-43F5-BF4F-E2D681ED383D}" emma:medium="tactile" emma:mode="ink">
                <msink:context xmlns:msink="http://schemas.microsoft.com/ink/2010/main" type="inkWord" rotatedBoundingBox="3553,9073 3986,9096 3974,9326 3541,9303"/>
              </emma:interpretation>
              <emma:one-of disjunction-type="recognition" id="oneOf9">
                <emma:interpretation id="interp45" emma:lang="en-AU" emma:confidence="0">
                  <emma:literal>#</emma:literal>
                </emma:interpretation>
                <emma:interpretation id="interp46" emma:lang="en-AU" emma:confidence="0">
                  <emma:literal>=</emma:literal>
                </emma:interpretation>
                <emma:interpretation id="interp47" emma:lang="en-AU" emma:confidence="0">
                  <emma:literal>z</emma:literal>
                </emma:interpretation>
                <emma:interpretation id="interp48" emma:lang="en-AU" emma:confidence="0">
                  <emma:literal>t</emma:literal>
                </emma:interpretation>
                <emma:interpretation id="interp4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19366.678">1923 4219 2480,'0'0'55,"0"0"11,0-8 2,5 0 1,3 1-55,-8 7-14,9-4 0,8 0 0,1 4 57,-1-4 9,0 4 2,5-4 0,0 4-40,-1 0-8,5 0-2,-8 0 0,3 4-18,1 0 0,0-4 0,-5 4 0,0-4-52,1 4-5,-5 0-1,0-1-730,0 1-147</inkml:trace>
          <inkml:trace contextRef="#ctx0" brushRef="#br0" timeOffset="19512.4122">2105 4396 2278,'0'0'50,"0"0"10,0 0 3,0 0 1,9 4-51,4 4-13,0-8 0,0 3 0,4-3 59,1 0 9,-1 4 1,5-4 1,4-4-47,-5 1-10,1 3-1,0-4-768,8 0-154</inkml:trace>
        </inkml:traceGroup>
        <inkml:traceGroup>
          <inkml:annotationXML>
            <emma:emma xmlns:emma="http://www.w3.org/2003/04/emma" version="1.0">
              <emma:interpretation id="{03B0A24D-ADCA-44CD-B1F3-ECC79D446027}" emma:medium="tactile" emma:mode="ink">
                <msink:context xmlns:msink="http://schemas.microsoft.com/ink/2010/main" type="inkWord" rotatedBoundingBox="4647,8799 6268,8885 6234,9529 4614,9443"/>
              </emma:interpretation>
              <emma:one-of disjunction-type="recognition" id="oneOf10">
                <emma:interpretation id="interp50" emma:lang="en-AU" emma:confidence="0">
                  <emma:literal>tab</emma:literal>
                </emma:interpretation>
                <emma:interpretation id="interp51" emma:lang="en-AU" emma:confidence="0">
                  <emma:literal>Hiab</emma:literal>
                </emma:interpretation>
                <emma:interpretation id="interp52" emma:lang="en-AU" emma:confidence="0">
                  <emma:literal>'tab</emma:literal>
                </emma:interpretation>
                <emma:interpretation id="interp53" emma:lang="en-AU" emma:confidence="0">
                  <emma:literal>I-lab</emma:literal>
                </emma:interpretation>
                <emma:interpretation id="interp54" emma:lang="en-AU" emma:confidence="0">
                  <emma:literal>It-lab</emma:literal>
                </emma:interpretation>
              </emma:one-of>
            </emma:emma>
          </inkml:annotationXML>
          <inkml:trace contextRef="#ctx0" brushRef="#br0" timeOffset="20379.393">3011 4153 1720,'-4'0'76,"4"-4"16,0 4-73,0-3-19,0-1 0,4-4 0,5 4 134,-9-4 23,9 1 5,-1-1 1,1 0-62,0 1-12,-9 7-2,13-8-1,0-4-36,0 5-7,-13 7-2,0 0 0,0 0-27,17 0-6,-17 0 0,13 7-8,0-3-20,-4 4-10,-5 4-2,5 3-1,-9 0-139,4 5-28,-4 3-6,0 4-461,-4 0-92</inkml:trace>
          <inkml:trace contextRef="#ctx0" brushRef="#br0" timeOffset="20639.315">3059 4473 576,'0'0'51,"0"0"-41,0 0-10,0 0 0,-4-4 293,4 4 57,0 0 11,0 0 3,0 0-177,0 0-35,0 0-8,-5-7 0,5 7-52,9-12-11,-5 4-1,9 1-1,5-1-27,-10 4-6,5 0-1,5 4 0,-1 4-23,0 0-5,-4 0-1,0 0 0,13-1-16,-8 1 0,-5 4-13,4 0 5,0 3-18,1-3-3,-1-4-1,0 7 0,1-7-54,-1 0-12,-4 0-1,4-4-1,-4 0-92,0-4-18,0 0-4</inkml:trace>
          <inkml:trace contextRef="#ctx0" brushRef="#br0" timeOffset="21391.894">3189 4084 633,'0'0'56,"0"0"-44,0 0-12,0 0 0,0 0 348,0 0 67,-9 4 13,9-4 4,0 0-268,0 0-54,-8 4-10,3 3-3,1-3-49,4 4-11,-9 0-1,5-1-1,0 1-21,-1 4-4,1-1-1,4 1 0,-9-1-9,5 5 0,0-5 0,4 1 0,-5 3 0,-3 1 0,3 3 0,-3 0 0,-1-3-22,5-1 0,-1 0 0,1 1 0,0-5-13,-1 1-2,1-1-1,4 1 0,0-12-44,0 0-9,0 0-1,0 0-585,0 0-117</inkml:trace>
          <inkml:trace contextRef="#ctx0" brushRef="#br0" timeOffset="20864.8238">3479 4011 1886,'0'0'84,"0"7"16,5-7-80,-5 0-20,4 0 0,0 4 0,-4-4 149,5 4 26,-5-4 5,0 0 0,0 12-56,8 3-12,-3-3-3,-1-1 0,-4 5-44,0-5-9,4 5-1,5-1-1,-9 4-31,4 1-7,1 3 0,-1 4-1,0-4-15,1 8 0,-1-4 0,0 0 0,1 0 0,-1-4 0,0 0-13,1 0 4,3-8-17,-3 5-3,-1-5-1,-4 4 0,4-3-33,1-1-6,-1-11-2,-4-4 0,4 4-128,1-4-25,3 0-6</inkml:trace>
          <inkml:trace contextRef="#ctx0" brushRef="#br0" timeOffset="21992.4728">4082 4250 921,'0'0'82,"0"0"-66,0 0-16,-4-4 0,-9 0 285,13 4 54,0 0 10,-9-8 3,-8 1-143,4 3-28,13 4-5,0 0-2,-13-4-75,0 0-15,-5 4-4,5 0 0,9 0-38,-9 0-8,-4 4-2,-1 4 0,1-1-24,4 5-8,0-1 0,0 5 0,4-1 0,-4 1-19,5-1 3,3 4 0,-3 1-7,3-1-1,5 0 0,-4 0 0,4 1 0,0-1-1,4 0 0,1-3 0,3-13-1,5 5 0,-13-8 0,13 4 0,0-8 6,0 0 0,-4-3 1,4-1 0,0-4 19,-4 1 0,-1-1-8,5-3 8,-8-1 0,8 1 0,-5-4 0,1 3 0,-13 1 10,8-1-1,9-3 0,-4 0 0,-5 0 8,0 3 2,5 1 0,0 3 0,4 1 9,-9 3 1,-4 8 1,0 0 0,9-4-2,-9 4 0,0 0 0,0 0 0,0 0-12,4 8-4,5 0 0,-1 7 0,1 0-12,4 5 0,0-1 8,-13 4-8,-9-4-9,5 1-5,13-1-1,-1 0 0,1-4-39,-5 1-8,1-1-2,3 1 0,14-5-216,-13 1-43</inkml:trace>
          <inkml:trace contextRef="#ctx0" brushRef="#br0" timeOffset="22399.6414">4333 3965 1868,'-17'3'83,"13"1"17,4-4-80,0 0-20,0 0 0,0 8 0,-9 3 138,9 1 24,4 3 5,1 1 1,-14 3-84,9 4-16,9 4-3,-5 0-1,-4 0-26,0 0-6,4 4 0,1-4-1,3 0-7,-3 0 0,-10-4-1,10 4 0,3-8-8,-3 0-2,-5-3 0,0-1 0,0 1-13,0-5 8,0-3-8,0-8 0,0 0 10,0 0-10,0 0 10,0 0-10,0 0 12,4-12-3,0-3-1,5 0 0,-5 3 0,5-3-8,-5 3 12,9 4-4,-4-3 0,4 3 0,-13 8 0,9-4 0,8-3-8,-4-1 8,0 4-8,0-4 8,4 8-8,-4 0 0,5 0 0,-5 4 0,-9 0 0,9 4 12,4-4-12,-8 3 12,-5 5 16,1-4 3,3-1 1,-3 5 0,3-5 9,-12 5 3,-5 3 0,1 1 0,3-1-4,-3 5-1,-5 3 0,-5-4 0,1-4-14,0 5-2,-1-1-1,-8-4 0,5-3-14,3-4-8,5-1 8,-4 1-8,-9-4-13,4-4-7,5-4-2,4 0 0,0-7-111,0-5-23,0-11-4</inkml:trace>
        </inkml:traceGroup>
      </inkml:traceGroup>
    </inkml:traceGroup>
    <inkml:traceGroup>
      <inkml:annotationXML>
        <emma:emma xmlns:emma="http://www.w3.org/2003/04/emma" version="1.0">
          <emma:interpretation id="{67A8AF86-50A6-43E1-B854-4D135FF34798}" emma:medium="tactile" emma:mode="ink">
            <msink:context xmlns:msink="http://schemas.microsoft.com/ink/2010/main" type="paragraph" rotatedBoundingBox="1581,10306 9384,10247 9394,11589 1591,11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59041A-F516-4854-84B5-F65AB9A9E6F5}" emma:medium="tactile" emma:mode="ink">
              <msink:context xmlns:msink="http://schemas.microsoft.com/ink/2010/main" type="inkBullet" rotatedBoundingBox="1584,10599 2030,10595 2034,11119 1588,11123"/>
            </emma:interpretation>
            <emma:one-of disjunction-type="recognition" id="oneOf11">
              <emma:interpretation id="interp55" emma:lang="en-AU" emma:confidence="0">
                <emma:literal>"</emma:literal>
              </emma:interpretation>
              <emma:interpretation id="interp56" emma:lang="en-AU" emma:confidence="0">
                <emma:literal>:</emma:literal>
              </emma:interpretation>
              <emma:interpretation id="interp57" emma:lang="en-AU" emma:confidence="0">
                <emma:literal>t</emma:literal>
              </emma:interpretation>
              <emma:interpretation id="interp58" emma:lang="en-AU" emma:confidence="0">
                <emma:literal>K</emma:literal>
              </emma:interpretation>
              <emma:interpretation id="interp59" emma:lang="en-AU" emma:confidence="0">
                <emma:literal>h</emma:literal>
              </emma:interpretation>
            </emma:one-of>
          </emma:emma>
        </inkml:annotationXML>
        <inkml:trace contextRef="#ctx0" brushRef="#br0" timeOffset="689542.1838">-40 6219 1728,'0'0'38,"0"0"8,0 0 2,0-16 0,0-15-39,8 4-9,-3 4 0,-5 23 0,8 23 50,-8-23 8,5-23 2,3 0 0,1 12-96,0 14-20,4 24-3</inkml:trace>
        <inkml:trace contextRef="#ctx0" brushRef="#br0" timeOffset="689388.3497">-1 5695 2185,'-13'42'48,"13"-31"9,0-11 3,0 0 2,-5-11-50,5-4-12,0 3 0,0 4 0,-8 4 0,8 4 0,0 0 0,0 0 0,0 0 14,0 0-3,0 0-1,0 0 0,0 0-60,0 0-12,8 4-2,1 4-860</inkml:trace>
        <inkml:trace contextRef="#ctx0" brushRef="#br0" timeOffset="689681.3555">397 6180 1382,'9'23'123,"-9"-23"-99,0 0-24,0-11 0,0-24 150,0 12 25,0 0 5,0 23 0,0 31-49,0-8-11,0-8-1,0-3-1,0-5-88,0-7-18,0 0-3,0 0-742,0 0-149</inkml:trace>
      </inkml:traceGroup>
      <inkml:traceGroup>
        <inkml:annotationXML>
          <emma:emma xmlns:emma="http://www.w3.org/2003/04/emma" version="1.0">
            <emma:interpretation id="{0C322303-3365-4431-A53F-6D5408C92527}" emma:medium="tactile" emma:mode="ink">
              <msink:context xmlns:msink="http://schemas.microsoft.com/ink/2010/main" type="line" rotatedBoundingBox="2597,10298 9384,10247 9394,11589 2607,11640"/>
            </emma:interpretation>
          </emma:emma>
        </inkml:annotationXML>
        <inkml:traceGroup>
          <inkml:annotationXML>
            <emma:emma xmlns:emma="http://www.w3.org/2003/04/emma" version="1.0">
              <emma:interpretation id="{E4D64767-4CF3-4380-A390-36EFF1F2C146}" emma:medium="tactile" emma:mode="ink">
                <msink:context xmlns:msink="http://schemas.microsoft.com/ink/2010/main" type="inkWord" rotatedBoundingBox="2599,10674 3632,10660 3638,11096 2605,11109"/>
              </emma:interpretation>
              <emma:one-of disjunction-type="recognition" id="oneOf12">
                <emma:interpretation id="interp60" emma:lang="en-AU" emma:confidence="0">
                  <emma:literal>mn</emma:literal>
                </emma:interpretation>
                <emma:interpretation id="interp61" emma:lang="en-AU" emma:confidence="0">
                  <emma:literal>man</emma:literal>
                </emma:interpretation>
                <emma:interpretation id="interp62" emma:lang="en-AU" emma:confidence="0">
                  <emma:literal>m</emma:literal>
                </emma:interpretation>
                <emma:interpretation id="interp63" emma:lang="en-AU" emma:confidence="0">
                  <emma:literal>min</emma:literal>
                </emma:interpretation>
                <emma:interpretation id="interp64" emma:lang="en-AU" emma:confidence="0">
                  <emma:literal>mm</emma:literal>
                </emma:interpretation>
              </emma:one-of>
            </emma:emma>
          </inkml:annotationXML>
          <inkml:trace contextRef="#ctx0" brushRef="#br0" timeOffset="690610.3851">996 5949 1958,'-5'-4'43,"5"-4"9,-4 1 1,0-1 3,-1 0-45,5 0-11,-4 1 0,4 7 0,0 0 84,0 0 16,0-4 2,0 4 1,0 0-63,0 0-12,0 0-2,0 15-1,0-3-25,0 3 0,4 1 0,-4 15 0,5 7 0,-1-3 0,0-4 0,1-4 0,-5-8 0,0 0 0,4-7 0,-4-12 0,0 0 0,0 0 0,0 0 0,0 0 0,0 0 56,0 0 7,0 0 1,0 0 0,0 0-52,0 0-12,0-16 0,0 1 0,4-4 0,-4 3 0,9 1 0,-9-5 0,0 1 0,0-4 0,0 0 0,4-4 0,1 0 0,3 0 0,-3-4 0,3 4 0,1 8 0,0 0 0,-1 3 0,1 5 0,0 3 0,-5 4 0,-4 4 0,0 0 0,9 4 0,-1 11 0,-8 9 0,9 3 0,-9-4 0,4 4 0,1 0 0,-1 0 0,-4 0 0,4 3 0,1 5 0,-1-8 0,-4-12 0,4 1 0,-4 3 0,5-3 0,-1-9 0,-4 1 0,0 3 0,0-3 0,4 0 0,-4-8 0,0 0 0,0-12 0,0 1 0,0-1 0,0 1 0,0-1 0,0-3 0,0 3 0,9-7 0,-5 0 0,1-1 0,-1-3 0,5 0 0,-5 0 0,5 4 0,-1-1 0,-3 5 0,3-4 0,5 0 54,0-1 8,0 9 2,-4 3 0,-5-4-52,5 12-12,4 0 0,-13 0 0,4 12 0,5 3 0,0 1 0,-1 7 0,1-4 0,0 8 0,-5 0 0,5 4 0,-1-8 0,1 4 0,-5 4 0,1-8 0,-1 0 0,0-4 0,5 1 0,-9-20 0,9-16 0,-5 5 0,-4 11 0,0 0 0,0 0-100,0 0-22,0 0-5,4 7-1,-4 20-109,5-19-23,-1-27-4,0-4 0</inkml:trace>
          <inkml:trace contextRef="#ctx0" brushRef="#br0" timeOffset="691020.9964">1490 5829 1958,'0'0'43,"0"0"9,0 0 1,0 0 3,0 0-45,0 0-11,0 0 0,0 0 0,0 0 104,0 0 20,0 0 3,8 8 1,-3 0-86,-1 3-17,5 1-3,-5 7-1,0-3 3,5-1 1,0 4 0,-5-3 0,9-5-14,-13 5-3,4-1-8,5-3 12,-5-1-4,9 12-8,-8 12 11,-1-4-11,0-8 11,5-8-11,-9 1 10,0-16-10,4-23 12,-4 19-3,5 15-1,-1 5 0,-4-16 2,0 0 0,0 0 0,0 0 0,0 0 1,0 0 0,9-16 0,-9-7 0,0-11-1,0-1 0,0 8 0,4 4 0,0 0 9,1 7 1,4 1 1,-1 3 0,-3-7 1,3 0 0,1-8 0,0 4 0,4 3-2,-5 5-1,1 0 0,4-1 0,-4 8 6,4 1 2,-9 3 0,5 0 0,-1 4-27,5 4 8,-4 0-8,0 3 0,-9 5 13,8 0-2,1 3-1,0 0 0,-1 5-10,-3 11-17,-1 19 4,9-16 1,-4-26 28,-1 4 5,-3-1 2,3 5 0,1 3-37,0-4-7,-5 4-2,0-3 0,5 3 10,0-3 1,-1 3 1,1-4 0,0-3-145,-1-1-28,5-3-7,-4 0-603,4-4-121</inkml:trace>
        </inkml:traceGroup>
        <inkml:traceGroup>
          <inkml:annotationXML>
            <emma:emma xmlns:emma="http://www.w3.org/2003/04/emma" version="1.0">
              <emma:interpretation id="{88E05D27-20C8-46F5-8F72-9D08E0898BF6}" emma:medium="tactile" emma:mode="ink">
                <msink:context xmlns:msink="http://schemas.microsoft.com/ink/2010/main" type="inkWord" rotatedBoundingBox="4224,10629 4347,11163 4054,11230 3931,10697"/>
              </emma:interpretation>
              <emma:one-of disjunction-type="recognition" id="oneOf13">
                <emma:interpretation id="interp65" emma:lang="en-AU" emma:confidence="0">
                  <emma:literal>is</emma:literal>
                </emma:interpretation>
                <emma:interpretation id="interp66" emma:lang="en-AU" emma:confidence="0">
                  <emma:literal>i</emma:literal>
                </emma:interpretation>
                <emma:interpretation id="interp67" emma:lang="en-AU" emma:confidence="0">
                  <emma:literal>it</emma:literal>
                </emma:interpretation>
                <emma:interpretation id="interp68" emma:lang="en-AU" emma:confidence="0">
                  <emma:literal>in</emma:literal>
                </emma:interpretation>
                <emma:interpretation id="interp6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691346.7768">2400 5880 2239,'0'0'49,"0"0"11,0 0 1,0 0 2,0 0-51,0 0-12,0 0 0,0 0 0,-9 7 84,5 5 15,0 7 2,4-11 1,0-8-70,0 15-15,0 20-2,4 3-1,0 1-14,-4-24 0,0-15 0,9 12 0,-9 30-155,9-3-27</inkml:trace>
          <inkml:trace contextRef="#ctx0" brushRef="#br0" timeOffset="691510.9192">2348 5783 1497,'-4'35'66,"4"-31"14,0-4-64,0 0-16,0 0 0,0 0 0,0 0 170,0 0 30,0 0 7,4-8 1,-4 8-155,13-8-30,-4 4-7,-1 4 0,5 0-196,0 4-38,13-4-8,-4 8-2</inkml:trace>
          <inkml:trace contextRef="#ctx0" brushRef="#br0" timeOffset="691843.7404">2621 5833 403,'-4'-4'36,"-1"4"-36,5 0 0,-8-7 0,3 3 430,-3 4 79,3 0 16,-3 0 3,8 0-315,-9 0-63,-4 4-13,0 3-2,13-7-80,-4 0-16,-9 0-3,4 8-1,5-4-25,-1 8-10,-3-1 8,3 1-8,5-5 0,0-7 0,0 0 0,-4 8 0,0 4 0,4-1-12,4 5 4,0-1 8,1-3-26,-1 11 2,-4 0 1,9 8 0,4-4 7,0-24 0,0-22 1,0 4 0,0 7-13,4 4-2,-4 4-1,0 4 0,0 0 31,0 0 0,-9 0 0,-4-4 0,0 0 15,9 11 9,0-3 1,-9-8 1,0 0-11,0 27-3,0 19 0,-5-4 0,1-18 11,-5-5 1,1 4 1,-5-8 0,0-7-25,0 4 0,-5-5 8,1 5-8,-5-4 0,5-1-12,0-3 2,-5 0 1,5-4-184,-5 0-37,5-4-7,4 4-2</inkml:trace>
        </inkml:traceGroup>
        <inkml:traceGroup>
          <inkml:annotationXML>
            <emma:emma xmlns:emma="http://www.w3.org/2003/04/emma" version="1.0">
              <emma:interpretation id="{22DF8B70-25BE-494B-B4A3-809DC06D30A0}" emma:medium="tactile" emma:mode="ink">
                <msink:context xmlns:msink="http://schemas.microsoft.com/ink/2010/main" type="inkWord" rotatedBoundingBox="5150,10279 7294,10263 7301,11264 5157,11280"/>
              </emma:interpretation>
              <emma:one-of disjunction-type="recognition" id="oneOf14">
                <emma:interpretation id="interp70" emma:lang="en-AU" emma:confidence="0">
                  <emma:literal>divisible</emma:literal>
                </emma:interpretation>
                <emma:interpretation id="interp71" emma:lang="en-AU" emma:confidence="0">
                  <emma:literal>dinsille</emma:literal>
                </emma:interpretation>
                <emma:interpretation id="interp72" emma:lang="en-AU" emma:confidence="0">
                  <emma:literal>dinsilk</emma:literal>
                </emma:interpretation>
                <emma:interpretation id="interp73" emma:lang="en-AU" emma:confidence="0">
                  <emma:literal>clinsille</emma:literal>
                </emma:interpretation>
                <emma:interpretation id="interp74" emma:lang="en-AU" emma:confidence="0">
                  <emma:literal>clinsilk</emma:literal>
                </emma:interpretation>
              </emma:one-of>
            </emma:emma>
          </inkml:annotationXML>
          <inkml:trace contextRef="#ctx0" brushRef="#br0" timeOffset="700497.9269">3700 6049 1987,'0'-12'88,"-4"5"18,0 3-85,-1 0-21,-3-7 0,3 3 0,1-4 120,0 1 20,-5-1 4,0 1 1,1 3-54,-1 0-11,-4 4-3,4 4 0,1-4-37,-5 4-7,4 0-1,0 4-1,1 0-19,-5 8-4,4-1-8,5 5 12,-1 3-12,1 0-8,4 4 8,4 0-13,1 1 13,-1-1-12,5 0 12,-1 0-12,1-4 12,4 0 0,-4 1-10,4-5 10,-5-3 0,5-5-11,0 1 11,0-4-8,0-4-8,0-4-2,0 0 0,0-3 0,-4-5-16,4 0-3,-4-7-1,0 0 0,-1 0-224,1-4-45</inkml:trace>
          <inkml:trace contextRef="#ctx0" brushRef="#br0" timeOffset="700731.4142">3592 5379 1382,'0'0'123,"0"0"-99,0 0-24,0 0 0,0 0 128,-9-4 21,9 4 4,-8 4 1,8-4-9,0 7-1,0 1-1,4 4 0,0 3-53,1 0-10,3 5-3,1 3 0,-5 4-17,9 4-3,-4-4-1,4 11 0,-4 1-21,4 3-5,0 12-1,0 0 0,0-8-17,0 0-4,0-3-8,0 3 12,0-11-12,0-1-8,0 1 8,-4-4-13,4-4-27,-5 0-4,1-8-2,0 4 0,-1-4-122,1-7-25,0-4-5,-5-1-878</inkml:trace>
          <inkml:trace contextRef="#ctx0" brushRef="#br0" timeOffset="700911.4859">3878 5964 1843,'0'0'81,"0"0"18,0 0-79,0 0-20,5 20 0,-5-5 0,4 0 115,0 5 19,5-5 4,-5 4 1,5-7-61,0 7-12,-1-3-2,5-1-1,-8 0-44,8 1-9,-5-5-2,5 5 0,-4-1-48,0-3-11,4-5-1,-5 5-1051</inkml:trace>
          <inkml:trace contextRef="#ctx0" brushRef="#br0" timeOffset="701064.0352">3935 5775 1497,'-5'0'133,"-3"-3"-106,3-1-27,5 4 0,-4-4 196,-5-4 35,5 4 6,4 4 2,0 0-146,0 0-29,0 0-5,0 0-2,0 0-77,0 0-15,0 0-3,9 4-698,-1 4-139</inkml:trace>
          <inkml:trace contextRef="#ctx0" brushRef="#br0" timeOffset="701537.6413">4199 5964 2113,'-4'8'46,"-1"-8"10,1 8 1,4-8 3,0 0-48,0 0-12,-4 4 0,8 3 0,-4-7 89,4 8 15,1 4 4,3-1 0,-3 1-51,-1-1-9,0 8-3,1-3 0,-1-1-8,0 1-1,5-1-1,-5 4 0,5-3-8,0-1-2,-1 1 0,-3-5 0,3 1-12,5 7-2,-4-7-1,-9-12 0,0 0-10,0 0 8,0 0-8,0 0 8,9 0-8,-9 0 0,0 0 9,8-4-9,-3-4 0,-1 0 9,0 1-9,1-5 0,-1-3 0,0-1 0,1 1 0,3-1 0,-3-3 0,-1 0 0,0 3 0,5 1 0,-5 3 0,5-3 0,-5 7 0,1-3 0,3-1 0,-3 5 0,-5 7 0,0 0 0,0 0 0,0 0 0,0 0 8,8 3-8,1 5 10,-5 4-2,1-1 0,-1 1 0,0 3 5,1 1 1,3-1 0,-3 4 0,-1-3-14,0 3 8,5 4-8,0-4 0,-1 1 0,-3-1 0,-1 0 0,0 0 0,1-3-15,-1-1-9,0 4-1,1-7-1,-1 0-150,0-1-29,-4-3-7</inkml:trace>
          <inkml:trace contextRef="#ctx0" brushRef="#br0" timeOffset="701641.5513">4411 5748 1670,'0'-11'74,"-4"11"15,0-8-71,-1 4-18,5-3 0,-4-1 0,4 8 177,0 0 32,-4-4 7,4 4 0,0 0-180,0 0-36,0 0 0,0 0-14,8 4-171,1 4-35</inkml:trace>
          <inkml:trace contextRef="#ctx0" brushRef="#br0" timeOffset="702154.0008">4819 6080 2649,'-17'-8'58,"8"4"12,0-3 2,5-5 4,0 4-61,-5-7-15,0 3 0,1 1 0,-1-1 96,4 1 17,1-1 3,0 8 1,-5-3-85,0-1-16,1 4-4,-1 0-1,-4 0-11,4 4 0,1 4 0,3 4 0,-3 0 0,3-1 0,1 1 0,0 4 0,4-1-49,0 5-12,4-5-3,-4-3 0,9 7 51,-5-3 13,5-1 0,-1 1 0,-3-1-16,3 1 1,1-4 1,0 3 0,-1-3 14,-8-8 0,0 0 0,5 15-9,-1-7 9,5 4 11,-5-5-3,0 5 0,-4-1 1,0 1 0,5 0 0,-1-1 0,-8 1-9,-1-5 0,1 9 0,4-8 0,0-8 31,0 11 4,-4-3 1,-1-1 0,-8 1-28,5-4-8,-1 0 0,0-4 0,-8 0-26,4-4-9,4 0-1,1-4-1,-1-3 22,0-1 5,1 1 1,8-5 0,-5 1-153,5 0-30,5-1-7,-1-3-525,0 0-104</inkml:trace>
          <inkml:trace contextRef="#ctx0" brushRef="#br0" timeOffset="702369.5105">4845 5829 1324,'-13'-11'118,"9"7"-94,-1-4-24,5 4 0,0-3 218,-4-1 39,0 0 8,4 8 2,4-4-172,-4 4-35,0 0-6,0 0-2,0 0-104,9-3-22,-9 3-4,8 0-942</inkml:trace>
          <inkml:trace contextRef="#ctx0" brushRef="#br0" timeOffset="702240.2936">4819 5957 1958,'-4'15'43,"8"-11"9,0 0 1,1 3 3,-1 1-45,-4 0-11,4 3 0,5-3 0,-5 4 156,-4 3 28,5 0 7,-1 1 1,5-1-103,-1 5-20,-3-1-4,-1 0-1,0 0-51,5 1-13,-5-1 0,1-4 0,-1 1-100,0-1-22,5-3-5,-5-5-1025</inkml:trace>
          <inkml:trace contextRef="#ctx0" brushRef="#br0" timeOffset="702676.0204">5027 5486 1670,'0'0'148,"-9"-3"-118,1-1-30,8 4 0,-5-8 172,5 8 29,-4-4 6,4 4 1,0 0-68,0 0-12,-4 4-4,-1 8 0,5-1-96,0 5-19,0 3-9,0 8 8,0 4-8,5 3 0,-1 16 0,5 1 0,-5 2 16,5-2 2,-1 3 0,5-8 0,0 0-29,0-7-5,0-1-2,0-3 0,0-12 18,-4-4 0,-5 4 0,9-7 0,-4 3 0,0-11 0,-9 3 0,4-3 0,0-4 0,-4-4 0,0 0 0,0 0 0,0 0 8,0 0 8,0 0 1,0-12 1,-8-7 6,-1 7 2,5 1 0,-1-1 0,-3 1-4,-1 3-1,-4 4 0,4-4 0,-4 5-43,0-1-9,0 0-1,0 4-1,5 0-50,3 0-9,-3 4-3,8-4-734,-5 4-147</inkml:trace>
          <inkml:trace contextRef="#ctx0" brushRef="#br0" timeOffset="703103.9072">5213 5475 1555,'0'0'138,"0"0"-110,0 0-28,0 0 0,0-8 248,0 8 45,0 0 9,0 0 2,0 0-143,0 0-28,0 8-5,-4 7-2,8 1-92,1 7-18,-5 0-4,4 8-1,0 7-11,1 5-12,3-1 2,-3 8 1,-1 4 9,5-4 16,-1-4-4,1-3-1,8-8-11,1-1-16,-5 1 4,4-8 1,5 0 11,-5-4-10,-8 0 10,-1-8-10,10 1 0,-5-5 0,-5-3 0,5-4 0,-4 0 10,0-4 0,4-4-9,-9-8 9,0-3 0,5 0 0,-5-5 0,5 1 8,-5-4 5,1 0 1,-1-4 0,0-4 0,1-4 0,-5 5 0,-9-5 0,5 4 0,-1 4-3,1 4-1,-5 4 0,1 7 0,-1 1-10,-4 7 0,4 0 9,1 12-9,-1-1-17,0 9-8,1 7-2,3 0 0,1 8 27,4 0 12,4 3 0,1-3-1,-1 0-11,5 0-16,-5 0 4,9 7 1,4-3 11,1-8 0,-5-4 0,4-4 0,0-3 0,5-5 0,0 1 0,-1-8 0,1-4-107,4-4-19,-4 0-4</inkml:trace>
        </inkml:traceGroup>
        <inkml:traceGroup>
          <inkml:annotationXML>
            <emma:emma xmlns:emma="http://www.w3.org/2003/04/emma" version="1.0">
              <emma:interpretation id="{30267EA2-3906-4D72-BFDA-C0E04A6E3AA5}" emma:medium="tactile" emma:mode="ink">
                <msink:context xmlns:msink="http://schemas.microsoft.com/ink/2010/main" type="inkWord" rotatedBoundingBox="7763,10293 8718,11339 8351,11674 7396,10628"/>
              </emma:interpretation>
              <emma:one-of disjunction-type="recognition" id="oneOf15">
                <emma:interpretation id="interp75" emma:lang="en-AU" emma:confidence="0">
                  <emma:literal>by</emma:literal>
                </emma:interpretation>
                <emma:interpretation id="interp76" emma:lang="en-AU" emma:confidence="0">
                  <emma:literal>b4</emma:literal>
                </emma:interpretation>
                <emma:interpretation id="interp77" emma:lang="en-AU" emma:confidence="0">
                  <emma:literal>bg</emma:literal>
                </emma:interpretation>
              </emma:one-of>
            </emma:emma>
          </inkml:annotationXML>
          <inkml:trace contextRef="#ctx0" brushRef="#br0" timeOffset="703780.9018">6080 5483 2350,'0'-20'52,"0"20"10,0 0 2,0 0 3,-4-11-54,4 11-13,4-12 0,-4 12 0,0 0 86,0 0 14,0 0 4,0 0 0,0 0-49,5 12-10,3-4-1,1 7-1,-5 0-35,5 8-8,-5 1 0,5-5 0,-5-4 0,5 5 0,-5 3 0,1 4 0,3 3 0,-8 5 0,5 4 0,-5 11 0,4-8 0,0-3 0,-4-5 0,5-3 0,-5-4 0,4-8 0,-4 1 0,0-9 0,0 1 0,0-12 0,0 0 0,0 0 0,0 0 0,0 0-14,0 0 2,0 0 0,0 0 12,9-8 0,-5-3 0,-4 11-9,4-4 9,5-4 0,0 0 10,4 4-10,-5 1 12,5-5-4,0 8-8,-4-4 12,4 4 1,-4 0 0,4 0 0,0 0 0,-5 0 7,1 4 2,0 7 0,-1 1 0,-3 0 2,-1-1 1,0-3 0,-4-1 0,5 1-5,-10 4 0,1-1-1,-5 1 0,1-1-11,-1 5-8,-4-8 12,0 3-12,0-3 0,-4 0 0,4-1 0,-5 1 0,1-4 0,4 0-17,-4-4 1,4 0 1,0 0-43,4-4-9,9 4-1,-4-8-1,4 0-95,0 1-18,0 3-4,0-4-907</inkml:trace>
          <inkml:trace contextRef="#ctx0" brushRef="#br0" timeOffset="704155.8928">6423 5806 1497,'0'0'133,"0"0"-106,0 0-27,0 0 0,0 8 216,0 4 37,4 3 8,-4-3 2,0 3-124,4 0-25,1 5-5,-5-5-1,4 8-61,5 0-13,-5 4-2,5 0-1,-1-4-10,1 4-1,0-7-1,-1 3 0,5 0-3,-4-4-1,4-4 0,0 1 0,-4-1-15,4-3 0,-5-4 0,5-5 0,-4 5 0,0-4 0,-9-4 0,13 0 0,-13 0 0,8-8 0,1-3-8,0-1 8,-5 1 0,5 3-8,-5-8 8,0 1 0,1 4 11,-1-5 5,0 1 2,1-1 0,-1 1-28,0-4-6,1 3 0,-1 1-1,-4 7 17,0 8 0,0 0 0,0 0 0,4-8 15,-4 8 0,0 0 0,9 8 0,-5 0-26,5 3-5,-5 9 0,1-1-1,-1 0-24,5 8-5,-5-4-1,-4 12 0,4-4 38,-4-8 9,5-4 0,-1 4 0,0 4 0,1 12 0,-5-5 0,4 9 0,0-5 0,1 12 0,-5-3 0,4-13 0,5-7-156,-5 0-28,-4-4-7,4 1-897</inkml:trace>
        </inkml:traceGroup>
        <inkml:traceGroup>
          <inkml:annotationXML>
            <emma:emma xmlns:emma="http://www.w3.org/2003/04/emma" version="1.0">
              <emma:interpretation id="{AB20820A-5DB7-487C-8DC3-AB29C7130136}" emma:medium="tactile" emma:mode="ink">
                <msink:context xmlns:msink="http://schemas.microsoft.com/ink/2010/main" type="inkWord" rotatedBoundingBox="8574,10884 8973,10183 9633,10559 9235,11259"/>
              </emma:interpretation>
              <emma:one-of disjunction-type="recognition" id="oneOf16">
                <emma:interpretation id="interp78" emma:lang="en-AU" emma:confidence="0">
                  <emma:literal>21</emma:literal>
                </emma:interpretation>
                <emma:interpretation id="interp79" emma:lang="en-AU" emma:confidence="0">
                  <emma:literal>.21</emma:literal>
                </emma:interpretation>
                <emma:interpretation id="interp80" emma:lang="en-AU" emma:confidence="0">
                  <emma:literal>2I</emma:literal>
                </emma:interpretation>
                <emma:interpretation id="interp81" emma:lang="en-AU" emma:confidence="0">
                  <emma:literal>2/</emma:literal>
                </emma:interpretation>
                <emma:interpretation id="interp82" emma:lang="en-AU" emma:confidence="0">
                  <emma:literal>2,</emma:literal>
                </emma:interpretation>
              </emma:one-of>
            </emma:emma>
          </inkml:annotationXML>
          <inkml:trace contextRef="#ctx0" brushRef="#br0" timeOffset="705168.742">7181 5652 288,'0'0'25</inkml:trace>
          <inkml:trace contextRef="#ctx0" brushRef="#br0" timeOffset="706185.4387">7164 5617 774,'0'0'34,"0"0"7,0 0-33,0 0-8,0 0 0,0 0 0,0 0 66,0 0 11,0 0 3,0 0 0,0 0 8,0 0 1,0 0 1,0 0 0,0 0-21,0 0-4,0 0-1,0 0 0,0 0-26,0 0-6,0 0 0,0 0-1,0 0 33,0 0 6,0 0 2,0 0 0,0 0-32,0 0-5,0 0-2,0 0 0,0 0-4,0 0-1,0 0 0,0 0 0,0 0 0,0 0 0,0 0 0,0 0 0,0 0-3,0 0-1,0 0 0,0 0 0,0 0-13,0 0-3,0 0-8,0 0 12,0-3 20,0 3 3,0 0 1,0 0 0,0 0-16,0 0-2,0 0-1,0 0 0,-4-8-5,4 8 0,0 0-1,0 0 0,0 0-11,0 0 0,0 0 0,0 0 0,0 0 12,0 0 1,0 0 0,0 0 0,0 0-13,0 0 9,0 0-9,0 0 8,0 0-8,0 0 0,0 0 0,0 0 0,0 0 0,0 0 8,0 0-8,0 0 0,0 0 8,0 0-8,0 0 8,0 0-8,0 0 0,0 0 8,0 0-8,0 0 0,0 0-16,0 0-8,0 0-1,0 0-1,0 0 42,0 0 8,0 0 1,0 0 1,0 0-18,0 0-8,0 0 0,0 0 8,0 0-8,0 0 0,4-4 9,-4 4-9,0 0 10,0 0-2,0 0-8,0 0 12,0-4-2,0 4-1,0 0 0,0 0 0,0 0 1,0 0 0,0 0 0,0 0 0,0 0 1,0 0 0,0 0 0,0 0 0,0 0-1,0 0 0,0 0 0,0 0 0,4-7-10,-4 7 12,0 0-12,0 0 12,5-8-4,-5 8 0,0 0 0,8-8 0,1 4-8,0 0 12,-9 4-12,8-3 12,1 3 13,-9 0 3,9 0 1,-1 0 0,5 3-29,-4 1-12,4 0 1,0 0 0,0 4 11,0-1 0,4 1 0,-4 4 0,-4-1 0,0-7 0,4 0 0,-5 0 0,1 7 0,0-3 16,-1 7-4,1 1-1,-9-1-11,0 12 0,0 0 0,-4 4 0,-1 4 0,-3-4 0,-1-1 0,-4 5 0,0-8-49,0 0-12,-9 0-3,5-8 0,4 0 0,-4-3 0,4-1 0,0-3 0,4-1 49,-4-3 15,0 0 0,0-4-10,4-4 10,-4 0 0,9 0 0,-9-8 0,9 0 23,-5 1 0,5-1 0,4 0 0,0 0 6,0 8 2,4-11 0,0-1 0,1 1 5,3 3 0,1 0 1,4 1 0,0-5-3,4 4-1,-4 8 0,5-3 0,3-1-6,1 4-2,0 0 0,-1 0 0,1 0-8,0 4-1,-5-4-1,5 7 0,-1-3-15,-3 4 8,-1-4-8,5 0 0,-5-1-16,0 1-8,-4 4-3,5-4 0,-5-4-124,4 4-25,-4-1-4,0 1-1038</inkml:trace>
          <inkml:trace contextRef="#ctx0" brushRef="#br0" timeOffset="706293.622">7675 5471 576,'0'-4'51,"0"4"-41,0 0-10,0 0 0,-8-4 412,8 4 81,0 0 16,0 0 3,0 0-296,0 0-60,0 0-12,0 16-3,4-5-65,0 9-14,1-1-2,-5 0-1,8 8-23,-3 0-5,-5 8-1,4-1 0,5 9-19,-5-1-11,0 8 12,5-3-12,-9-5-8,9-7-9,-5 3-2,5-3 0,-5-4-161,0-4-33,5-4-7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3:54:20.42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99CCD6-ACED-4A82-94CF-C3A1BBB4E164}" emma:medium="tactile" emma:mode="ink">
          <msink:context xmlns:msink="http://schemas.microsoft.com/ink/2010/main" type="writingRegion" rotatedBoundingBox="984,7403 12124,7689 12039,10989 899,10702"/>
        </emma:interpretation>
      </emma:emma>
    </inkml:annotationXML>
    <inkml:traceGroup>
      <inkml:annotationXML>
        <emma:emma xmlns:emma="http://www.w3.org/2003/04/emma" version="1.0">
          <emma:interpretation id="{BDA15DAF-E174-42D5-A02F-8BC829888CCD}" emma:medium="tactile" emma:mode="ink">
            <msink:context xmlns:msink="http://schemas.microsoft.com/ink/2010/main" type="paragraph" rotatedBoundingBox="984,7403 7772,7577 7747,8544 959,8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C6345-3929-4E02-969B-885F693C90CA}" emma:medium="tactile" emma:mode="ink">
              <msink:context xmlns:msink="http://schemas.microsoft.com/ink/2010/main" type="inkBullet" rotatedBoundingBox="984,7403 1507,7416 1482,8382 959,8369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A)</emma:literal>
              </emma:interpretation>
              <emma:interpretation id="interp2" emma:lang="en-AU" emma:confidence="0">
                <emma:literal>a</emma:literal>
              </emma:interpretation>
              <emma:interpretation id="interp3" emma:lang="en-AU" emma:confidence="0">
                <emma:literal>a))</emma:literal>
              </emma:interpretation>
              <emma:interpretation id="interp4" emma:lang="en-AU" emma:confidence="0">
                <emma:literal>as</emma:literal>
              </emma:interpretation>
            </emma:one-of>
          </emma:emma>
        </inkml:annotationXML>
        <inkml:trace contextRef="#ctx0" brushRef="#br0">-87 254 576,'0'0'51,"0"-7"-41,-8-5-10,3 4 0,5-7 324,-8 3 64,3 1 12,1-1 2,-5 5-208,5-1-42,-9 4-8,4-4-1,1-3-67,-1 3-12,5 0-4,-14 4 0,10 4-27,3 0-5,-12 4-2,8 0 0,-4 0-14,9 0-2,-9 7-1,9 1 0,-9 3-9,-5 1 0,10 3 0,3 0 0,-3 1 0,3 3 0,5 0 0,0 0 0,5 0-24,3 0-8,-8 0 0,0-3-1,9-1 1,-5 0 1,1-3 0,-1-1 0,5-7 21,-5 3 10,5-3-10,-5 0 10,9-4-13,-9-4 3,5 0 1,0-4 0,-1 0 9,5 0-8,0-4 8,-8-3-8,8-1 8,-9-3 0,9-5 0,-4 9 0,-5-8 0,9 3 0,-13 1 0,4-1 0,5 5 0,-9-5 0,0 5 0,0 3 0,0-3 0,0 3 8,0 8-8,0 0 0,-9-8 8,9 8-8,0 0 10,0 0-10,0 0 13,0 8-3,0 3-1,0 1 0,0 3-9,9 1 12,-9-1-12,4 1 12,1 3-12,3-8 0,-3 5 0,3-1 8,-3-3-8,-1-1 0,5 1 0,4-4 0,-13 3-18,8-3 1,-3 4 0,-1-5 0,-4-7-183,4 8-36</inkml:trace>
        <inkml:trace contextRef="#ctx0" brushRef="#br0" timeOffset="258.4116">0 19 806,'0'0'36,"0"0"7,0 0-35,0 0-8,0 0 0,9-7 0,-1-1 332,-8 8 65,9-4 13,0 4 2,-9 0-231,13 4-46,0 4-10,0-1-1,4 9-53,-8-1-11,4 8-1,0 0-1,-5 4-23,5 8-5,-4-4-1,0 7 0,-5 1-9,5-1-3,-5 5 0,0-1 0,5-3-17,-9 3 0,0 4 0,0-3 0,-9-1 0,5 1 0,-5-1 0,1 4 0,-5-7-18,0-1-1,0-3 0,-5 0 0,1-5-74,0-7-15,4-3-4,-9-5-1124</inkml:trace>
      </inkml:traceGroup>
      <inkml:traceGroup>
        <inkml:annotationXML>
          <emma:emma xmlns:emma="http://www.w3.org/2003/04/emma" version="1.0">
            <emma:interpretation id="{FD8CD022-6588-4A6D-A5D7-B56FC6FDABAA}" emma:medium="tactile" emma:mode="ink">
              <msink:context xmlns:msink="http://schemas.microsoft.com/ink/2010/main" type="line" rotatedBoundingBox="2513,7562 7769,7697 7752,8352 2496,8217"/>
            </emma:interpretation>
          </emma:emma>
        </inkml:annotationXML>
        <inkml:traceGroup>
          <inkml:annotationXML>
            <emma:emma xmlns:emma="http://www.w3.org/2003/04/emma" version="1.0">
              <emma:interpretation id="{109C07DC-8FC6-440A-92EC-F3B10F574F17}" emma:medium="tactile" emma:mode="ink">
                <msink:context xmlns:msink="http://schemas.microsoft.com/ink/2010/main" type="inkWord" rotatedBoundingBox="2512,7612 5038,7677 5023,8282 2496,8217"/>
              </emma:interpretation>
              <emma:one-of disjunction-type="recognition" id="oneOf1">
                <emma:interpretation id="interp5" emma:lang="en-AU" emma:confidence="0">
                  <emma:literal>It</emma:literal>
                </emma:interpretation>
                <emma:interpretation id="interp6" emma:lang="en-AU" emma:confidence="0">
                  <emma:literal>It.</emma:literal>
                </emma:interpretation>
                <emma:interpretation id="interp7" emma:lang="en-AU" emma:confidence="0">
                  <emma:literal>1.1.</emma:literal>
                </emma:interpretation>
                <emma:interpretation id="interp8" emma:lang="en-AU" emma:confidence="0">
                  <emma:literal>I.</emma:literal>
                </emma:interpretation>
                <emma:interpretation id="interp9" emma:lang="en-AU" emma:confidence="0">
                  <emma:literal>IT.</emma:literal>
                </emma:interpretation>
              </emma:one-of>
            </emma:emma>
          </inkml:annotationXML>
          <inkml:trace contextRef="#ctx0" brushRef="#br0" timeOffset="1164.8452">1201 709 1497,'0'0'133,"0"0"-106,0 0-27,0 0 0,0 4 104,0-4 16,0 0 4,8 0 0,10 4 26,-10 0 6,5-4 0,9 0 1,0 0-43,-1 0-9,1-4-1,0 4-1,8 0-44,-4-4-9,9 4-2,-14-4 0,5 0-21,0 0-5,5 4-1,-1-4 0,1 1-8,-5-1-1,-5 4-1,1 4 0,4-1-59,-4 1-11,-1-4-2,1 4-1,-5 0-206,-4-4-40</inkml:trace>
          <inkml:trace contextRef="#ctx0" brushRef="#br0" timeOffset="1924.7969">2102 798 2649,'-8'7'117,"8"-7"25,-5 8-114,5-8-28,0 0 0,0 0 0,0 0 108,0 0 16,0 0 4,0 0 0,9-4-103,4 4-25,0-4 0,4 4 0,5 0 56,0 0 7,-1 4 1,1-4 0,4 0-160,-9 0-31,1 4-6,8 0-2</inkml:trace>
          <inkml:trace contextRef="#ctx0" brushRef="#br0" timeOffset="2231.9969">2770 297 2016,'0'0'89,"0"0"19,0 0-87,0 0-21,0 0 0,0 0 0,13 4 134,-4 3 22,-1 5 5,1-1 1,4 9-78,0-1-16,-4 0-4,4 8 0,0 0-40,-5 0-9,5 4-2,5 0 0,-14-8-13,9 0-16,0 0 3,0 0 1,0-3-170,-4-5-34</inkml:trace>
          <inkml:trace contextRef="#ctx0" brushRef="#br0" timeOffset="933.5067">1543 216 633,'0'0'28,"0"0"6,0 0-34,-9 0 0,5-4 0,4 4 0,-9-4 424,9 4 77,0 0 16,0 0 3,0 0-350,0 0-70,0 0-15,0 16-2,0-1-52,5 4-11,3 4-1,1 4-1,0-4-10,-1 1-8,1-1 9,0 4-9,8-4 0,-8 0 0,4-4 0,0 4 0,-9-3-137,5-1-24,0-4-5</inkml:trace>
          <inkml:trace contextRef="#ctx0" brushRef="#br0" timeOffset="2470.9922">2657 836 2649,'0'0'58,"0"0"12,0 0 2,9 0 4,4 4-61,0 0-15,9-4 0,-1-4 0,-3-4 105,8 4 19,0 4 3,4-3 1,-4-5-103,4 0-25,1 0 0,-1 1 0,0-1 56,-4 8 7,5-4 1,-5 4 0,4-4-52,-4 4-12,-4 0 0,-1 0 0,-3 0-155,3 0-33,-12 4-8,0 0-1092</inkml:trace>
          <inkml:trace contextRef="#ctx0" brushRef="#br0" timeOffset="3078.8731">3498 763 1900,'0'0'169,"0"0"-135,0 0-34,0 0 0,0 0 173,9 4 28,-1 0 6,1 0 1,4-1-90,-4-3-18,-1 0-3,5-3-1,5 3-51,-1 0-10,-4 0-3,5 0 0,-5-4-32,0 4-12,4-4 0,-8 4 0,4-4-118,0 4-23,-5 4-5,1-4-1046</inkml:trace>
        </inkml:traceGroup>
        <inkml:traceGroup>
          <inkml:annotationXML>
            <emma:emma xmlns:emma="http://www.w3.org/2003/04/emma" version="1.0">
              <emma:interpretation id="{ECCBDAF1-7638-46C9-8B44-6854BCA99181}" emma:medium="tactile" emma:mode="ink">
                <msink:context xmlns:msink="http://schemas.microsoft.com/ink/2010/main" type="inkWord" rotatedBoundingBox="6021,7652 7769,7697 7754,8276 6006,8231">
                  <msink:destinationLink direction="with" ref="{0646C33A-3B43-414E-A63C-16965A8E0C60}"/>
                </msink:context>
              </emma:interpretation>
              <emma:one-of disjunction-type="recognition" id="oneOf2">
                <emma:interpretation id="interp10" emma:lang="en-AU" emma:confidence="0">
                  <emma:literal>11-10</emma:literal>
                </emma:interpretation>
                <emma:interpretation id="interp11" emma:lang="en-AU" emma:confidence="0">
                  <emma:literal>11.10</emma:literal>
                </emma:interpretation>
                <emma:interpretation id="interp12" emma:lang="en-AU" emma:confidence="0">
                  <emma:literal>11710</emma:literal>
                </emma:interpretation>
                <emma:interpretation id="interp13" emma:lang="en-AU" emma:confidence="0">
                  <emma:literal>11+10</emma:literal>
                </emma:interpretation>
                <emma:interpretation id="interp14" emma:lang="en-AU" emma:confidence="0">
                  <emma:literal>11110</emma:literal>
                </emma:interpretation>
              </emma:one-of>
            </emma:emma>
          </inkml:annotationXML>
          <inkml:trace contextRef="#ctx0" brushRef="#br0" timeOffset="13522.1162">4721 347 1094,'0'0'97,"0"0"-77,0 0-20,0 0 0,0 0 120,0 0 20,0 0 4,0 0 0,0 0 0,0 0-1,0 0 0,0 0 0,0 0-55,0 0-10,0 0-2,0 0-1,0 8-26,0 3-5,0 1 0,4 3-1,0 0-23,-4 5-4,0-1 0,5 4-1,-1 0-15,0 0 9,1 4-9,-5 4 8,0-4-8,4 0-11,0 4 3,-4 0 0,0-8 8,0 0-10,5-4 10,-1-3-10,-4-1-41,0 0-8,0-7-1,4 4-668,-4-12-132</inkml:trace>
          <inkml:trace contextRef="#ctx0" brushRef="#br0" timeOffset="13732.0821">4942 401 921,'13'0'82,"-13"0"-66,0 0-16,0 0 0,0 0 197,0 0 36,0 0 7,0 0 2,0 0-94,0 0-20,13 4-3,-5-1-1,-12 5-58,4 0-12,13 0-2,-4 7-1,-5 0-22,0 5-4,-4-1-1,9 4 0,8 0-14,-12 4-10,-10-4 12,10 0-12,12 1-20,-8-1-12,-18-4-1,5 0-1,12-3-176,-3-9-35</inkml:trace>
          <inkml:trace contextRef="#ctx0" brushRef="#br0" timeOffset="13950.1875">5366 624 979,'0'20'87,"0"-20"-70,0 0-17,0 0 0,9 3 273,-9-3 51,0 0 11,13 4 1,4-4-152,-4-4-32,-13 4-5,13-3-2,0-1-73,5 0-16,-5 0-2,0-4-1,0 1-31,0 3-6,8-4-2,-8 8 0,-4 0-14,8 0-12,9 0 3,-4-4 0,-9 4-123,0-4-25,13 0-5,-4-3-974</inkml:trace>
          <inkml:trace contextRef="#ctx0" brushRef="#br0" timeOffset="14194.7204">6056 381 2408,'-9'0'53,"5"4"11,4-4 3,0 0 0,0 0-54,-9 12-13,5-4 0,4-8 0,4 7 85,-4 5 15,-4-1 2,-1 1 1,10 0-67,-5 3-14,-5 0-2,5 1-1,5-1-19,-1-3 0,5 7 0,-9-4-9,-9 1-41,13-1-8,9-3-2,-4-1-743,-5-3-149</inkml:trace>
          <inkml:trace contextRef="#ctx0" brushRef="#br0" timeOffset="14520.1503">6238 339 2084,'0'0'92,"0"0"20,0 0-90,0 0-22,-13 4 0,4 4 0,9-8 145,-4 7 25,-5 5 5,0 3 1,1 1-118,3 3-23,5 4-5,-4 0-1,-5 0-13,9 1-4,9 2 0,-5-2 0,-4-1-12,13-4-12,0 0 3,9-3 0,0-1 21,-5 0 5,-4-3 1,4 0 0,9-5-3,-8-3-1,-10-4 0,5-4 0,9-7-2,-5 3 0,-8-4 0,-5-3 0,1-8 18,3 0 3,10 0 1,-10-4 0,-8 4-6,5-4-2,-1 0 0,0 7 0,-8 1-10,4-4-1,-9 0-1,1 4 0,3-1-14,-8 5 8,-13 3-8,5-7 0,16 8-16,-12 3-10,-9 0-2,-4 4 0,8 8-80,-4 4-16,0 0-3,-4 7-734,-1 0-147</inkml:trace>
        </inkml:traceGroup>
      </inkml:traceGroup>
    </inkml:traceGroup>
    <inkml:traceGroup>
      <inkml:annotationXML>
        <emma:emma xmlns:emma="http://www.w3.org/2003/04/emma" version="1.0">
          <emma:interpretation id="{F07E0637-1D1F-4AA9-AF6E-2FCC9E40D660}" emma:medium="tactile" emma:mode="ink">
            <msink:context xmlns:msink="http://schemas.microsoft.com/ink/2010/main" type="paragraph" rotatedBoundingBox="2750,8259 4999,8317 4988,8770 2738,8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C98D39-61F8-486D-81AC-C54E62204133}" emma:medium="tactile" emma:mode="ink">
              <msink:context xmlns:msink="http://schemas.microsoft.com/ink/2010/main" type="line" rotatedBoundingBox="2750,8259 4999,8317 4988,8770 2738,8712"/>
            </emma:interpretation>
          </emma:emma>
        </inkml:annotationXML>
        <inkml:traceGroup>
          <inkml:annotationXML>
            <emma:emma xmlns:emma="http://www.w3.org/2003/04/emma" version="1.0">
              <emma:interpretation id="{9A638C36-FD2C-48B6-917E-F1B6ED1671A1}" emma:medium="tactile" emma:mode="ink">
                <msink:context xmlns:msink="http://schemas.microsoft.com/ink/2010/main" type="inkWord" rotatedBoundingBox="2750,8259 3194,8270 3182,8724 2738,8712"/>
              </emma:interpretation>
              <emma:one-of disjunction-type="recognition" id="oneOf3">
                <emma:interpretation id="interp15" emma:lang="en-AU" emma:confidence="0">
                  <emma:literal>10</emma:literal>
                </emma:interpretation>
                <emma:interpretation id="interp16" emma:lang="en-AU" emma:confidence="0">
                  <emma:literal>00</emma:literal>
                </emma:interpretation>
                <emma:interpretation id="interp17" emma:lang="en-AU" emma:confidence="0">
                  <emma:literal>0</emma:literal>
                </emma:interpretation>
                <emma:interpretation id="interp18" emma:lang="en-AU" emma:confidence="0">
                  <emma:literal>1</emma:literal>
                </emma:interpretation>
                <emma:interpretation id="interp19" emma:lang="en-AU" emma:confidence="0">
                  <emma:literal>1ST</emma:literal>
                </emma:interpretation>
              </emma:one-of>
            </emma:emma>
          </inkml:annotationXML>
          <inkml:trace contextRef="#ctx0" brushRef="#br0" timeOffset="1390.1436">1452 994 1152,'0'0'51,"0"8"10,0-8-49,-4 11-12,4 1 0,0 0 0,0 3 298,0-4 57,0 1 11,0 3 2,0 5-243,0-1-49,0 0-9,0 1-3,0-1-48,4 0-16,0 0 8,1-3-8,-1-5 0,0 1-16,5-1 4,-5-3 0,1 4-156,3-5-30,-8-7-6</inkml:trace>
          <inkml:trace contextRef="#ctx0" brushRef="#br0" timeOffset="1706.9585">1643 909 691,'0'0'61,"0"0"-49,-4 0-12,4 0 0,-9 8 362,5 0 70,4-1 13,-9 5 3,5 0-279,-1 3-56,5 0-11,0 5-2,0-1-84,0 0-16,9 4 0,0 0 0,-1-3 0,5 3 0,0-4 0,5-3 0,-5-5 45,0 5 15,-5-9 4,10 1 0,3-4-77,1-4-15,-9-4-4,4 0 0,1-4 32,-1 1 0,-4-5 11,-4 1-3,4-9 3,-5 5 1,1-8 0,-9-4 0,0 0 4,0 4 2,0 0 0,0-1 0,-13 1 9,4 0 1,-4 4 1,-4 0 0,4 7 1,-4 1 0,-5-1 0,0 8 0,1-4-30,3 8 0,-3 0 0,-1 8 0,9-4-45,-9 4-15,9 7-4,5 1 0,-10-1-204,14 4-42,0 0-8</inkml:trace>
        </inkml:traceGroup>
        <inkml:traceGroup>
          <inkml:annotationXML>
            <emma:emma xmlns:emma="http://www.w3.org/2003/04/emma" version="1.0">
              <emma:interpretation id="{3D6E04AE-9B46-4AB5-9F18-E20EDAE99305}" emma:medium="tactile" emma:mode="ink">
                <msink:context xmlns:msink="http://schemas.microsoft.com/ink/2010/main" type="inkWord" rotatedBoundingBox="4120,8406 4982,8325 5016,8686 4154,8767"/>
              </emma:interpretation>
              <emma:one-of disjunction-type="recognition" id="oneOf4">
                <emma:interpretation id="interp20" emma:lang="en-AU" emma:confidence="0">
                  <emma:literal>it</emma:literal>
                </emma:interpretation>
                <emma:interpretation id="interp21" emma:lang="en-AU" emma:confidence="0">
                  <emma:literal>It</emma:literal>
                </emma:interpretation>
                <emma:interpretation id="interp22" emma:lang="en-AU" emma:confidence="0">
                  <emma:literal>"Is</emma:literal>
                </emma:interpretation>
                <emma:interpretation id="interp23" emma:lang="en-AU" emma:confidence="0">
                  <emma:literal>"It</emma:literal>
                </emma:interpretation>
                <emma:interpretation id="interp24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2677.1221">2874 990 2419,'0'0'53,"-4"8"11,-1 0 3,1 3 1,0-3-55,-1 4-13,-3-5 0,8 5 0,-5 3 109,5 4 19,-4-3 4,4 3 1,4-3-110,-4-1-23,5 4 0,-1-3 0,-4-1 0,4 0 0,5-3 0,0-4 0,-1 3-59,1-3-4,4 4-1,-4-9-751,4 1-150</inkml:trace>
          <inkml:trace contextRef="#ctx0" brushRef="#br0" timeOffset="2859.2741">3069 983 2408,'-9'-4'107,"5"8"21,4-1-102,0-3-26,-9 4 0,5 4 0,0 0 121,4 3 19,0 5 4,4-1 1,-8 0-145,4 5-20,4 3-9,9 0-2,-13 4 75,4 0 14,1-4 3,-1 4 1,9-4-80,0 0-16,0-3-3,0-1-842,4-8-168</inkml:trace>
          <inkml:trace contextRef="#ctx0" brushRef="#br0" timeOffset="3251.1775">3494 1052 2343,'0'0'104,"0"0"21,0 0-100,0 0-25,0 0 0,13 4 0,-9 3 122,5-7 19,-1 4 4,1-4 1,4 4-68,4-4-14,-4 0-2,5 0-1,-1-4-45,5 4-16,-5-4 9,5 4-925,0-3-186</inkml:trace>
        </inkml:traceGroup>
      </inkml:traceGroup>
    </inkml:traceGroup>
    <inkml:traceGroup>
      <inkml:annotationXML>
        <emma:emma xmlns:emma="http://www.w3.org/2003/04/emma" version="1.0">
          <emma:interpretation id="{F0699696-8893-4471-BBE8-056843085AE8}" emma:medium="tactile" emma:mode="ink">
            <msink:context xmlns:msink="http://schemas.microsoft.com/ink/2010/main" type="paragraph" rotatedBoundingBox="6684,8732 7471,8774 7448,9196 6661,91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700242E-6DA4-4EDA-BFC6-FF4196FA1028}" emma:medium="tactile" emma:mode="ink">
              <msink:context xmlns:msink="http://schemas.microsoft.com/ink/2010/main" type="line" rotatedBoundingBox="6684,8732 7471,8774 7448,9196 6661,9153"/>
            </emma:interpretation>
          </emma:emma>
        </inkml:annotationXML>
        <inkml:traceGroup>
          <inkml:annotationXML>
            <emma:emma xmlns:emma="http://www.w3.org/2003/04/emma" version="1.0">
              <emma:interpretation id="{B965C79C-70EA-463F-A259-C769545B82F7}" emma:medium="tactile" emma:mode="ink">
                <msink:context xmlns:msink="http://schemas.microsoft.com/ink/2010/main" type="inkWord" rotatedBoundingBox="6684,8732 7471,8774 7448,9196 6661,9153"/>
              </emma:interpretation>
              <emma:one-of disjunction-type="recognition" id="oneOf5">
                <emma:interpretation id="interp25" emma:lang="en-AU" emma:confidence="0">
                  <emma:literal>110</emma:literal>
                </emma:interpretation>
                <emma:interpretation id="interp26" emma:lang="en-AU" emma:confidence="0">
                  <emma:literal>" o</emma:literal>
                </emma:interpretation>
                <emma:interpretation id="interp27" emma:lang="en-AU" emma:confidence="0">
                  <emma:literal>" O</emma:literal>
                </emma:interpretation>
                <emma:interpretation id="interp28" emma:lang="en-AU" emma:confidence="0">
                  <emma:literal>" 0</emma:literal>
                </emma:interpretation>
                <emma:interpretation id="interp29" emma:lang="en-AU" emma:confidence="0">
                  <emma:literal>10</emma:literal>
                </emma:interpretation>
              </emma:one-of>
            </emma:emma>
          </inkml:annotationXML>
          <inkml:trace contextRef="#ctx0" brushRef="#br0" timeOffset="8142.1755">5622 1333 1728,'0'0'76,"0"0"16,0 0-73,0 0-19,0 0 0,0 0 0,0 0 157,0 0 28,0 0 6,9 8 1,-1 3-103,1 1-20,-9 0-4,4 3-1,5 0 0,-9 1 0,0 3 0,-4 0 0,4 4-32,0 1-8,0-5 0,0 0-1,-5 0-15,10 1-8,-1-1 8,5-4-8,-5 1-17,-4-9-8,0 5-2,0 0 0,4-9-240,-4-3-48,0 0-9,0 0-3</inkml:trace>
          <inkml:trace contextRef="#ctx0" brushRef="#br0" timeOffset="8586.2044">5978 1418 1555,'-9'12'138,"9"-9"-110,0 1-28,-4 0 0,-1 0 146,1 0 24,4 0 5,-9-4 1,9 0-14,0 7-2,-8 1-1,8 0 0,-5 3-101,1 1-20,4-1-4,-4 1-1,4 7 1,0 1 0,0-1 0,0 0 0,4 4-34,-4 0 0,9-3 0,-5-5 0,0-3 0,5-1 0,4 1 0,0-5 0,-4 1 0,4-4 0,0-8-10,4 4 10,0-4-27,-4 0-1,0 1 0,0-9 0,5 0 28,-10-3 0,1 3 0,4-3 0,-4 0 42,-1-1 14,-3-3 2,-5 0 1,-5-1-43,5-3-16,-8 4 11,-1 0-11,0-1 50,1 5 4,-5-4 1,4 3 0,-4 1-36,-4 3-7,-5 1-2,0 3 0,5-3-10,-5 7 0,5 0 0,-5 8-11,1 0-29,3 3-7,5 1-1,-4 4 0,0 3-125</inkml:trace>
          <inkml:trace contextRef="#ctx0" brushRef="#br0" timeOffset="7927.3336">5392 1333 576,'0'0'25,"0"0"6,0 0-31,0 0 0,0 0 0,0 0 0,0 0 388,0 0 71,0 0 14,0 0 3,0 0-271,0 0-54,0 8-11,0 0-3,-4-1-74,0 5-15,4 3-4,0 5 0,0 3-26,4 4-6,-4 0 0,4 3-1,1 1-11,-5 0 0,0-8 9,0 4-9,4-4 0,0 0 0,1-3 0,-5-5-8,4-3-31,0-1-5,1-3-2,-5 0 0,4-5-138,-4-3-28,0 0-6,0 0-814</inkml:trace>
        </inkml:traceGroup>
      </inkml:traceGroup>
    </inkml:traceGroup>
    <inkml:traceGroup>
      <inkml:annotationXML>
        <emma:emma xmlns:emma="http://www.w3.org/2003/04/emma" version="1.0">
          <emma:interpretation id="{426C4228-D355-49E2-B0B0-A366BB68B2E0}" emma:medium="tactile" emma:mode="ink">
            <msink:context xmlns:msink="http://schemas.microsoft.com/ink/2010/main" type="paragraph" rotatedBoundingBox="5091,9435 12058,9481 12049,10953 5082,109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211F09-E505-4831-9E13-1A4835ADDEB2}" emma:medium="tactile" emma:mode="ink">
              <msink:context xmlns:msink="http://schemas.microsoft.com/ink/2010/main" type="line" rotatedBoundingBox="5091,9435 12058,9481 12049,10953 5082,10907"/>
            </emma:interpretation>
          </emma:emma>
        </inkml:annotationXML>
        <inkml:traceGroup>
          <inkml:annotationXML>
            <emma:emma xmlns:emma="http://www.w3.org/2003/04/emma" version="1.0">
              <emma:interpretation id="{62A48C6A-243C-473C-97A3-F503C9308AB4}" emma:medium="tactile" emma:mode="ink">
                <msink:context xmlns:msink="http://schemas.microsoft.com/ink/2010/main" type="inkWord" rotatedBoundingBox="5087,10142 5391,10144 5389,10340 5085,10338"/>
              </emma:interpretation>
              <emma:one-of disjunction-type="recognition" id="oneOf6">
                <emma:interpretation id="interp30" emma:lang="en-AU" emma:confidence="0">
                  <emma:literal>#</emma:literal>
                </emma:interpretation>
                <emma:interpretation id="interp31" emma:lang="en-AU" emma:confidence="0">
                  <emma:literal>=</emma:literal>
                </emma:interpretation>
                <emma:interpretation id="interp32" emma:lang="en-AU" emma:confidence="0">
                  <emma:literal>t</emma:literal>
                </emma:interpretation>
                <emma:interpretation id="interp33" emma:lang="en-AU" emma:confidence="0">
                  <emma:literal>z</emma:literal>
                </emma:interpretation>
                <emma:interpretation id="interp34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15122.2105">3789 2759 2016,'0'0'179,"0"0"-143,0 0-36,0 0 0,4 0 86,0-4 10,1 4 3,3-4 0,5 0-18,0 4-3,0 0-1,0 0 0,5 0-47,-1-4-10,0 4-1,1 0-1,-1-3-10,5 3-8,-9-4 12,0 4-12,0-4-9,0 4-9,-5 0-2,5 0 0,-13 0-153,0 0-31,0 0-7</inkml:trace>
          <inkml:trace contextRef="#ctx0" brushRef="#br0" timeOffset="15247.0776">3910 2905 748,'0'0'67,"0"0"-54,0 0-13,9 8 0,-1-4 331,1 0 63,0 0 13,4-4 2,0 3-233,0-3-48,4-3-8,-4 3-3,0 0-67,4 0-14,5 0-2,-9 0-838,0 0-167</inkml:trace>
        </inkml:traceGroup>
        <inkml:traceGroup>
          <inkml:annotationXML>
            <emma:emma xmlns:emma="http://www.w3.org/2003/04/emma" version="1.0">
              <emma:interpretation id="{12A3DA51-98E3-44F1-967B-6ABAA528003F}" emma:medium="tactile" emma:mode="ink">
                <msink:context xmlns:msink="http://schemas.microsoft.com/ink/2010/main" type="inkWord" rotatedBoundingBox="6056,9655 6852,9661 6844,10837 6048,10832"/>
              </emma:interpretation>
              <emma:one-of disjunction-type="recognition" id="oneOf7">
                <emma:interpretation id="interp35" emma:lang="en-AU" emma:confidence="0">
                  <emma:literal>to</emma:literal>
                </emma:interpretation>
                <emma:interpretation id="interp36" emma:lang="en-AU" emma:confidence="0">
                  <emma:literal>To</emma:literal>
                </emma:interpretation>
                <emma:interpretation id="interp37" emma:lang="en-AU" emma:confidence="0">
                  <emma:literal>into</emma:literal>
                </emma:interpretation>
                <emma:interpretation id="interp38" emma:lang="en-AU" emma:confidence="0">
                  <emma:literal>too</emma:literal>
                </emma:interpretation>
                <emma:interpretation id="interp39" emma:lang="en-AU" emma:confidence="0">
                  <emma:literal>iio</emma:literal>
                </emma:interpretation>
              </emma:one-of>
            </emma:emma>
          </inkml:annotationXML>
          <inkml:trace contextRef="#ctx0" brushRef="#br0" timeOffset="16980.5298">4829 3086 2314,'0'0'103,"0"0"21,-4 8-100,-1 4-24,5-5 0,-4 1 0,-5 0 110,5-1 17,0 5 3,4 0 1,0 7-75,0-4-14,-5 1-3,10-1-1,-1 0-22,0 5-4,-4 7 0,5-4-1,3-8-19,-3 1-4,3-1-1,-3-3 0,-1-1-101,5 1-20,4-5-4,-9 1-1019</inkml:trace>
          <inkml:trace contextRef="#ctx0" brushRef="#br0" timeOffset="17187.6257">5076 3002 460,'0'0'41,"0"7"-33,-13-3-8,13-4 0,13 12 417,-4-5 82,-18 1 16,9 0 3,9 3-310,-5-3-63,-8 0-12,-1 3-2,1-3-81,8 7-16,1 5-3,-5-1-1,-13-4-21,13 1-9,8 3 8,-8 0-8,-8 4-16,3 1-9,10-5-2,3-4 0,1 1-173,0-5-36,-9 1-6</inkml:trace>
          <inkml:trace contextRef="#ctx0" brushRef="#br0" timeOffset="17657.8242">5353 3032 288,'-13'4'25,"9"-4"-25,0 4 0,4-4 0,0 0 468,-5 0 89,-3 4 18,8-4 3,0 0-336,0 8-67,-9-1-14,5 1-2,4 4-90,0-5-17,0 5-4,-9 3-1,0-3-38,5 7-9,4 0 0,0 1 0,0 11 0,0-1 0,13-3 0,-4 0 0,-1-4 0,1-3 0,0-1 0,8 0 0,0-3 0,1-5 0,-5-3 0,4 0 0,0-5 0,1-3 0,-5-3 0,0-5 0,0-8 0,4-3 0,-4-4 0,-4-4 0,-5-4 0,0 0 0,5 1 0,-5-1 0,-8 0 52,4 4 8,-4 4 1,-1 0 1,-3 0-28,-1 7-6,-8-3 0,4 7-1,0 1-14,-5 3-2,-8 4-1,5 4 0,-1 4-21,5 0-4,-9 4-1,4 3 0,-4-3-108,9 4-21,4-1-5,-5 5-1214</inkml:trace>
          <inkml:trace contextRef="#ctx0" brushRef="#br0" timeOffset="16686.4531">4755 2740 2084,'0'0'46,"0"0"10,0 0 1,0 0 1,0 0-46,0 0-12,9 3 0,-5 5 0,-4-8 110,13 4 20,5 0 4,-1 0 1,5-4-40,-5 0-8,5-4-2,12 0 0,5-4-29,-8 4-7,-14-3-1,9-1 0,9-4-24,4-3-6,-13-4-1,4 15 0,0 12 8,1-1 2,-1-7 0,0 0 0,-12-7-27,8 7 0,0-4 8,0 0-8,-9 0-20,0-4-7,1 8-1,-1-3 0,-4 3 16,-13 0 4,0 0 0,13 0 0,4 3-131,-12-3-25,-10 4-6</inkml:trace>
          <inkml:trace contextRef="#ctx0" brushRef="#br0" timeOffset="16418.6701">5141 2281 1612,'-35'-23'144,"27"15"-116,8 8-28,-5-4 0,-12 4 185,8 0 31,9 0 7,0 0 1,-4 4-77,0-4-15,4 0-4,0 0 0,8 4-51,-8-4-10,-8 4-3,8-4 0,13 8-51,0-1-13,-13 1 0,4 4 0,5-1 0,-1 1 0,5-1 0,-8 1 0,-10-1 0,14 5 0,0-1 0,4 1 0,-13-5-100,4 1-22,9 3-5,-4-3-717,-1-1-144</inkml:trace>
        </inkml:traceGroup>
        <inkml:traceGroup>
          <inkml:annotationXML>
            <emma:emma xmlns:emma="http://www.w3.org/2003/04/emma" version="1.0">
              <emma:interpretation id="{52E08EFA-3F84-4D65-82F5-5B46B3126CC3}" emma:medium="tactile" emma:mode="ink">
                <msink:context xmlns:msink="http://schemas.microsoft.com/ink/2010/main" type="inkWord" rotatedBoundingBox="7450,9451 9208,9462 9199,10871 7440,10860"/>
              </emma:interpretation>
              <emma:one-of disjunction-type="recognition" id="oneOf8">
                <emma:interpretation id="interp40" emma:lang="en-AU" emma:confidence="0">
                  <emma:literal>too</emma:literal>
                </emma:interpretation>
                <emma:interpretation id="interp41" emma:lang="en-AU" emma:confidence="0">
                  <emma:literal>'foo</emma:literal>
                </emma:interpretation>
                <emma:interpretation id="interp42" emma:lang="en-AU" emma:confidence="0">
                  <emma:literal>oi-oo</emma:literal>
                </emma:interpretation>
                <emma:interpretation id="interp43" emma:lang="en-AU" emma:confidence="0">
                  <emma:literal>ii-oo</emma:literal>
                </emma:interpretation>
                <emma:interpretation id="interp44" emma:lang="en-AU" emma:confidence="0">
                  <emma:literal>'iow</emma:literal>
                </emma:interpretation>
              </emma:one-of>
            </emma:emma>
          </inkml:annotationXML>
          <inkml:trace contextRef="#ctx0" brushRef="#br0" timeOffset="26207.4176">7027 3079 2649,'0'0'58,"0"0"12,-9-4 2,9 4 4,0 0-61,0 0-15,0 0 0,0 0 0,0 0 54,0 0 8,0 0 2,0 0 0,0 11-52,4 1-12,-4-1 0,0 5 0,-8-1 54,8 5 8,4-1 2,-4 0 0,0 0-52,0 4-12,4 1 0,-4-1 0,5-4-48,-5-4-13,0 1-3,4-5 0,5 1 52,-1 0 12,-8-5 0,5 1 0,-5-8-310,0 0-59</inkml:trace>
          <inkml:trace contextRef="#ctx0" brushRef="#br0" timeOffset="26826.0578">7243 3136 1918,'0'0'85,"0"0"18,0 0-83,0 0-20,0 0 0,-8 0 0,8 0 188,-9 4 32,0 0 8,1 4 0,-1 0-116,-4-1-24,9 1-5,-5 4-1,5-1-48,-1 5-10,-3 3-1,8 0-1,0 4-22,4-4 8,5 8-8,-1-3 0,1 3 0,4-8 0,0-8 0,4 5-8,-4-1-1,5-3 0,-1-8 0,0 3 0,5-7 9,-5 0 0,-4-7-9,5-5 9,-1 0 0,-4-3 10,0 3-1,-4-7 0,-1 0 8,1 0 2,-5-1 0,5-3 0,-9 4 4,0-4 1,0 4 0,0 3 0,-9 1 0,1-1 0,-5-3 0,4 8 0,-4-1-33,-4 4-7,4 1 0,-5 7-1,1-4-17,0 4-3,-1 4-1,5-1 0,0 1-39,0 0-8,9 0-2,-5 4 0,9-8-177,-4 7-35</inkml:trace>
          <inkml:trace contextRef="#ctx0" brushRef="#br0" timeOffset="27136.4538">7607 3109 2419,'0'0'107,"0"0"22,0 0-103,-8 4-26,-5-4 0,8 0 0,5 0 142,-8 4 23,8-4 5,-9 8 1,-4 3-104,9 1-21,-1 7-4,5 1-1,5 3-31,3 0-10,1 0 0,4 4 0,4 0-11,1-4-9,-1-4-1,5 4-1,-5-7 22,5-1 15,4-3-3,0-5 0,-5-3-12,1-4-8,0 4 8,-5-8-13,1 0 13,-5-7 0,0-1 0,-5 1 10,5-1 7,-8-3 2,3-4 0,-8-5 0,0 1 11,0 0 2,-8 0 1,3 0 0,-8 0-10,0 4-3,-4-5 0,0 5 0,-9 0-20,0 3 0,-5 1 0,5 4 0,-4 3-28,-1 0-6,5 4-2,0 4 0,5 4-160,3 0-32,5 8-6,0-1-2</inkml:trace>
          <inkml:trace contextRef="#ctx0" brushRef="#br0" timeOffset="24796.7333">6450 2593 460,'0'0'20,"9"-8"5,-9 8-25,4-3 0,5-9 0,-5 4 0,5 1 338,-5-1 62,-4 8 13,4-4 3,-4 4-231,0 0-45,0 0-10,0 0-2,0 0 0,0 0 0,0 0 0,0 0 0,0 0-24,0 0-4,0 0-2,0 0 0,0 0-54,0 0-12,0 0-1,0 0-1,-8 0-20,-5 0-10,0 0 10,0 8-10,4-4 0,-4 3 0,0 5 0,-4-1-10,-1 5 10,1-5 0,-5 5-9,5-1 9,4 5 0,-9-5 0,1 4 0,-1-3 0,5 3-46,-1-4-14,10 1-4,-5-5 0,-5 1 52,10-1 12,8-11 0,-5 12 0,5-12 19,-4 12 6,4-12 2,0 0 0,0 0-27,0 0 0,-4 11 8,4-11-8,4 8 31,-4-8 4,0 0 1,9 7 0,4-3-36,-5 4 0,5-4-15,0 0 5,0-4 10,5 4 14,-1-1-3,0 1-1,-8 0-10,8 0 0,1 4 0,8-1 0,0 1 0,-5 0 12,5 0-4,-4-1 0,4 1-8,0 0 0,-4-1 0,4 1 0,0-8 0,-5 8-9,1-4 9,0-1-10,-5-3-17,5 4-3,-9-4-1,0 0 0,0-4-105,0 1-22,0-1-4,-4-4-699,4-3-140</inkml:trace>
          <inkml:trace contextRef="#ctx0" brushRef="#br0" timeOffset="25301.5243">6840 2628 1555,'0'0'138,"0"8"-110,5-1-28,-5-7 0,0 0 162,0 12 27,4-4 6,5-5 1,-5 5-21,9-4-4,0 0-1,9 0 0,-1 0-67,-3-1-14,3-6-2,5 3-1,0 0-26,9-4-4,0 4-2,-1-4 0,1 0 0,0 4 0,-5 0 0,5 0 0,-5-8-68,5 4-14,-5-3-2,0-1-1,1 0 0,-1 1 0,-8-1 0,-1 0 0,1 4-149,-9 0-31,0 1-5,0 3-2</inkml:trace>
          <inkml:trace contextRef="#ctx0" brushRef="#br0" timeOffset="25044.328">7213 2077 2880,'-4'-8'64,"-1"0"12,-3 5 4,-1-1 0,5-4-64,-1 8-16,1 0 0,4 0 0,0 0 88,-4 4 16,-1 0 2,5 7 1,0 1-72,5 7-15,-5 4-2,4 4-1,0 0-17,5 4 0,-5-4 0,5 4 0,4-4-16,-4 0-6,-1-4-2,5 0 0,-4 0-107,0-4-21,-1-3-5,-3 3-708,3-7-142</inkml:trace>
        </inkml:traceGroup>
        <inkml:traceGroup>
          <inkml:annotationXML>
            <emma:emma xmlns:emma="http://www.w3.org/2003/04/emma" version="1.0">
              <emma:interpretation id="{B79B0291-5F6E-4546-B23A-88227E785B39}" emma:medium="tactile" emma:mode="ink">
                <msink:context xmlns:msink="http://schemas.microsoft.com/ink/2010/main" type="inkWord" rotatedBoundingBox="9766,9710 12057,9725 12049,10953 9758,10938"/>
              </emma:interpretation>
              <emma:one-of disjunction-type="recognition" id="oneOf9">
                <emma:interpretation id="interp45" emma:lang="en-AU" emma:confidence="0">
                  <emma:literal>(proved)</emma:literal>
                </emma:interpretation>
                <emma:interpretation id="interp46" emma:lang="en-AU" emma:confidence="0">
                  <emma:literal>(proved</emma:literal>
                </emma:interpretation>
                <emma:interpretation id="interp47" emma:lang="en-AU" emma:confidence="0">
                  <emma:literal>(prove)</emma:literal>
                </emma:interpretation>
                <emma:interpretation id="interp48" emma:lang="en-AU" emma:confidence="0">
                  <emma:literal>(Proved)</emma:literal>
                </emma:interpretation>
                <emma:interpretation id="interp49" emma:lang="en-AU" emma:confidence="0">
                  <emma:literal>(proceed)</emma:literal>
                </emma:interpretation>
              </emma:one-of>
            </emma:emma>
          </inkml:annotationXML>
          <inkml:trace contextRef="#ctx0" brushRef="#br0" timeOffset="27517.4194">8574 2690 1497,'0'0'133,"-4"-4"-106,-1-4-27,1 0 0,-5 4 245,1-3 44,-5 7 9,4-4 2,9 4-141,0 0-28,-9 4-6,1 3-1,-5 1-74,4 4-15,0 7-3,5 4-1,0 4-22,4 4-9,0 4 8,0 3-8,8 4 0,1 1 0,0 3 0,4 0 0,4-3-64,0-1-6,1-3-1,3-5 0,-3 1-149,3 0-31,23 19-5,-14-20-2</inkml:trace>
          <inkml:trace contextRef="#ctx0" brushRef="#br0" timeOffset="27943.6297">8778 3025 1382,'0'0'61,"0"0"13,0 0-59,0 11-15,0 5 0,0-1 0,0 1 131,0 7 23,8 0 5,-3 4 1,3 7-86,-3-3-17,-1 8-3,5-5-1,-5 5-42,1-8-11,3 3 0,-3-7 0,3 0-40,-3-3-11,3-5-1,1-4-1,-9-3 17,4-5 3,-4-7 1,0 0 0,0 0-24,0 0-4,-4-7 0,0-5-1,4 1 51,-5-9 10,-3 1 0,3-8 0,-3 0 57,-1-7 7,5 3 0,-5-8 1,5 4 14,-1-3 2,1 3 1,4 1 0,0-1-3,0 8-1,0 4 0,4 0 0,1 3 5,-1 5 1,0 0 0,5 7 0,0 0-30,4 0-6,0 5 0,-5-1-1,5 4-18,-4 4-3,4-4-1,0 7 0,-4-3-15,-1 4-10,1 0 12,-5 3-12,1-3 14,-1 3-4,0 5-1,-4-5 0,-4-3 0,0 4 0,-5-5 0,0 5 0,-4-1-9,-4-3 10,4 4-10,-4-8 10,-1-1-10,1 1-16,0-4 4,-1 0 1,5-4-29,-4 1-7,4-5-1,4 0 0,0-3-112,1-1-24,3 4-4,10-3-911</inkml:trace>
          <inkml:trace contextRef="#ctx0" brushRef="#br0" timeOffset="28505.7448">9055 2963 1792,'13'8'80,"-13"-1"16,5 1-77,-1 4-19,0-1 0,1 1 0,-1-1 148,5 5 27,-9-1 5,4-3 0,0-1-84,-4 1-18,-4-1-3,4-11-1,0 0-26,4 12-6,-4-12-1,0 0 0,0 0-7,0 0-2,0 0 0,0 0 0,-4-15-2,0 3-1,4-3 0,-5-1 0,1 1-10,4-4-3,0-1 0,0 5 0,0 3-5,9-3-2,-5 0 0,5 3 0,-1 0-9,1 1 0,0 3 0,-1 0 0,1 1-12,0 3 0,-1 0-1,-8 4 0,13 0-6,-4 0-1,-9 0 0,13 8 0,-4-4 2,-9-4 0,4 7 0,5 1 0,-1 0-2,1-4-1,0 3 0,-1 1 0,1 0-11,0-4-3,-9-4 0,0 0 0,8 3 10,-8-3 1,0 0 1,9 8 0,-9-8 23,0 0 0,0 0-9,0 0 9,0 0 0,0 8 11,0-8-2,4 11 0,-4-11 11,-4 8 3,4 0 0,0-8 0,0 0-7,-4 7 0,4-7-1,0 0 0,4 8 0,-4-8 0,0 8 0,9 0 0,-5 3-1,0-7 0,5 4 0,-5-1 0,5 1 2,-5-4 1,5 4 0,-5-4 0,5-1 2,0-3 0,-1 0 0,5 0 0,-8-3 6,3-1 2,1 0 0,0-4 0,-1 0 9,-3 1 3,-1-5 0,5-3 0,-5 3-3,0-3 0,-4-1 0,0 1 0,0 0-13,-4 3-3,-5 0-1,5-3 0,-9 3-8,4 1-2,1 3 0,-5 0 0,-5 1-9,5 3-12,0 0 2,0 4 1,-4 4-27,8 0-6,-4 7-1,5-3 0,-1 0-80,5 3-16,-1-3-3,1 4-1,8-1-137,1-3-27</inkml:trace>
          <inkml:trace contextRef="#ctx0" brushRef="#br0" timeOffset="29590.3345">9666 2936 1440,'-4'0'128,"0"0"-103,4 0-25,0-4 0,0 0 274,0 1 50,0-5 9,-5 4 3,1 4-218,0-8-43,-5 4-9,5 1-2,4 3-51,0 0-13,-5-8 0,5 8 0,0 0 0,0 0 0,0 0 0,0 0 0,0 0 24,0-4 1,0 4 1,-4-8 0,0 8 8,-1-4 2,5 4 0,0 0 0,0 0 10,0 0 2,0 0 1,0 0 0,0 0-12,0 0-2,0 0-1,0 0 0,-4 8-16,0 4-3,4-1-1,0 5 0,4-5-3,0 1-1,1-1 0,-1 5 0,5-5-10,-5 5 12,-4-5-12,4 5 12,1-5-12,-1 1 0,9-4 0,-4 3 0,-1-7 8,1 4 0,-5-1 0,5-3 0,0-4-8,-9 0 0,0 0 0,8-4 0,-3 1 9,3-5 0,-3 0 0,-1-3 0,5-5-9,-5 1 0,-4-5 0,0 1 8,4 0-8,-4 0 0,5-1 0,-5 1 0,0 8-28,0-5 0,0 5-1,4-1 0,-4 12-107,0 0-22,0 0-4,0 0-1,0 0-85,4 8-16,1-4-4,3 7-1,-3-3 72,-1 7 14,0-3 3,5-1 1,-5 1 100,1 0 20,3-5 4,-3 1 1,3 0 170,-3-1 33,-5-7 7,13 8 2,0-4 36,0 0 7,-13-4 2,9 4 0,4-4-49,-13 0-10,13 0-1,4 0-1,-4-4-38,0-4-8,-4 4-2,-1-4 0,5 1-31,-4-1-7,0-3 0,-5 3-1,0-4-24,1 5-5,3-5-1,-8 0 0,0 1-15,0 3-10,0 0 12,-4 1-12,0-1 8,-1 0-8,-3 4 0,-1 4 0,0 0 0,1 0-14,-1 4 2,-4 4 1,0 0-7,4 3-2,1 5 0,-1-1 0,5 1-1,-1-1-1,1-3 0,4 7 0,0-4 22,4 1 0,1-5 0,3 1 0,-3 3-34,3-3 1,1-1 0,4 1 0,0-4 1,0-1 1,-4-3 0,8-4 0,-4 0-41,0 0-8,0-8-1,4 5-1,-4-1-49,5-4-9,-5 0-3,4 1 0,-4-5-13,4 0-2,1 1-1,-5-5 0,0 1 87,0 3 16,-5-3 4,1 4 1,0-1 115,-5 0 22,0-3 5,-4 7 1,0-3 80,-4 3 17,0 0 3,-5 4 1,0-3-45,1 7-10,-5 0-2,4 0 0,-4 0-59,0 7-12,4-3-2,-4 4-1,5 4-24,-5-5-5,8 5-1,-3 3 0,3-3-20,1 3-12,4-3 12,4 3-12,1 1 0,3-1 0,-3-3 0,3 3-9,5-3-4,0-5-1,5 5 0,-5-4 0,4-5-18,-4 1-3,4-4-1,-4 0 0,5-4-6,-10 1-2,-3-5 0,-1 0 0,0 0 0,5-3 0,0-1 0,-1-3 0,-3-4-121,3-1-25,-3-3-5,3-4-1,-8 4 67,0-8 13,-4 0 2,0 1 1,-1-5-43,1 4-9,0 0-2,-5 1 0,0-1 115,-4 4 22,5 0 5,-5 4 1,0-1 144,0 5 30,0 4 6,0-1 0,4 5 41,5 3 8,-5 0 2,5 5 0,4 3-51,0 0-9,0 0-3,0 0 0,0 11-60,0 5-13,4 7-3,0 4 0,5-4-25,0 4-6,-1 4-1,5-1 0,-4 1-7,0 0-1,-1 0-1,1 0 0,0-4-16,-1-4-3,5 4-8,0-8 12,-4 0-41,4-3-9,4-5-2,1 1 0,-5-4-241,4 3-49</inkml:trace>
          <inkml:trace contextRef="#ctx0" brushRef="#br0" timeOffset="29821.0134">10490 2312 921,'0'0'82,"0"0"-66,0 0-16,9 4 0,-1-4 316,1 4 60,0-1 12,4 5 3,0 0-207,0 3-42,0 1-8,0 7-2,-5 1-30,5 3-6,0 4-2,0 3 0,-4 5-31,4 0-7,0 3 0,0 5-1,-4-1-28,4 0-6,-5 1-1,1 3 0,4-4-20,-9 1 0,1-1 0,-1 1 0,-4-1-11,4-3-3,-4-1-1,-4 4 0,0-7-8,-1 4-1,-3-5-1,-1-3 0,0-4-28,1-4-6,-1-3-1,-4-5-871,0-3-174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00:44.52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C28CDC-D67C-42EF-99C1-8A9742661FA1}" emma:medium="tactile" emma:mode="ink">
          <msink:context xmlns:msink="http://schemas.microsoft.com/ink/2010/main" type="writingRegion" rotatedBoundingBox="15530,3014 25761,2563 26222,13009 15991,13460"/>
        </emma:interpretation>
      </emma:emma>
    </inkml:annotationXML>
    <inkml:traceGroup>
      <inkml:annotationXML>
        <emma:emma xmlns:emma="http://www.w3.org/2003/04/emma" version="1.0">
          <emma:interpretation id="{0400B9FF-0835-44B3-9E8E-8EF90E9880E0}" emma:medium="tactile" emma:mode="ink">
            <msink:context xmlns:msink="http://schemas.microsoft.com/ink/2010/main" type="paragraph" rotatedBoundingBox="15594,2872 18775,2982 18735,4146 15554,4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D6DF8F-26C4-4451-BF02-791C733B1B40}" emma:medium="tactile" emma:mode="ink">
              <msink:context xmlns:msink="http://schemas.microsoft.com/ink/2010/main" type="inkBullet" rotatedBoundingBox="15582,3212 16232,3234 16205,4007 15555,3984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</emma:literal>
              </emma:interpretation>
              <emma:interpretation id="interp2" emma:lang="en-AU" emma:confidence="0">
                <emma:literal>b))</emma:literal>
              </emma:interpretation>
              <emma:interpretation id="interp3" emma:lang="en-AU" emma:confidence="0">
                <emma:literal>by</emma:literal>
              </emma:interpretation>
              <emma:interpretation id="interp4" emma:lang="en-AU" emma:confidence="0">
                <emma:literal>be</emma:literal>
              </emma:interpretation>
            </emma:one-of>
          </emma:emma>
        </inkml:annotationXML>
        <inkml:trace contextRef="#ctx0" brushRef="#br0">136 28 1267,'0'0'112,"0"-8"-89,-4 0-23,4 4 0,0 4 164,0 0 29,0 0 6,0 0 1,0-7-62,0 7-12,0 0-2,0 0-1,0 0-67,4 7-14,-4 13-2,5-5-1,-1 1-24,0 7-5,-4 8-1,0 8 0,0-16 7,0 8 0,0 0 1,0 8 0,0-12-17,0 4 0,0 0 8,0-4-8,0 0 0,0-7 0,0-9 0,0 5 0,5-1 0,-5-7 10,0-8-10,0 8 8,4 0-8,-4-8 0,0 0 0,0 0-11,4-8 11,-4-4-8,5 1 8,-1-1-8,0 0 8,1 1 0,-1-9-9,0 9 9,1-5 0,-1 8 0,0 1-9,1-1 9,-5 8 0,8-4 0,-8 4-8,9 0 8,4 4 0,-4 4 0,-1-4 0,1 3 0,4-3 0,-9 0 8,-4-4-8,13 8 12,-4 7-2,0-7-1,-5 4 0,5-1 0,-5-3 3,0 0 1,1 0 0,-1-1 0,-4 5-1,-4 0 0,4-5 0,-5 1 0,-3 0 7,-5 0 1,0-1 0,-5 5 0,-3 0-8,-1-5-2,-4 1 0,4 0 0,-4-4-10,0 0 0,0-4 0,0 0 8,5 0-22,-1 0-5,9-8-1,0 4 0,9 0-109,-5-11-23,5-1-4,4 1-941</inkml:trace>
        <inkml:trace contextRef="#ctx0" brushRef="#br0" timeOffset="276.8643">409 28 403,'0'0'36,"0"0"-36,0 0 0,0 0 0,0 0 344,0 0 61,0 0 13,0 0 2,9 4-220,4-1-45,-4 5-9,4 0-2,0 0-60,-5-1-12,10 5-2,-5 0-1,4 7-19,0-3-4,1 3-1,-1 4 0,0 1-10,-4-1-3,5 4 0,-5 0 0,-5 4-11,-3 0-2,-1 0-1,-4 0 0,0 4-5,-4-4-1,-1 4 0,-8 0 0,0 0-3,0-8-1,0 4 0,0-4 0,-4 0-8,0-4 0,-1 5 0,1-17 0,-5 5-24,5-5-8,0-3 0,-5 0-1,5-4-217,4-4-43</inkml:trace>
      </inkml:traceGroup>
      <inkml:traceGroup>
        <inkml:annotationXML>
          <emma:emma xmlns:emma="http://www.w3.org/2003/04/emma" version="1.0">
            <emma:interpretation id="{98C8959E-FBAC-47A8-A2D4-A6BECE1E81F6}" emma:medium="tactile" emma:mode="ink">
              <msink:context xmlns:msink="http://schemas.microsoft.com/ink/2010/main" type="line" rotatedBoundingBox="16592,2906 18775,2982 18735,4146 16551,4071"/>
            </emma:interpretation>
          </emma:emma>
        </inkml:annotationXML>
        <inkml:traceGroup>
          <inkml:annotationXML>
            <emma:emma xmlns:emma="http://www.w3.org/2003/04/emma" version="1.0">
              <emma:interpretation id="{DDA7637E-6FFD-46F1-AB3F-7BC4D751755F}" emma:medium="tactile" emma:mode="ink">
                <msink:context xmlns:msink="http://schemas.microsoft.com/ink/2010/main" type="inkWord" rotatedBoundingBox="16592,2906 18775,2982 18735,4146 16551,4071"/>
              </emma:interpretation>
              <emma:one-of disjunction-type="recognition" id="oneOf1">
                <emma:interpretation id="interp5" emma:lang="en-AU" emma:confidence="0">
                  <emma:literal>in-not</emma:literal>
                </emma:interpretation>
                <emma:interpretation id="interp6" emma:lang="en-AU" emma:confidence="0">
                  <emma:literal>In-not</emma:literal>
                </emma:interpretation>
                <emma:interpretation id="interp7" emma:lang="en-AU" emma:confidence="0">
                  <emma:literal>In-nit,</emma:literal>
                </emma:interpretation>
                <emma:interpretation id="interp8" emma:lang="en-AU" emma:confidence="0">
                  <emma:literal>in-nite</emma:literal>
                </emma:interpretation>
                <emma:interpretation id="interp9" emma:lang="en-AU" emma:confidence="0">
                  <emma:literal>in-nit,</emma:literal>
                </emma:interpretation>
              </emma:one-of>
            </emma:emma>
          </inkml:annotationXML>
          <inkml:trace contextRef="#ctx0" brushRef="#br0" timeOffset="1373.6758">1220-224 2052,'0'-4'91,"-4"0"18,-1-4-87,5 4-22,0 0 0,0 1 0,-4-1 124,4 4 21,0 0 4,0 0 1,0 0-69,0 0-13,0 0-4,0 0 0,0 0-40,0 0-9,4 11-2,5 9 0,-9-1-13,4 0 9,5 1-9,-5-1 8,1-3-8,3 3 0,-3-3 0,3-1 0,-3 1-31,-1-1-1,0 1-1,5 7 0,-5-15-191,1 3-37,-1-3-8</inkml:trace>
          <inkml:trace contextRef="#ctx0" brushRef="#br0" timeOffset="1618.2503">1008 218 1569,'0'0'69,"0"0"15,0 0-67,0 0-17,13 0 0,-5 7 0,1-3 149,4 0 27,0-4 4,0 0 2,4-4-54,1 0-10,-1 4-2,5-7-1,-5-1-35,9 0-8,-4 0 0,4 5-1,0-5-39,-5 0-8,5 0-2,-4 4 0,0-3-22,4 3 8,-9-8-8,5 8 0,-1 0-12,-3 4-8,-5 0 0,0 0-1,0 0-180,-13 0-36,0 0-7</inkml:trace>
          <inkml:trace contextRef="#ctx0" brushRef="#br0" timeOffset="2126.4572">1151 497 460,'0'0'41,"0"11"-33,0 1-8,0 0 0,0-12 344,-5 15 68,5 1 12,0 3 4,0-7-243,0 3-48,0 5-9,0 3-3,0-4-75,5 1-15,-5-1-3,0 1-1,0-1-15,0-4-2,0 1-1,0-1 0,4-3-5,-4-12-8,0 0 11,0 0-11,0 0 0,0 0 0,0 0-12,0 0 3,0-12 17,0 5 3,4-5 1,1-3 0,-5-5-21,4 5-4,-4-5-1,4-3 0,-4 4 14,5-1 0,-1 5 0,0-5 0,5 5 12,-5-5 6,5 9 1,0-9 0,4 9 5,-5-1 0,5 0 1,0 5 0,0 3-2,5 0-1,-1 4 0,-4 4 0,-9 0 12,9 0 2,0 3 1,0 5 0,-4 4-24,4 7-5,0-4 0,-4-3-8,-1 11 12,1 0-12,-5-4 12,1 8-12,3-7 0,-3 3 0,-1-8 0,0 4 0,1-3 0,-1-1-22,0 0 3,1-3 1,-5-16-210,0 0-43,0 0-8</inkml:trace>
          <inkml:trace contextRef="#ctx0" brushRef="#br0" timeOffset="2205.3942">1770 315 1267,'0'0'112,"0"0"-89,0 0-23,9-8 0,0 0 326,4 4 61,-4-4 12,-1 5 2,5-5-245,5 8-48,-5 0-11,0 0-1,4 0-52,-4 0-9,9 0-3,-9 0 0,0 4-32,0-4 0,4-4 0,0 4-933,-4 0-194</inkml:trace>
          <inkml:trace contextRef="#ctx0" brushRef="#br0" timeOffset="2578.4096">2564-255 1324,'0'0'118,"0"0"-94,0 0-24,0 0 0,0 0 210,0 0 38,0 0 7,4 15 1,-4-3-132,0 3-26,4 5-6,1-1 0,3 0-37,1 5-7,0-1-2,-1 4 0,5-7-34,-4-1-12,0 0 0,-1 1 9,1-1-9,4-3 0,0-1-10,0 1 10,0-9-146,0 5-23,-13-12-5</inkml:trace>
          <inkml:trace contextRef="#ctx0" brushRef="#br0" timeOffset="2822.2261">2343 187 1555,'0'0'138,"0"0"-110,0 0-28,0 0 0,0 0 124,0 0 20,0 0 4,13 0 1,0 0 17,0 4 3,4-4 1,0 0 0,5-4-66,0 4-14,4-4-2,0 0-1,8 0-30,-3-4-5,-10 4-2,10-3 0,3 3-18,1-4-4,0 4-1,-1-4 0,-3 1-19,4-1-8,-9 4 8,4 0-8,-4 0-13,-4 0-8,4-3-2,-5 3 0,1 0-130,-5 4-27,-4 0-4,-4 0-1064</inkml:trace>
          <inkml:trace contextRef="#ctx0" brushRef="#br0" timeOffset="3243.3669">2308 563 2152,'0'0'96,"0"0"19,0 0-92,0 0-23,0 0 0,0 0 0,0 8 115,4 7 18,-4-3 4,5 3 1,-5 1-74,0-1-14,0 5-3,0-1-1,0-4-25,0 1-5,0 0 0,4 3-1,-4 0-15,0-7 9,4 0-9,-4-12 8,0 0-8,0 0 0,0 0 9,0 0-9,0 0 0,0 0 0,0 0 0,5-8 8,-5-4-8,4 1 8,-4-9-8,0 5 8,0-5-8,4-3 0,1 0 0,-1-1 0,0 1 13,5 0-1,-5 0-1,5-1 0,0 5 6,-1 0 2,1-1 0,4 9 0,0-1-1,0 0 0,-4 5 0,4 3 0,-5 8-1,1-1 0,0 5 0,-1 0 0,5 4-6,-4 3-2,0 1 0,-1 3 0,-8 4-9,9-3 12,-5 3-12,5 0 12,-5 0-12,1-3-9,-1 3 9,5 4-13,-5-15-91,0 3-19,1 1-3,3-1-1160</inkml:trace>
          <inkml:trace contextRef="#ctx0" brushRef="#br0" timeOffset="3435.8765">2676 671 1382,'13'-4'123,"-4"0"-99,4-4-24,4 4 0,-4-4 254,5 8 46,-1-3 8,0-1 3,1 0-148,-1 0-30,1 0-5,-1 4-2,0-4-62,1 4-13,-5-4-3,0 0 0,0 1-36,-5-1-12,-8 4 0,13-4 0,-13 4-116,0 0-29,0 0-7,0 0-1088</inkml:trace>
          <inkml:trace contextRef="#ctx0" brushRef="#br0" timeOffset="3660.1215">2824 460 2714,'0'0'60,"0"0"12,0 0 2,0 0 2,-4 7-60,-1-3-16,1-4 0,4 4 0,-5 0 74,5 7 12,0 1 2,0 3 1,5-3-29,-5 3-7,4 1-1,1 3 0,-1-4-25,0 1-6,1-1-1,-1 4 0,0 1-20,-4-1 0,5 0 0,-1-7 0,-4 3-12,9 1 4,-5-1 0,5-3 0,-1-5-134,1-3-26,-9-4-6,4 8-1098</inkml:trace>
          <inkml:trace contextRef="#ctx0" brushRef="#br0" timeOffset="3869.2638">3101 425 518,'0'0'46,"0"0"-37,0 0-9,0 0 0,0 0 444,0 0 88,0 0 16,0 0 4,0 0-334,0 0-67,0 0-14,9 11-2,-5 5-66,1-1-13,-1 5-2,0 3-1,1 4-22,-1 0-5,0 3-1,5 1 0,-5 0-17,-4 0-8,5 4 8,-5-12-8,4 4-13,0 0-8,-4 0-2,0-4 0,5-4-208,-5-4-41</inkml:trace>
        </inkml:traceGroup>
      </inkml:traceGroup>
    </inkml:traceGroup>
    <inkml:traceGroup>
      <inkml:annotationXML>
        <emma:emma xmlns:emma="http://www.w3.org/2003/04/emma" version="1.0">
          <emma:interpretation id="{10717ABA-D7BE-45E4-894D-51BD71236019}" emma:medium="tactile" emma:mode="ink">
            <msink:context xmlns:msink="http://schemas.microsoft.com/ink/2010/main" type="paragraph" rotatedBoundingBox="15674,4891 18945,4774 18960,5206 15689,5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459E3-486C-43A5-AC3D-AA0AE6E8A5F2}" emma:medium="tactile" emma:mode="ink">
              <msink:context xmlns:msink="http://schemas.microsoft.com/ink/2010/main" type="line" rotatedBoundingBox="15674,4891 18945,4774 18960,5206 15689,5322"/>
            </emma:interpretation>
          </emma:emma>
        </inkml:annotationXML>
        <inkml:traceGroup>
          <inkml:annotationXML>
            <emma:emma xmlns:emma="http://www.w3.org/2003/04/emma" version="1.0">
              <emma:interpretation id="{653C862B-7010-4022-A96E-DD4EB78626CF}" emma:medium="tactile" emma:mode="ink">
                <msink:context xmlns:msink="http://schemas.microsoft.com/ink/2010/main" type="inkWord" rotatedBoundingBox="15678,5015 15961,5005 15968,5196 15685,5206"/>
              </emma:interpretation>
              <emma:one-of disjunction-type="recognition" id="oneOf2">
                <emma:interpretation id="interp10" emma:lang="en-AU" emma:confidence="0">
                  <emma:literal>=</emma:literal>
                </emma:interpretation>
                <emma:interpretation id="interp11" emma:lang="en-AU" emma:confidence="0">
                  <emma:literal>E</emma:literal>
                </emma:interpretation>
                <emma:interpretation id="interp12" emma:lang="en-AU" emma:confidence="0">
                  <emma:literal>c</emma:literal>
                </emma:interpretation>
                <emma:interpretation id="interp13" emma:lang="en-AU" emma:confidence="0">
                  <emma:literal>[</emma:literal>
                </emma:interpretation>
                <emma:interpretation id="interp14" emma:lang="en-AU" emma:confidence="0">
                  <emma:literal>e</emma:literal>
                </emma:interpretation>
              </emma:one-of>
            </emma:emma>
          </inkml:annotationXML>
          <inkml:trace contextRef="#ctx0" brushRef="#br0" timeOffset="4518.6475">136 1800 1818,'0'0'80,"0"0"17,0 0-77,0 0-20,0 0 0,0 0 0,0 0 122,0 0 21,0 0 4,5 4 1,3 0-64,-3 0-12,3 0-2,1-4-1,0 4-45,-1-4-8,1 0-3,4 0 0,-4 0-30,4 0-7,-5 0 0,1 0-745,-5 4-149</inkml:trace>
          <inkml:trace contextRef="#ctx0" brushRef="#br0" timeOffset="4628.928">119 1978 1152,'0'0'102,"0"0"-82,0 0-20,0 0 0,0 0 232,0 0 43,9 4 8,4 3 1,-5-7-120,10 0-25,-1 0-5,5-4-1,4 1-83,0 3-17,0-8-3,0 4-1,4-4-103,0 1-21,1-1-4</inkml:trace>
        </inkml:traceGroup>
        <inkml:traceGroup>
          <inkml:annotationXML>
            <emma:emma xmlns:emma="http://www.w3.org/2003/04/emma" version="1.0">
              <emma:interpretation id="{186CAD0F-F17D-467B-BB94-7DEB40AFBF28}" emma:medium="tactile" emma:mode="ink">
                <msink:context xmlns:msink="http://schemas.microsoft.com/ink/2010/main" type="inkWord" rotatedBoundingBox="16848,4849 18945,4774 18960,5206 16863,5281"/>
              </emma:interpretation>
              <emma:one-of disjunction-type="recognition" id="oneOf3">
                <emma:interpretation id="interp15" emma:lang="en-AU" emma:confidence="0">
                  <emma:literal>nth-n</emma:literal>
                </emma:interpretation>
                <emma:interpretation id="interp16" emma:lang="en-AU" emma:confidence="0">
                  <emma:literal>nth -n</emma:literal>
                </emma:interpretation>
                <emma:interpretation id="interp17" emma:lang="en-AU" emma:confidence="0">
                  <emma:literal>net -n</emma:literal>
                </emma:interpretation>
                <emma:interpretation id="interp18" emma:lang="en-AU" emma:confidence="0">
                  <emma:literal>nite -n</emma:literal>
                </emma:interpretation>
                <emma:interpretation id="interp19" emma:lang="en-AU" emma:confidence="0">
                  <emma:literal>not -n</emma:literal>
                </emma:interpretation>
              </emma:one-of>
            </emma:emma>
          </inkml:annotationXML>
          <inkml:trace contextRef="#ctx0" brushRef="#br0" timeOffset="5516.1349">1294 1731 2178,'0'0'48,"0"0"9,0 0 3,0 0 1,0 0-49,0 0-12,0 0 0,0 0 0,0 0 68,0 0 12,0 0 1,0 0 1,0 0-46,4 12-8,-4 7-3,0-4 0,4 5-12,-4-1-2,0 0-1,0 4 0,0-4-10,0 1 0,0-1 9,0 0-9,5-7 0,-10 3 0,1-3 0,4-12-12,0 0 12,0 0-12,0 0 12,0 0-12,0 0-8,0 0-3,0 0 0,0 0 0,0-4 3,-4-4 0,4-3 0,0-1 0,0-3 20,0 3 0,4-3 0,0-1 0,1-3-14,-1 0 2,0-4 0,5 7 0,0 1 35,-1-1 7,-3 1 2,8 0 0,-5 7-13,5-4-3,0 9 0,0-1 0,0 0 10,5 0 2,-5 8 0,0 0 0,0 3-4,-5 5-1,5-1 0,0 5 0,0 3-11,-4 0-3,4 1 0,-4 3 0,-1 0-9,-3-4 0,3 0 0,-3 1 0,-1-1-14,0 0-8,1 1-2,-1-5 0,0-4-151,-4-11-30,0 0-7</inkml:trace>
          <inkml:trace contextRef="#ctx0" brushRef="#br0" timeOffset="5702.2077">1580 1870 1209,'0'0'108,"0"0"-87,0 0-21,0 0 0,0 0 175,0 0 30,0 0 7,0 0 0,13 0-52,0 0-12,-5 4-1,5-4-1,0 0-50,0 0-9,5 0-3,-5 0 0,4 3-24,-4-3-6,0 0-1,0 0 0,0 4-25,4-4-6,-3 4-1,-1-4 0,0 0-21,-5 0 8,10 0-8,-5-4 0,0 4-10,0 0-6,0 0-2,0 0 0,0-4-161,-9 4-32,5 0-6,-5-3-903</inkml:trace>
          <inkml:trace contextRef="#ctx0" brushRef="#br0" timeOffset="5991.8182">1723 1619 1152,'0'0'102,"0"0"-82,0 0-20,0 0 0,0 0 202,0 0 36,0 0 7,0 0 2,0 0-87,0 0-18,0 12-3,0-1-1,-5-3-57,5 0-11,5 7-2,-1 1-1,-4-1-28,4 8-6,1 0-1,-1 4 0,0-4-19,5 8-4,-5-4-1,1 0 0,3 0-8,1-4 0,-4 4 0,-1-7 0,5-1-84,4-4-13,-9-3-3,9-1-704,-9-3-140</inkml:trace>
          <inkml:trace contextRef="#ctx0" brushRef="#br0" timeOffset="6117.463">2065 1689 748,'0'0'67,"0"0"-54,0 0-13,0 0 0,0 0 270,0 0 51,0 0 11,0 0 1,13 11-144,0 5-29,-8-1-5,3 0-2,-3 5-65,3-1-12,-3 4-4,-1 0 0,5 4-48,-5-4-9,0 0-3,1 1 0,-1-1-20,5-4-5,-1-4-1,1 1 0,0-5-218,4-3-44</inkml:trace>
          <inkml:trace contextRef="#ctx0" brushRef="#br0" timeOffset="6320.6739">2468 1885 288,'0'0'25,"9"0"-25,-9 0 0,4 0 0,5-4 415,0 0 77,-1 4 16,5 0 4,-4 0-266,0 0-53,8-3-10,5 3-3,-9 0-93,4 0-19,0 0-4,1 0-1,-1 3-39,-4-3-8,0 0-2,4 4 0,5-4-77,0 4-15,-5-4-3,5 4-1195</inkml:trace>
          <inkml:trace contextRef="#ctx0" brushRef="#br0" timeOffset="6837.1771">2993 1716 748,'0'0'67,"0"0"-54,0 0-13,0 0 0,0 0 340,0 0 66,0 0 13,0 0 2,0 0-231,0 0-46,0 0-10,4 15-2,-4 0-82,5 1-17,-1 3-3,-4 4-1,4-7-18,-4 3-11,5-4 12,-1 5-12,5-5 0,-5 0 0,0-3 0,1-4 0,3 3 0,-8-11 0,0 0 0,5 8 0,-5-8-9,0 0 1,0 0 0,0 0 0,0 0-3,0-4 0,4-4 0,0 1 0,-8-5 11,4-3 0,4-1-9,1 1 9,-1-8 0,-4 4 0,4-5 0,1 1 0,-1 0 0,5-4 15,-5 4-3,5 0 0,-1 0 5,1 4 1,0 3 0,-1 5 0,1-1 2,0 4 1,-1 1 0,-3 3 0,8 8 2,0 3 0,0 1 0,0 4 0,-5-5-7,5 5 0,0 3-1,0-3 0,0 7-4,5 0-1,-5 5 0,-5-1 0,1-4 2,-5 0 0,5 4 0,0-3 0,4-1-55,-5 0-10,-3-4-3,3 5-852,-3-1-170</inkml:trace>
        </inkml:traceGroup>
      </inkml:traceGroup>
    </inkml:traceGroup>
    <inkml:traceGroup>
      <inkml:annotationXML>
        <emma:emma xmlns:emma="http://www.w3.org/2003/04/emma" version="1.0">
          <emma:interpretation id="{DCCDF7DB-8EFF-4814-8B33-D20916AC0BC8}" emma:medium="tactile" emma:mode="ink">
            <msink:context xmlns:msink="http://schemas.microsoft.com/ink/2010/main" type="paragraph" rotatedBoundingBox="16911,6061 19275,5746 19378,6521 17015,68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663D6A-CC8F-4977-9C54-C7B7B910493F}" emma:medium="tactile" emma:mode="ink">
              <msink:context xmlns:msink="http://schemas.microsoft.com/ink/2010/main" type="line" rotatedBoundingBox="16911,6061 19275,5746 19378,6521 17015,6836">
                <msink:destinationLink direction="with" ref="{D90C1F08-4606-4001-A130-A32EF276AC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811D90-69D4-4686-8D78-D09EDC8D8654}" emma:medium="tactile" emma:mode="ink">
                <msink:context xmlns:msink="http://schemas.microsoft.com/ink/2010/main" type="inkWord" rotatedBoundingBox="16911,6061 19275,5746 19378,6521 17015,6836"/>
              </emma:interpretation>
              <emma:one-of disjunction-type="recognition" id="oneOf4">
                <emma:interpretation id="interp20" emma:lang="en-AU" emma:confidence="0">
                  <emma:literal>ninth)</emma:literal>
                </emma:interpretation>
                <emma:interpretation id="interp21" emma:lang="en-AU" emma:confidence="0">
                  <emma:literal>n (nth)</emma:literal>
                </emma:interpretation>
                <emma:interpretation id="interp22" emma:lang="en-AU" emma:confidence="0">
                  <emma:literal>n (nt.)</emma:literal>
                </emma:interpretation>
                <emma:interpretation id="interp23" emma:lang="en-AU" emma:confidence="0">
                  <emma:literal>n (net)</emma:literal>
                </emma:interpretation>
                <emma:interpretation id="interp24" emma:lang="en-AU" emma:confidence="0">
                  <emma:literal>n (not)</emma:literal>
                </emma:interpretation>
              </emma:one-of>
            </emma:emma>
          </inkml:annotationXML>
          <inkml:trace contextRef="#ctx0" brushRef="#br0" timeOffset="7827.2439">1458 3164 2304,'-4'0'204,"-5"-3"-163,5 3-33,-5-4-8,9 4 73,-4 4 13,-5-1 2,9-3 1,0 0-21,-4 8-4,0 4 0,4 3-1,0-3-45,-5 3-9,5-3-1,0 3-8,-4 0 8,8-3-8,-4 3 0,5-3 0,-5-4 0,0 3 0,0-3 0,0-8 0,0 0 8,0 0-8,0 0 0,0 0 0,0 0 0,0 0 0,4-8 0,5 1 0,-5-5 0,5-3-9,-5-1 9,0 1 0,1-1 0,3 1 0,-3 0 0,3-1 0,-3-3 0,8 0 9,0 3-9,-5 1 10,5 3-10,0 1 10,0-5-10,0 8 10,0 5-10,-4 3 0,0 0 9,4 3-9,4 1 0,-8 0 8,-1 0-8,5 4 0,0 3 0,0 1 0,-4-1 0,0 1 8,-1 0-8,1 3 0,0-3 0,-1-1 0,-3 5-12,3-9-3,-3 1-1,3 3 0,-3-3-52,-1 0-10,-4-8-2,4 8-724,-4-8-144</inkml:trace>
          <inkml:trace contextRef="#ctx0" brushRef="#br0" timeOffset="8088.6426">2221 2825 1612,'0'-7'144,"0"-1"-116,0 0-28,0 8 0,0-4 170,0 4 28,0-7 6,0 7 0,0 0-65,0 0-14,0 0-2,0 0-1,-8 4-53,-1-1-10,0 9-3,1 3 0,-5 1-18,0 7-4,0 4-1,0 0 0,0 0-33,4 4 0,0 3 0,-4 1 0,5 0 0,3-5 0,5 5 0,0-4 0,5 0 0,3-4 0,1-4 0,0 0 0,4-4-19,0 1-10,4-5-3,0 0 0,5 1-130,0-9-26,-5-3-6</inkml:trace>
          <inkml:trace contextRef="#ctx0" brushRef="#br0" timeOffset="8459.0814">2477 2949 1324,'0'0'59,"0"0"12,0 0-57,0 0-14,0 0 0,0 11 0,-4 1 206,-1 3 38,1 4 8,4 5 2,0-9-150,0 4-29,-4 0-7,4 5 0,0-1-30,4-4-6,-4 0 0,0-3-1,4-1-16,-4-3-3,-4-1-1,4 1 0,0-8-3,0-4-8,0 0 12,0 0-4,0 0 0,0 0 0,0 0 0,0 0 0,0 0 7,4-12 1,1-7 0,-1 3 0,0 1 4,1-4 2,-1 3 0,0-3 0,1 0 7,3-1 2,-3 1 0,3 0 0,1 0 2,4 3 1,-4 1 0,4 7 0,0-3-9,0 3-1,4 0-1,-4 8 0,-4 0-3,4 0 0,-5 0 0,1 8 0,0-4-5,-1 3-2,1 5 0,4 3 0,0 5-13,-4-1 9,-1 0-9,1 0 8,0 8-8,-1-3 0,1-1 0,0 0-11,-1-4-75,-3 0-15,-1 1-3,5-5-799,-5-3-159</inkml:trace>
          <inkml:trace contextRef="#ctx0" brushRef="#br0" timeOffset="8636.7847">2833 3110 2026,'13'-3'90,"-9"-1"18,0 4-86,5-8-22,0 4 0,4 0 0,-5 0 143,5 1 24,5-1 5,-1-4 0,-4 0-35,4 1-7,1 3-2,-1 0 0,-4-4-98,4 8-20,-4-4-10,0 1 10,0-1-10,-4 4-14,4 4 3,-4-4 1,-5-4-170,0 4-33,5 0-7</inkml:trace>
          <inkml:trace contextRef="#ctx0" brushRef="#br0" timeOffset="8869.6365">3010 2837 1440,'0'0'128,"0"0"-103,0 0-25,0 0 0,0 0 204,0 8 36,0-1 8,0 5 0,0-1-80,0 9-17,-4-5-3,8 4-1,-4-3-74,5 3-14,-1 4-3,-4-4-1,4 5-24,-4-1-5,5 0-1,-1-4 0,0 4-25,1-4 8,3-3-8,-3 3 0,3-3-11,-3-5-7,-1 1-2,5-5 0,-1 1-149,-8-8-31,0 0-5,9 8-961</inkml:trace>
          <inkml:trace contextRef="#ctx0" brushRef="#br0" timeOffset="9070.6913">3322 2771 2257,'0'0'100,"0"0"20,0 0-96,0 0-24,0 0 0,9 8 0,-5 4 132,5-5 22,-9 5 4,4-1 1,5 1-76,-5 0-15,1-1-4,-1 8 0,0 1-28,1-5-7,-1 1-1,0 3 0,-4 0-28,5 4-10,3 0 0,-3-3 0,-5-5-149,4 4-29,5-7-7</inkml:trace>
          <inkml:trace contextRef="#ctx0" brushRef="#br0" timeOffset="9368.052">3647 2540 1324,'0'0'118,"0"0"-94,0 0-24,0 0 0,9 4 272,0 4 51,-5-1 9,5 5 3,-1 3-163,-3-3-32,3 7-6,-3 1-2,3-1-54,-3 0-11,-1 8-3,0 0 0,5 0-13,-5 0-3,5 4-1,-5 3 0,-4 1-47,5 0 0,-1-1-12,-4 5 2,-4 0 1,-1-5 0,5 1 0,-4-4 0,0 0 9,-1-4 14,-3-4-3,-1 0-1,0 0-78,-4 0-16,0 0-4,-4 0-1324</inkml:trace>
        </inkml:traceGroup>
      </inkml:traceGroup>
    </inkml:traceGroup>
    <inkml:traceGroup>
      <inkml:annotationXML>
        <emma:emma xmlns:emma="http://www.w3.org/2003/04/emma" version="1.0">
          <emma:interpretation id="{DA449DFD-87C5-4EE2-8ED7-D0B0E29F0B40}" emma:medium="tactile" emma:mode="ink">
            <msink:context xmlns:msink="http://schemas.microsoft.com/ink/2010/main" type="paragraph" rotatedBoundingBox="16167,7610 18006,7275 18095,7759 16256,8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6F8FC-3B70-4F06-8D31-CB1881B0F42D}" emma:medium="tactile" emma:mode="ink">
              <msink:context xmlns:msink="http://schemas.microsoft.com/ink/2010/main" type="line" rotatedBoundingBox="16167,7610 18006,7275 18094,7759 16256,8094"/>
            </emma:interpretation>
          </emma:emma>
        </inkml:annotationXML>
        <inkml:traceGroup>
          <inkml:annotationXML>
            <emma:emma xmlns:emma="http://www.w3.org/2003/04/emma" version="1.0">
              <emma:interpretation id="{BD0A21AB-DA70-44F2-971D-CBEC80509131}" emma:medium="tactile" emma:mode="ink">
                <msink:context xmlns:msink="http://schemas.microsoft.com/ink/2010/main" type="inkWord" rotatedBoundingBox="16192,7742 16427,7699 16478,7975 16242,8018"/>
              </emma:interpretation>
              <emma:one-of disjunction-type="recognition" id="oneOf5">
                <emma:interpretation id="interp25" emma:lang="en-AU" emma:confidence="0">
                  <emma:literal>=</emma:literal>
                </emma:interpretation>
                <emma:interpretation id="interp26" emma:lang="en-AU" emma:confidence="0">
                  <emma:literal>#</emma:literal>
                </emma:interpretation>
                <emma:interpretation id="interp27" emma:lang="en-AU" emma:confidence="0">
                  <emma:literal>t</emma:literal>
                </emma:interpretation>
                <emma:interpretation id="interp28" emma:lang="en-AU" emma:confidence="0">
                  <emma:literal>T</emma:literal>
                </emma:interpretation>
                <emma:interpretation id="interp29" emma:lang="en-AU" emma:confidence="0">
                  <emma:literal>&lt;</emma:literal>
                </emma:interpretation>
              </emma:one-of>
            </emma:emma>
          </inkml:annotationXML>
          <inkml:trace contextRef="#ctx0" brushRef="#br0" timeOffset="9973.6163">626 4528 1670,'0'0'148,"0"0"-118,0 0-30,0 0 0,0 0 134,0 0 21,0 0 4,9 4 1,4 0-41,-5-4-8,1 4-2,4 0 0,4-4-57,-4 0-12,5 0-3,4 4 0,-5-4-21,0 0-4,1 0 0,-1 4-1,0-4-29,-8 0-6,-9 0 0,0 0-794,13 3-158</inkml:trace>
          <inkml:trace contextRef="#ctx0" brushRef="#br0" timeOffset="10114.0476">682 4752 2224,'0'8'99,"0"-8"20,0 0-95,0 0-24,0 0 0,0 0 0,22 3 21,0-3 0,0 4 0,4-4 0,0-4 1,0 4 0,4 0 0,0 0-717,-4-3-143</inkml:trace>
        </inkml:traceGroup>
        <inkml:traceGroup>
          <inkml:annotationXML>
            <emma:emma xmlns:emma="http://www.w3.org/2003/04/emma" version="1.0">
              <emma:interpretation id="{7B279F33-59A6-450A-BD97-9E5AB8B778EB}" emma:medium="tactile" emma:mode="ink">
                <msink:context xmlns:msink="http://schemas.microsoft.com/ink/2010/main" type="inkWord" rotatedBoundingBox="17945,7286 18006,7275 18095,7759 18033,7770"/>
              </emma:interpretation>
              <emma:one-of disjunction-type="recognition" id="oneOf6">
                <emma:interpretation id="interp30" emma:lang="en-AU" emma:confidence="0">
                  <emma:literal>I</emma:literal>
                </emma:interpretation>
                <emma:interpretation id="interp31" emma:lang="en-AU" emma:confidence="0">
                  <emma:literal>l</emma:literal>
                </emma:interpretation>
                <emma:interpretation id="interp32" emma:lang="en-AU" emma:confidence="0">
                  <emma:literal>L</emma:literal>
                </emma:interpretation>
                <emma:interpretation id="interp33" emma:lang="en-AU" emma:confidence="0">
                  <emma:literal>|</emma:literal>
                </emma:interpretation>
                <emma:interpretation id="interp34" emma:lang="en-AU" emma:confidence="0">
                  <emma:literal>'</emma:literal>
                </emma:interpretation>
              </emma:one-of>
            </emma:emma>
          </inkml:annotationXML>
          <inkml:trace contextRef="#ctx0" brushRef="#br0" timeOffset="10770.6305">2386 4070 1843,'0'0'164,"0"0"-132,0 0-32,0 0 0,0 0 188,0 0 30,0 0 6,0 0 2,0 0-98,0 0-20,0 11-4,0 5-1,0-5-67,4 5-12,1 3-4,-1 4 0,5 8-12,-5 0-8,0 4 10,5-1-10,-5-3 0,5 0 0,0 0 0,-1-4 0,1 0-15,4-8-5,-4 0-2,-1-3 0,1-1-141,0-3-28,-1-1-5,1-3-955</inkml:trace>
        </inkml:traceGroup>
      </inkml:traceGroup>
    </inkml:traceGroup>
    <inkml:traceGroup>
      <inkml:annotationXML>
        <emma:emma xmlns:emma="http://www.w3.org/2003/04/emma" version="1.0">
          <emma:interpretation id="{4D227C8B-8BB0-4977-84CF-55EE06101DFB}" emma:medium="tactile" emma:mode="ink">
            <msink:context xmlns:msink="http://schemas.microsoft.com/ink/2010/main" type="paragraph" rotatedBoundingBox="17258,8528 19192,8529 19191,9047 17257,90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E17B73-4648-4403-9AEE-5B93B66D29C6}" emma:medium="tactile" emma:mode="ink">
              <msink:context xmlns:msink="http://schemas.microsoft.com/ink/2010/main" type="line" rotatedBoundingBox="17258,8528 19192,8529 19191,9047 17257,9045"/>
            </emma:interpretation>
          </emma:emma>
        </inkml:annotationXML>
        <inkml:traceGroup>
          <inkml:annotationXML>
            <emma:emma xmlns:emma="http://www.w3.org/2003/04/emma" version="1.0">
              <emma:interpretation id="{E557A432-BB9B-46E1-87C5-4D1C3C01E710}" emma:medium="tactile" emma:mode="ink">
                <msink:context xmlns:msink="http://schemas.microsoft.com/ink/2010/main" type="inkWord" rotatedBoundingBox="17258,8528 19192,8529 19191,9047 17257,9045"/>
              </emma:interpretation>
              <emma:one-of disjunction-type="recognition" id="oneOf7">
                <emma:interpretation id="interp35" emma:lang="en-AU" emma:confidence="0">
                  <emma:literal>non</emma:literal>
                </emma:interpretation>
                <emma:interpretation id="interp36" emma:lang="en-AU" emma:confidence="0">
                  <emma:literal>not n</emma:literal>
                </emma:interpretation>
                <emma:interpretation id="interp37" emma:lang="en-AU" emma:confidence="0">
                  <emma:literal>net n</emma:literal>
                </emma:interpretation>
                <emma:interpretation id="interp38" emma:lang="en-AU" emma:confidence="0">
                  <emma:literal>K In</emma:literal>
                </emma:interpretation>
                <emma:interpretation id="interp39" emma:lang="en-AU" emma:confidence="0">
                  <emma:literal>nt n</emma:literal>
                </emma:interpretation>
              </emma:one-of>
            </emma:emma>
          </inkml:annotationXML>
          <inkml:trace contextRef="#ctx0" brushRef="#br0" timeOffset="11888.4622">1710 5588 1670,'-5'-27'74,"1"19"15,4 8-71,-4-4-18,4 1 0,0 3 0,-5 0 193,5 0 35,0 0 8,0 0 0,0 0-148,0 0-31,5 15-5,3 0-2,-3 5-38,-1-1-12,0 0 0,5 4 0,0-3 0,-5 3 0,0-8 0,1 4 0,-1-3-22,0-5 2,1 5 0,-5-16 0,4 8-4,-4-8 0,0 0 0,0 0 0,0 0 7,0 0 1,0 0 0,0 0 0,0 0 16,0 0 0,0-8 0,4 0 0,1-7 0,-1 3 0,-4-3 0,5-1 9,3 1 7,-3-4 0,3-1 1,-3 1 0,3 4 7,5-1 2,0 1 0,0-1 0,0-3 1,0 8 0,-4-5 0,4 9 0,0-1-12,-4 0-3,4 8 0,0 4 0,0-4 11,-5 4 1,-8-4 1,9 11 0,0 9-25,4-9 0,-5 5 0,1 3 0,0 0 0,-1 4 0,1 0 0,0 0 0,-1-3-15,-3 3-8,-1-4-1,0 0-1,1-3-26,-5-1-5,4 1 0,0-5-1,-4 1-172,0-12-35</inkml:trace>
          <inkml:trace contextRef="#ctx0" brushRef="#br0" timeOffset="12194.8774">2122 5322 979,'8'4'87,"1"-4"-70,0-4-17,-1 4 0,5 0 249,0 0 47,0 0 8,0-4 3,5 0-124,-5 4-25,-5 0-5,5 0-1,-4 0-60,-5 0-13,-4 0-3,13 8 0,-8-4-39,-5-4-8,0 8-1,4 3-1,-4-3-27,0 4 0,-4-5 8,-1 5-8,1-4-19,-5 3-5,5 1-2,4-1 0,-4 1-10,-1-5-3,1 5 0,4-4 0,0-8 9,0 0 2,0 0 0,0 11 0,0-3 19,0 4 9,4-5-8,-4-7 8,0 0 0,13 4 0,0-4 9,0 0-9,0-4 14,-4 0-4,4 1-1,0 3 0,0-4-9,0 0 0,0 0 0,4 4 0,-4-4-169,0 0-30,-4 4-5</inkml:trace>
          <inkml:trace contextRef="#ctx0" brushRef="#br0" timeOffset="12428.9858">2594 5727 2026,'0'0'90,"13"4"18,-4-8-86,4 4-22,0 0 0,0 0 0,-5 0 136,5 0 22,5-4 5,-5 4 1,4-4-73,-4 0-15,4 0-2,1 0-1,-1 4-58,-4-3-15,0-5 0,0 4 0,0 0-115,0 0-25,-4-3-6,0 3-987</inkml:trace>
          <inkml:trace contextRef="#ctx0" brushRef="#br0" timeOffset="12648.1395">2772 5442 1324,'0'0'59,"0"0"12,0 0-57,0 0-14,0 0 0,0 0 0,-5 7 272,5 1 52,0 4 11,0-1 1,0 1-205,0-1-42,5 5-8,-5-1-1,4 4-40,-4 1-7,0 3-1,4 0-1,1-4-31,-1 0-18,5 1 2,-5-1 1,-4-4 15,4 1 0,5-1 0,-4 1 0,3-5-237,-3-3-42</inkml:trace>
          <inkml:trace contextRef="#ctx0" brushRef="#br0" timeOffset="13345.9471">3197 5469 1555,'0'0'138,"0"0"-110,0 0-28,0 0 0,0 0 239,0 0 42,0 0 9,0 0 2,0 0-159,0 0-31,-5 7-6,5 5-2,5-1-55,-5 5-11,4-1-3,0 1 0,1-1-13,-1 0-2,0 5-1,1 3 0,-1-4-9,0 0 0,1 1 0,-1-1 0,-4-4 0,0 1 0,4-5 0,-4 1 0,0-12-12,0 0 12,0 0-10,0 0 10,0 0-14,0 0 3,0 0 1,9-8 0,-5-3 10,1-1-12,3-3 12,-3-1-12,-1 1 12,5-1 0,-5-3 0,5 0 0,-1 0 0,1-5 9,0 1-9,-1 0 10,5 0 2,-8 4 1,3 3 0,1 1 0,0-4 2,4 11 0,0 0 0,0-3 0,-5 3 1,1 4 0,4 0 0,0 8 0,-4 0 3,4 4 1,-5 3 0,5 5 0,-4-1-11,4 4-1,-4 1-8,-1-5 12,1 4-12,0 1 8,-5 3-8,5 0 0,-5 0 0,5-4 0,-5 4 0,5-3 0,-5-1-24,0-4-8,1 1-2,3-5 0,-3 5-186,-5-16-36</inkml:trace>
        </inkml:traceGroup>
      </inkml:traceGroup>
    </inkml:traceGroup>
    <inkml:traceGroup>
      <inkml:annotationXML>
        <emma:emma xmlns:emma="http://www.w3.org/2003/04/emma" version="1.0">
          <emma:interpretation id="{F500DE08-7D93-4DE3-BE98-ED2DBED66F73}" emma:medium="tactile" emma:mode="ink">
            <msink:context xmlns:msink="http://schemas.microsoft.com/ink/2010/main" type="paragraph" rotatedBoundingBox="16119,10274 23326,9956 23373,11021 16166,11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2CB66F-F37D-4D93-8D5C-21003E4830D8}" emma:medium="tactile" emma:mode="ink">
              <msink:context xmlns:msink="http://schemas.microsoft.com/ink/2010/main" type="line" rotatedBoundingBox="16119,10274 23326,9956 23373,11021 16166,11339"/>
            </emma:interpretation>
          </emma:emma>
        </inkml:annotationXML>
        <inkml:traceGroup>
          <inkml:annotationXML>
            <emma:emma xmlns:emma="http://www.w3.org/2003/04/emma" version="1.0">
              <emma:interpretation id="{8A5DF025-D4C7-48F7-94E6-CB706CBE9481}" emma:medium="tactile" emma:mode="ink">
                <msink:context xmlns:msink="http://schemas.microsoft.com/ink/2010/main" type="inkWord" rotatedBoundingBox="16123,10367 16728,10340 16746,10750 16141,10777"/>
              </emma:interpretation>
              <emma:one-of disjunction-type="recognition" id="oneOf8">
                <emma:interpretation id="interp40" emma:lang="en-AU" emma:confidence="0">
                  <emma:literal>as</emma:literal>
                </emma:interpretation>
                <emma:interpretation id="interp41" emma:lang="en-AU" emma:confidence="0">
                  <emma:literal>a</emma:literal>
                </emma:interpretation>
                <emma:interpretation id="interp42" emma:lang="en-AU" emma:confidence="0">
                  <emma:literal>at</emma:literal>
                </emma:interpretation>
                <emma:interpretation id="interp43" emma:lang="en-AU" emma:confidence="0">
                  <emma:literal>am</emma:literal>
                </emma:interpretation>
                <emma:interpretation id="interp44" emma:lang="en-AU" emma:confidence="0">
                  <emma:literal>an</emma:literal>
                </emma:interpretation>
              </emma:one-of>
            </emma:emma>
          </inkml:annotationXML>
          <inkml:trace contextRef="#ctx0" brushRef="#br0" timeOffset="19570.5429">1164 7152 1382,'0'0'123,"0"0"-99,-9-3-24,5-5 0,4 8 220,-9 0 40,-4-4 7,0 0 1,4 4-131,-4-4-26,0 4-6,0 4-1,0 0-61,0 0-13,-4 4-2,4 3-1,-4-3-18,-1 7-9,10-3 10,-5 3-10,4 1 0,0-1 0,9 0 0,-4 1-10,8-5 10,-4 5-13,0-5 5,5 5 8,3-5-12,1 1 12,4-4-10,-4 3 10,-1-7 0,5 4 0,5-1 0,-5-3 0,0 4 0,4 0 0,-4-4 11,4-1-3,-4 5 5,5 0 2,-5-4 0,0-1 0,-13-3-3,0 0-1,8 8 0,-8-8 0,0 0-11,9 8 0,0 0-10,-9-8 10,0 0 22,0 7 10,0 1 3,-9 0 0,0-4-22,1-1-4,-5 1-1,0 0 0,0 0-8,0-4 0,0 0 0,-5 0 0,5 0-44,0-4-4,0-4 0,5 1-820,3-1-163</inkml:trace>
          <inkml:trace contextRef="#ctx0" brushRef="#br0" timeOffset="19230.7169">656 7268 633,'0'0'56,"0"0"-44,0 0-12,0 0 0,0 0 194,0 0 37,0 0 7,0 0 2,5-4-56,-1-4-10,-8 1-2,4-1-1,4 0-32,-4 1-7,0-5 0,-4 4-1,4-3-35,0-1-6,-5 4-2,10 1 0,-5 7-43,0 0-9,-9-8-1,5 4-1,-5 0-20,9 4-4,-9 4-1,1 0 0,3 4-9,-8 3 0,5 1 0,-1 3 0,0 5-14,5-5 2,0 4 0,4 4 0,-5-3-19,5 3-3,5 0-1,-1 0 0,0-4 35,5-3 20,-5-1-2,5-3-1,-5-1-27,5 1-6,0-5 0,-1 1-1,-3-4 17,-5-4 0,0 0 0,0 0 0,8-4 0,1-4 8,-5-3-8,1 3 12,-1-7-12,0-1 0,1-3 0,-1 4 0,0-5 8,1 1-8,-1 0 11,0 0-11,1 3 0,-5 1 0,4 3 0,-4 5 0,4-1 0,-4 8 8,0 0 0,0 0-8,0 0 0,0 0-20,0 0 2,9 8 1,0-1 36,4 9 7,-9-1 2,5 4 0,0 1-28,-1 3 0,5 4 0,-4 0 0,-5-8 0,1 0 0,3 0 0,1 1 0,0-5-22,-1-3-3,1-1-1,0 1 0,-1-4-142,1-1-29,0-7-6,4-4-873</inkml:trace>
        </inkml:traceGroup>
        <inkml:traceGroup>
          <inkml:annotationXML>
            <emma:emma xmlns:emma="http://www.w3.org/2003/04/emma" version="1.0">
              <emma:interpretation id="{C992F29A-0189-4C8C-9D85-561393886FB5}" emma:medium="tactile" emma:mode="ink">
                <msink:context xmlns:msink="http://schemas.microsoft.com/ink/2010/main" type="inkWord" rotatedBoundingBox="17213,10363 22152,10146 22193,11073 17254,11291"/>
              </emma:interpretation>
              <emma:one-of disjunction-type="recognition" id="oneOf9">
                <emma:interpretation id="interp45" emma:lang="en-AU" emma:confidence="0">
                  <emma:literal>nothing</emma:literal>
                </emma:interpretation>
                <emma:interpretation id="interp46" emma:lang="en-AU" emma:confidence="0">
                  <emma:literal>nontin</emma:literal>
                </emma:interpretation>
                <emma:interpretation id="interp47" emma:lang="en-AU" emma:confidence="0">
                  <emma:literal>nonmixing</emma:literal>
                </emma:interpretation>
                <emma:interpretation id="interp48" emma:lang="en-AU" emma:confidence="0">
                  <emma:literal>nouning</emma:literal>
                </emma:interpretation>
                <emma:interpretation id="interp49" emma:lang="en-AU" emma:confidence="0">
                  <emma:literal>noontimes</emma:literal>
                </emma:interpretation>
              </emma:one-of>
            </emma:emma>
          </inkml:annotationXML>
          <inkml:trace contextRef="#ctx0" brushRef="#br0" timeOffset="21829.6249">4471 7368 2260,'0'0'100,"0"0"21,9-8-97,-9-3-24,0 3 0,4 4 0,0-3 119,-4 7 18,0 0 4,0 0 1,5 0-62,-5 0-13,0 0-3,4 11 0,0 1-39,1 3-8,-5 8-1,0 0-1,-5 4-15,1-4 0,8 4 0,1 0 0,-10 0 15,5 0 0,9-4 0,-5-3 0,-4-9-43,5 1-9,-5-4-2,0-8 0,8 3 11,-8-3 3,0 0 0,0 0 0,13-7 11,-8-1 2,-10-4 1,1 1 0,0-5 11,4 1 0,4-4 0,-4 0-8,-9-1 8,9 1 8,13-4-8,-8 4 11,-5-5 2,4 5 1,9 0 0,0 7 0,0-3 4,-4 3 1,-5 1 0,9 3 0,4 4-8,1 0-2,-10 1 0,1 3 0,-9 0 1,13 7 0,-4 1 0,-9-8 0,4 15-2,5 1 0,8 3 0,-8 0 0,-14 4-8,5 1 0,13-5 0,-4 4 0,0-4-16,-1 4 2,-8-7 0,9 3 0,4-7-128,-4-1-26,-14-7-4,5-4-993</inkml:trace>
          <inkml:trace contextRef="#ctx0" brushRef="#br0" timeOffset="22137.1589">4809 7064 2487,'0'0'55,"9"-4"11,-9 4 2,8-8 2,1 0-56,-5 1-14,9-1 0,-8 4 0,-5 4 111,8-7 19,10-1 4,-9 4 1,-9 4-56,0 0-11,0 0-3,17 0 0,-8 0-33,-9 0-6,0 0-2,8 8 0,5-1-24,-8 5 0,-5-1 0,0 1 0,0 0-10,0 3 10,0-3-13,-5-1 5,1 1-12,4-1-1,0 1-1,0-4 0,0-8-34,0 11-8,9-3 0,-5-1-1,-4-7 21,0 0 4,4 4 0,1 4 1,8-4 31,-13-4 8,0 0 0,8 4 0,5 0 28,0-4 11,-4 0 1,4 0 1,-4 0-33,4 0-8,0 0 0,4-4 0,-8 4-14,4 0-5,4 0-1,-4 0-841,-4 0-169</inkml:trace>
          <inkml:trace contextRef="#ctx0" brushRef="#br0" timeOffset="22330.8704">5178 7364 2149,'0'0'47,"0"0"9,0 0 3,0 0 2,0 0-49,0 0-12,0 0 0,13 4 0,4-4 148,9 0 28,-9 0 4,1-4 2,-10 0-62,5 1-13,5-1-3,-14 0 0,-4 4-73,0 0-15,13-8-4,0 4 0,-13 4-12,13-4-16,4 1 3,1-1 1,-10 0-144,1 0-29,4 0-6,0 0-635,4 0-127</inkml:trace>
          <inkml:trace contextRef="#ctx0" brushRef="#br0" timeOffset="22509.942">5290 7083 345,'18'-4'15,"-18"4"4,0 0-19,0 0 0,0 0 0,0 0 0,0 0 486,0 0 94,-9-4 18,9 4 4,9 0-381,-9 0-76,0 0-15,-5 12-3,1 3-49,8 1-10,1 3-1,-5 4-1,-9 0-42,5 0-9,-5 8-2,9-4 0,4 0-13,5 4 0,0 0 0,4 0 0,0-8-12,-5 0-9,1-4-2,4-4 0,13-7-237,-4-4-48</inkml:trace>
          <inkml:trace contextRef="#ctx0" brushRef="#br0" timeOffset="22927.2575">5650 7122 1094,'-4'3'97,"4"-3"-77,0 0-20,0 0 0,-9 12 324,9-4 62,4 3 12,1 1 2,-1 3-259,0 1-52,1 3-10,3-4-3,-8 5-48,0-5-9,-4 0-3,4 5 0,4-9-7,1 1-1,-10-1-8,5-3 12,0-8-12,0 0 0,0 0 0,0 0 0,0 0 0,0 0 0,0 0 0,0 0 0,0-12 0,0 1 0,5-1 0,3-3 0,-3 0 0,-1-1 17,-4-3-1,4 0-1,9-5-7,-4 5 0,-5-4-8,1 4 12,8 3 11,-9 1 1,0 0 1,5 3 0,-9 4 12,4 1 3,9 3 0,-4 0 0,-9 4-12,0 0-1,13 4-1,-4 0 0,-5 3 4,0 5 1,1 3 0,8-3 0,4 3-31,-8 5 0,-9-5 0,4 4-10,0 0 10,5 1 0,4-5 0,0 4 0,5-3-95,-5-5-13,4-3-4,-8 4-1278</inkml:trace>
          <inkml:trace contextRef="#ctx0" brushRef="#br0" timeOffset="23414.0529">6127 7060 1782,'22'-4'79,"-22"4"16,0 0-76,0 0-19,0 0 0,0-8 0,4 4 182,-4 4 33,0 0 6,0 0 2,0 0-85,0 0-17,0 0-3,9 0-1,4 0-45,0 4-8,-5 0-3,5 4 0,0-4-25,0 3-4,0-3-2,5 4 0,-1 4-13,0-5-2,1-3-1,3 4 0,-3 0-6,3 3 0,1-3-8,-5 3 12,5-3-12,0 0 0,-5-1 8,5 1-8,-5-4 0,0 0 0,1 4 0,-5-5 0,-5 1 8,1 0-8,0 0 0,-1 0 0,-8-4 0,0 0 8,0 0-8,-4 8 0,4 3 0,-9-3 8,9-8-8,-8 8 0,-1 3 8,-4-3-8,0 3 0,-4-3 0,8 4 0,-8-1 0,-5 1 0,5-1 0,-1 1 0,-3 3 0,-1-3 0,5 3 0,-5 1-12,5-1 0,-1 0 1,1 1 0,0-5-24,4-3-5,4 4 0,0-8-1,1-1-96,8-3-19,0 0-4,0 0-1124</inkml:trace>
          <inkml:trace contextRef="#ctx0" brushRef="#br0" timeOffset="20075.9813">1731 7337 1324,'0'0'59,"0"0"12,0 0-57,0 0-14,-8-4 0,8 4 0,-5-3 334,5 3 64,0 0 13,0 0 2,-8 3-285,3 1-58,-3 4-11,3 4-3,5-1-36,-8 5-7,8 7-1,-5 0-1,5 0-11,-4 8 0,4-4 0,-4 0 0,4 4 0,0-8 0,0 0 0,0-4 0,0-4 0,0-3 8,0 0-8,0-5 0,0-3 0,0-4 0,0 0 8,0 0-8,0 0 0,0 0 0,0 0 9,0-11-9,0-1 0,4-3 9,-4-1-9,4-3 0,-4-4 8,5 4-8,-5-1 0,4 1 0,0 0 9,1-1-9,3 1 0,1 0 9,-5 0 3,5 3 0,0 5 0,-1-5 0,5 5 0,-4 3 0,4 0 0,5 4 0,-5 1-2,0 3 0,0 3 0,0 1 0,0 8-2,0-1-8,-5 5 12,1 3-4,0 0 1,4 4 0,-9 4 0,5 0 0,-9 4-9,4-4 12,5-4-12,-5 4 12,0-7-12,5-1 0,-5-4 0,1 1 0,3-9-28,1 1-8,-9-8-2,0 0 0,0 0-247,9-4-50</inkml:trace>
          <inkml:trace contextRef="#ctx0" brushRef="#br0" timeOffset="20786.0423">2260 7191 2001,'0'0'44,"0"0"8,0 0 3,0 0 2,0 0-45,0 0-12,-4-4 0,4 4 0,0 0 158,0 0 30,0 0 5,0 0 2,0 0-87,0 0-18,0 0-3,0 0-1,0 0-34,0 0-8,13 4 0,0 4-1,-4 3-20,4 1-4,0-1-1,0 1 0,4-1-10,-4 1-8,4 0 12,5-1-12,-5 4 11,5-3-11,0 0 10,-5 3-10,5-3 8,-5-1-8,5 1 0,-1-1 9,-3 1-9,-1-4 0,-4 3 0,4-3 0,-12 3 0,-1-3 0,5 0 0,-5-1 8,0 1-8,-4-8 0,0 8 9,0-8-9,0 0 0,-4 8 9,-5-1-9,1 5 0,-1-4 0,-4-1 0,-4 1 0,-1 4 0,1-5 0,0 5 0,-9-4 0,8 3 0,-3-3 0,3 3 0,-3-3 0,3 4 0,1-1-11,-5 1 1,9-5 0,0 1 0,0 0-14,5-4-2,-1 0-1,9-4 0,0 0-17,0 0-4,0 0-1,0 0 0,0 0-100,0 0-20,9-4-4,8-4-609,5-4-122</inkml:trace>
          <inkml:trace contextRef="#ctx0" brushRef="#br0" timeOffset="21101.4549">2932 7245 2124,'-8'0'94,"8"0"19,-5-4-90,-3 4-23,-1-4 0,0 4 0,-4 0 147,5 0 25,-5 0 4,0 4 2,4 0-80,-4-4-16,4 4-3,0 3-1,1 1-45,-1 0-9,5 3-1,-5 5-1,9-1-22,0 8 0,4 0 0,5 1 0,0-1 0,-1-4 0,6 4 0,3-4 0,0-3 0,5-1 0,0-7 0,-1 0-8,1-5 8,0-3 0,-1 0 0,1-7 0,-5-1 0,5-4 11,0 1-11,-5-5 12,-4-7 0,4 0 0,-8 4 0,4-4 0,-4 0 3,-9 3 1,0 1 0,0 0 0,-5 0-3,-3 3 0,-5 1 0,0-1 0,-5 1-13,-3 3 0,-1 1 0,0 3 0,-4 4-40,0 4-8,0 0-2,0 4 0,5 4-120,-1 0-24,5 3-5,4 5-599,8-1-120</inkml:trace>
          <inkml:trace contextRef="#ctx0" brushRef="#br0" timeOffset="21292.9081">3366 7580 748,'4'8'67,"-4"-8"-54,0 0-13,0 0 0,9 4 425,-5-1 83,-4-3 16,0 0 3,0 0-307,4 16-62,-4-1-12,5 1-2,-10-1-85,1 4-17,0 5-3,-1 2-1,1 1-24,-5 4-5,-4 0-1,9 0 0,0 0-17,-1 0-4,5-4-1,0 0 0,0-4-231,-4-4-47</inkml:trace>
        </inkml:traceGroup>
        <inkml:traceGroup>
          <inkml:annotationXML>
            <emma:emma xmlns:emma="http://www.w3.org/2003/04/emma" version="1.0">
              <emma:interpretation id="{FFDE038F-029E-40F9-B24B-E3063F068E87}" emma:medium="tactile" emma:mode="ink">
                <msink:context xmlns:msink="http://schemas.microsoft.com/ink/2010/main" type="inkWord" rotatedBoundingBox="22575,9989 23326,9956 23357,10652 22605,10685"/>
              </emma:interpretation>
              <emma:one-of disjunction-type="recognition" id="oneOf10">
                <emma:interpretation id="interp50" emma:lang="en-AU" emma:confidence="0">
                  <emma:literal>4</emma:literal>
                </emma:interpretation>
                <emma:interpretation id="interp51" emma:lang="en-AU" emma:confidence="0">
                  <emma:literal>5</emma:literal>
                </emma:interpretation>
                <emma:interpretation id="interp52" emma:lang="en-AU" emma:confidence="0">
                  <emma:literal>K</emma:literal>
                </emma:interpretation>
                <emma:interpretation id="interp53" emma:lang="en-AU" emma:confidence="0">
                  <emma:literal>#</emma:literal>
                </emma:interpretation>
                <emma:interpretation id="interp54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24278.3366">7042 7133 1861,'0'0'82,"0"0"18,0 0-80,0 0-20,0 0 0,0 0 0,0 0 184,0 0 32,0 0 8,0 0 0,0 0-90,0 0-18,0 0-4,0 0-1,0 0-52,0 0-11,0 0-1,0 0-1,0 0-32,4 12-6,0 3-8,1-3 11,-5 3-11,0-3 0,0 3 0,0 0 8,0 1-8,0-5 0,-5 5 0,1-1 0,0-3-17,4-1 4,-5-3 1,5 4 0,0-12-24,0 7-5,0-7-1,0 0 0,0 0 14,0 0 4,0 0 0,0 0 0,0 0-11,0 0-1,0 0-1,0-7 0,-4-5 21,4 0 4,0 1 0,0-1 1,0 1 22,4 3 4,1-7 1,-1 3 0,-4 1 13,4-1 3,1 0 1,-1 1 0,5-1-8,-1 1-1,1-5-1,4 5 0,-4-1-4,4 1-1,0 3 0,0 0 0,0 1 2,4-1 0,0 4 0,1 4 0,-10 0-5,10 4-1,-5 0 0,4 3 0,-4 5 3,-4 0 1,-9-5 0,8 9 0,1-1-6,0-3 0,-1 7-1,1 0 0,0 0-11,-1 1 10,1-1-10,0 0 10,-1-3-10,-3 3 0,3 0 0,1-3 0,0 3 0,-5-4 0,5 1 0,-5-5 0,0 1 0,-4-12-12,0 0 4,5 11 8,-5-11-18,0 0 4,0 0 1,0 0 0,4 12-5,-4-12-1,0 0 0,0 0 0,0 0-29,0 0-7,0 0-1,0 0-866,0 0-174</inkml:trace>
          <inkml:trace contextRef="#ctx0" brushRef="#br0" timeOffset="24737.496">7471 6775 2098,'0'0'93,"0"0"19,0 0-89,0 0-23,0 0 0,8-4 0,1 0 169,-9 4 30,9-8 5,-1 8 2,-8 0-89,13-4-17,-13 4-4,9-3-1,4 3-46,-13 0-9,13 3-1,-13-3-1,9 0-23,-1 4-5,-8-4-1,9 12 0,-9-12-9,4 11 0,-4 5 0,0-5 0,-4 5-27,0-5-4,-1 5-1,1-5 0,-5 9-12,5-9-4,4 1 0,-4-1 0,4-3 14,0-8 2,-5 8 1,5-8 0,5 7 19,-5-7 12,4 12-13,5-4 5,-1-8 33,1 4 7,0-1 2,4 1 0,0-4-10,4 0-1,0-4-1,-4 1 0,9 3-8,-9-4-2,4 8 0,1-8 0,-1 4-252,5 0-52</inkml:trace>
        </inkml:traceGroup>
      </inkml:traceGroup>
    </inkml:traceGroup>
    <inkml:traceGroup>
      <inkml:annotationXML>
        <emma:emma xmlns:emma="http://www.w3.org/2003/04/emma" version="1.0">
          <emma:interpretation id="{2D24E31A-A91B-484C-88F0-102A694AD9AA}" emma:medium="tactile" emma:mode="ink">
            <msink:context xmlns:msink="http://schemas.microsoft.com/ink/2010/main" type="paragraph" rotatedBoundingBox="16763,12217 18847,11776 18936,12194 16851,126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C9F41-AE95-4972-A757-E69E7A88455B}" emma:medium="tactile" emma:mode="ink">
              <msink:context xmlns:msink="http://schemas.microsoft.com/ink/2010/main" type="inkBullet" rotatedBoundingBox="16764,12224 17307,12110 17393,12518 16851,12633"/>
            </emma:interpretation>
            <emma:one-of disjunction-type="recognition" id="oneOf11">
              <emma:interpretation id="interp55" emma:lang="en-AU" emma:confidence="0">
                <emma:literal>I.</emma:literal>
              </emma:interpretation>
              <emma:interpretation id="interp56" emma:lang="en-AU" emma:confidence="0">
                <emma:literal>i.</emma:literal>
              </emma:interpretation>
              <emma:interpretation id="interp57" emma:lang="en-AU" emma:confidence="0">
                <emma:literal>s".</emma:literal>
              </emma:interpretation>
              <emma:interpretation id="interp58" emma:lang="en-AU" emma:confidence="0">
                <emma:literal>e.</emma:literal>
              </emma:interpretation>
              <emma:interpretation id="interp59" emma:lang="en-AU" emma:confidence="0">
                <emma:literal>'t.</emma:literal>
              </emma:interpretation>
            </emma:one-of>
          </emma:emma>
        </inkml:annotationXML>
        <inkml:trace contextRef="#ctx0" brushRef="#br0" timeOffset="25752.1467">1242 9202 2430,'0'0'108,"0"12"21,0-12-103,0 0-26,0 0 0,0 0 0,4 7 94,0 5 14,1 0 2,-5-5 1,0-7-78,8 8-15,5-4-3,-4 0-1,4-4-243,0 0-49</inkml:trace>
        <inkml:trace contextRef="#ctx0" brushRef="#br0" timeOffset="25592.101">1432 9002 2016,'-4'58'89,"4"-58"19,0 0-87,4-8-21,-4 0 0,0-3 0,0 3 145,5-4 25,-1 1 5,0 3 1,-4-3-95,5 3-18,-1 0-4,-4 4-1,0 4-130,0 0-27,0-7-5</inkml:trace>
        <inkml:trace contextRef="#ctx0" brushRef="#br0" timeOffset="25902.1974">1810 9291 1324,'0'0'118,"0"0"-94,0 0-24,0 0 0,0 0 114,0 0 18,0 0 4,0 0 1,0 0-85,0 0-18,0 0-3</inkml:trace>
      </inkml:traceGroup>
      <inkml:traceGroup>
        <inkml:annotationXML>
          <emma:emma xmlns:emma="http://www.w3.org/2003/04/emma" version="1.0">
            <emma:interpretation id="{49AF1E4B-EAE6-4ED8-8525-EB6B8F1374C7}" emma:medium="tactile" emma:mode="ink">
              <msink:context xmlns:msink="http://schemas.microsoft.com/ink/2010/main" type="line" rotatedBoundingBox="18776,11791 18847,11776 18936,12194 18864,12209">
                <msink:destinationLink direction="with" ref="{5B354FE7-C3F2-4333-979B-65A05B8C10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4761F70-9D97-44EF-A5E1-0A47EB6D77C8}" emma:medium="tactile" emma:mode="ink">
                <msink:context xmlns:msink="http://schemas.microsoft.com/ink/2010/main" type="inkWord" rotatedBoundingBox="18776,11791 18847,11776 18936,12194 18864,12209"/>
              </emma:interpretation>
              <emma:one-of disjunction-type="recognition" id="oneOf12">
                <emma:interpretation id="interp60" emma:lang="en-AU" emma:confidence="0">
                  <emma:literal>I</emma:literal>
                </emma:interpretation>
                <emma:interpretation id="interp61" emma:lang="en-AU" emma:confidence="0">
                  <emma:literal>\</emma:literal>
                </emma:interpretation>
                <emma:interpretation id="interp62" emma:lang="en-AU" emma:confidence="0">
                  <emma:literal>l</emma:literal>
                </emma:interpretation>
                <emma:interpretation id="interp63" emma:lang="en-AU" emma:confidence="0">
                  <emma:literal>|</emma:literal>
                </emma:interpretation>
                <emma:interpretation id="interp64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26317.0393">3227 8636 1267,'-4'-4'56,"4"4"12,0-12-55,-5 5-13,5-5 0,-4 4 0,8 1 285,-4-1 55,5 4 10,-5 4 2,0 0-206,0 0-42,0 0-8,8 19-1,1 1-55,0 3-12,4 4-1,-5 0-1,1 7-18,4-3-8,0 0 0,-4 0 8,-5 0-28,5 0-7,-1-4-1,1-4 0,0-4-133,4-4-27,-9 1-6</inkml:trace>
        </inkml:traceGroup>
      </inkml:traceGroup>
    </inkml:traceGroup>
    <inkml:traceGroup>
      <inkml:annotationXML>
        <emma:emma xmlns:emma="http://www.w3.org/2003/04/emma" version="1.0">
          <emma:interpretation id="{FC6D9773-D86E-4DF4-97E7-997F084A6296}" emma:medium="tactile" emma:mode="ink">
            <msink:context xmlns:msink="http://schemas.microsoft.com/ink/2010/main" type="paragraph" rotatedBoundingBox="18155,11989 26092,11277 26227,12781 18290,134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935ACCA-E423-4808-B574-3A5513985B28}" emma:medium="tactile" emma:mode="ink">
              <msink:context xmlns:msink="http://schemas.microsoft.com/ink/2010/main" type="line" rotatedBoundingBox="18155,11989 26092,11277 26227,12781 18290,13493">
                <msink:destinationLink direction="with" ref="{5B354FE7-C3F2-4333-979B-65A05B8C10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06A4F0-DA8B-4B67-90F6-CEA37958BEB3}" emma:medium="tactile" emma:mode="ink">
                <msink:context xmlns:msink="http://schemas.microsoft.com/ink/2010/main" type="inkWord" rotatedBoundingBox="18227,12808 20186,12620 20241,13191 18282,13380"/>
              </emma:interpretation>
              <emma:one-of disjunction-type="recognition" id="oneOf13">
                <emma:interpretation id="interp65" emma:lang="en-AU" emma:confidence="0">
                  <emma:literal>n-in</emma:literal>
                </emma:interpretation>
                <emma:interpretation id="interp66" emma:lang="en-AU" emma:confidence="0">
                  <emma:literal>n-ten</emma:literal>
                </emma:interpretation>
                <emma:interpretation id="interp67" emma:lang="en-AU" emma:confidence="0">
                  <emma:literal>n-tin</emma:literal>
                </emma:interpretation>
                <emma:interpretation id="interp68" emma:lang="en-AU" emma:confidence="0">
                  <emma:literal>n-ton</emma:literal>
                </emma:interpretation>
                <emma:interpretation id="interp69" emma:lang="en-AU" emma:confidence="0">
                  <emma:literal>n-fin</emma:literal>
                </emma:interpretation>
              </emma:one-of>
            </emma:emma>
          </inkml:annotationXML>
          <inkml:trace contextRef="#ctx0" brushRef="#br0" timeOffset="27177.268">2685 9842 1094,'0'0'97,"0"0"-77,0 0-20,0 0 0,0 0 400,0 0 77,0 0 15,0 0 4,0 0-346,0 0-69,0 0-13,0 0-4,0 0-36,9 8-8,-5 3-2,5 1 0,-1 3-29,1 4-5,0 4-2,-1-3 0,1-1 18,-5-4 0,5 1 0,0 3 0,-1 0 0,-3 1 0,-1-9 0,5 1 0,-9-1 0,4-3 0,-4-8 0,0 0 0,0 0-55,0 0-7,0 0-2,0-8 0,4-3 52,-4-1 12,0 1 0,0-1 0,-4-7 0,4 3 0,0-7 0,4 0 0,-4 0 0,5 4 0,-1-1 0,1 1 0,3 4 0,-3-4 0,-1-1 0,5 1 0,-5 7 48,5 5 13,-1-5 3,1 4 0,0 5-64,-1-1 0,1 0 0,4 4-13,-4 4 23,-1 3 5,5 1 1,-4 4 0,4 3-8,0 1-8,0 7 11,-4-4-11,-1 0 0,5 8 0,0 0 0,0 0-12,-4 0-16,0-4-4,-1 0 0,1-7 0,-5 7-36,5-8-7,-5-3-1,5-1-774,-5 1-154</inkml:trace>
          <inkml:trace contextRef="#ctx0" brushRef="#br0" timeOffset="27493.8956">3132 9599 403,'0'0'36,"0"0"-36,8-4 0,-3 0 0,3-3 444,1-1 83,4 4 16,0-4 3,0-3-330,0 3-65,0 8-14,0-4-2,0 0-51,0 4-11,-4 0-1,4 0-1,-5 8-50,1 0-9,0 0-3,-5 3 0,0 1-9,1-1-12,-5 1 2,0 3 1,0-3-19,0 3-3,-5 1-1,5-1 0,-4 0-22,4-3-5,0-4-1,0 3 0,0-11 20,0 0 3,0 0 1,0 12 0,4-5 26,-4-7 10,0 0 0,0 0-9,0 0 61,0 0 12,0 0 2,9-3 1,4 3-54,0-8-13,0 8 0,0-4 0,0 0 0,4-3 0,1-1 0,-1 0 0,0 4-12,1 0-6,-1-3-1,0 7-823,1-4-165</inkml:trace>
          <inkml:trace contextRef="#ctx0" brushRef="#br0" timeOffset="27723.4158">3569 9900 1497,'0'0'133,"0"0"-106,0 0-27,13 0 0,-4-4 216,0 0 37,4 0 8,0 0 2,0 4-117,4-4-23,0 1-5,1-1-1,-5-4-55,4-4-11,0 1-3,1-1 0,-1 12-32,0 0-6,1 0-2,-1 0 0,0 0-40,1 4-8,-5 0-1,0-4-843,0-4-168</inkml:trace>
          <inkml:trace contextRef="#ctx0" brushRef="#br0" timeOffset="27869.3692">3808 9595 230,'-5'4'20,"5"4"-20,-4-4 0,0 3 0,4-7 529,0 8 102,0 0 20,0-1 4,0 1-416,4 0-83,-4 3-17,4 1-3,1 3-76,-1 5-16,0-5-2,1 4-1,-1 4-33,5 1-8,-1-1 0,1 0 0,0-8-177,4 1-35</inkml:trace>
          <inkml:trace contextRef="#ctx0" brushRef="#br0" timeOffset="28789.1256">4319 9553 921,'9'11'82,"-9"-11"-66,0 0-16,0 0 0,0 0 285,0 0 54,0 0 10,0 0 3,0 0-156,0 0-32,0 0-5,0 0-2,0 0-79,0 0-16,0 0-3,4 16-1,1-5-32,-1 9-6,0-1-2,1 0 0,-1 0-10,0 5-8,1 3 9,-5-4-9,4 0 0,0 0 0,-4 0 0,0-4 0,0 1 0,0-9-12,0 1 12,0-12-13,-4 11-3,4-11 0,0 0 0,0 0 0,0 0-4,0 0-2,0 0 0,0 0 0,0 0 11,0-11 3,0 3 0,0-4 0,0-3 8,4-4 0,-4 3 0,0 5 0,0-9 0,0 5 14,5 0-3,-5-1-1,4 1 8,-4-1 2,9-3 0,-1 8 0,-8-5 7,9 5 1,0 3 1,-1-4 0,5 5 1,0-1 0,-4 8 0,4 0 0,4 4-5,-4 0-1,0 3 0,0 5 0,5-1-4,-1 5 0,-8 3-1,4 4 0,-5 0-19,5 0 8,0 4-8,-4-3 0,-9-1-8,9 0-9,8 0-2,-4-4 0,-13 0-224,4-3-45</inkml:trace>
        </inkml:traceGroup>
        <inkml:traceGroup>
          <inkml:annotationXML>
            <emma:emma xmlns:emma="http://www.w3.org/2003/04/emma" version="1.0">
              <emma:interpretation id="{35A687EB-EBE0-4815-A5D4-5C44546E946D}" emma:medium="tactile" emma:mode="ink">
                <msink:context xmlns:msink="http://schemas.microsoft.com/ink/2010/main" type="inkWord" rotatedBoundingBox="21039,11980 21724,12144 21608,12627 20923,12462"/>
              </emma:interpretation>
              <emma:one-of disjunction-type="recognition" id="oneOf14">
                <emma:interpretation id="interp70" emma:lang="en-AU" emma:confidence="0">
                  <emma:literal>&lt;</emma:literal>
                </emma:interpretation>
                <emma:interpretation id="interp71" emma:lang="en-AU" emma:confidence="0">
                  <emma:literal>&gt;</emma:literal>
                </emma:interpretation>
                <emma:interpretation id="interp72" emma:lang="en-AU" emma:confidence="0">
                  <emma:literal>L</emma:literal>
                </emma:interpretation>
                <emma:interpretation id="interp73" emma:lang="en-AU" emma:confidence="0">
                  <emma:literal>(</emma:literal>
                </emma:interpretation>
                <emma:interpretation id="interp74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29315.8881">5776 8840 2419,'0'0'107,"8"0"22,-8 0-103,0 0-26,0 0 0,0 0 0,0 0 159,0 0 26,0 0 6,0 0 1,0 0-154,0 0-30,0 0-8,0 0 0,0 0 52,-4 8 10,-5-4 2,-4 7 0,0-3-56,0 7-8,5-3-8,-5 7 8,-5-4-28,1 5 2,0-5 0,-1 1 0,-3 3-5,3 0-1,-3-7 0,3 3 0,5 1-4,-4-5-2,-9 1 0,9-1 0,4 5 10,0-5 1,-5-3 1,1 3 0,4-3 26,0 0 0,4 0 0,1-1 0,-1-3 0,5 0 17,8 0-2,-4 0-1,0-4 8,0 7 2,4-3 0,1 0 0,8 0 1,0 4 1,0-1 0,8 1 0,1 0 30,-5-1 7,1 5 1,3-4 0,5 3-52,0-3-12,-8 4 0,3-5 0,5 1 0,0 0 0,0-4 0,0 3 0,-4-3 0,8 0 0,9-4 0,-8 4 0,-10-4 0,5 0 0,5 0 0,4 0 0,-5-4-151,-4 4-33,0-4-6,0 0-2</inkml:trace>
        </inkml:traceGroup>
        <inkml:traceGroup>
          <inkml:annotationXML>
            <emma:emma xmlns:emma="http://www.w3.org/2003/04/emma" version="1.0">
              <emma:interpretation id="{08FC729B-0D79-42C9-8481-8A4A93724EF1}" emma:medium="tactile" emma:mode="ink">
                <msink:context xmlns:msink="http://schemas.microsoft.com/ink/2010/main" type="inkWord" rotatedBoundingBox="22909,11457 23299,12750 22404,13020 22014,11727"/>
              </emma:interpretation>
              <emma:one-of disjunction-type="recognition" id="oneOf15">
                <emma:interpretation id="interp75" emma:lang="en-AU" emma:confidence="0">
                  <emma:literal>¥</emma:literal>
                </emma:interpretation>
                <emma:interpretation id="interp76" emma:lang="en-AU" emma:confidence="0">
                  <emma:literal>€</emma:literal>
                </emma:interpretation>
                <emma:interpretation id="interp77" emma:lang="en-AU" emma:confidence="0">
                  <emma:literal>5</emma:literal>
                </emma:interpretation>
                <emma:interpretation id="interp78" emma:lang="en-AU" emma:confidence="0">
                  <emma:literal>E</emma:literal>
                </emma:interpretation>
                <emma:interpretation id="interp79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30062.4427">6608 9040 2188,'0'0'97,"9"4"20,4-4-93,0 0-24,4-4 0,5 1 0,4-1 158,4 0 27,0-4 6,5 0 1,0-3-52,-1 3-9,1 0-3,4 5 0,-8-9-79,3 4-16,1 1-3,4 3-1,0-4-13,0 4-2,0 0-1,0-3 0,-9 3 7,5 0 2,0 0 0,-1 0 0,-3 0-51,-1 1-11,-4-1-1,0 0-1,-4 4-86,-9 0-18,0 4-3,-5 0-775,-8-4-154</inkml:trace>
          <inkml:trace contextRef="#ctx0" brushRef="#br0" timeOffset="30467.1318">6929 9449 2372,'0'11'105,"0"-3"22,0-4-102,-5 4-25,5-8 0,0 0 0,0 0 60,0 27 6,-4-4 2,4 0 0,4-4-39,-4 0-7,0-19-2,0 23 0,5-3-20,-5-5-13,0-15 1,4 19 1,-4-19 23,0 0 4,0 0 0,0 0 1,0 0-17,0 0 0,0 0 0,0 0 0,0 0 10,0 0-10,0 0 8,-4-3-8,4-1 22,0 0-1,-5-8 0,5 1 0,0-1 7,5 1 2,-5-5 0,4-3 0,0-4-4,1 4-1,4-1 0,-1 1 0,1-12 4,0 8 1,4 0 0,0 8 0,-5-5 0,5 9 0,-4-5 0,0 9 0,-1 3-10,1 4-1,0 0-1,4 7 0,-5 1-8,1 4-2,0-1 0,-1 9 0,1-1-8,0 4 0,-1 0 9,1-4-9,0 1 0,4-1-18,-5 8 3,1-8 1,0 0-22,-1 1-4,1-5 0,0 4-1,-1-3-146,-3-5-29,-1 1-5</inkml:trace>
          <inkml:trace contextRef="#ctx0" brushRef="#br0" timeOffset="29798.219">6851 8401 2361,'0'0'210,"0"0"-168,-5-8-34,5 8-8,0 0 111,0 0 20,0 0 4,0 0 1,0 0-52,0 0-9,0 0-3,9 12 0,0-5-50,4 13-10,-5-1-3,5 0 0,0 8-9,-4 0 0,4 0 0,-4 4 0,0 0-16,4 0-6,-9-5-1,5 5 0,-5-4-128,5 0-25,-5-7-6</inkml:trace>
          <inkml:trace contextRef="#ctx0" brushRef="#br0" timeOffset="30774.9517">7310 9372 1324,'9'-23'118,"-5"15"-94,-8 0-24,8 1 0,5-5 269,4-3 50,-4 3 9,4 4 3,0-3-135,0 3-28,0 4-4,0-4-2,0 5-76,0-5-15,-5 4-3,5 4-1,-13 0-42,0 0-8,0 0-1,0 0-1,0 0-15,0 0 8,9 8-8,-9-8 0,0 11 0,0 1-12,0-1 1,0 1 0,-4-4-15,-1 3-3,1-3-1,4-8 0,0 8 4,0-8 1,0 0 0,0 11 0,0 5 17,4-9 8,-4-7-8,5 12 8,3-1 0,-3-3 17,3-4-2,5 0-1,-4 4-2,8-8 0,1 0 0,-1-4 0,0 0-68,1-4-13,-1 0-3,5-3-1299</inkml:trace>
        </inkml:traceGroup>
        <inkml:traceGroup>
          <inkml:annotationXML>
            <emma:emma xmlns:emma="http://www.w3.org/2003/04/emma" version="1.0">
              <emma:interpretation id="{720B3172-D4A8-4D3F-A419-81436C82D034}" emma:medium="tactile" emma:mode="ink">
                <msink:context xmlns:msink="http://schemas.microsoft.com/ink/2010/main" type="inkWord" rotatedBoundingBox="24129,11961 26137,11780 26227,12781 24219,12961"/>
              </emma:interpretation>
              <emma:one-of disjunction-type="recognition" id="oneOf16">
                <emma:interpretation id="interp80" emma:lang="en-AU" emma:confidence="0">
                  <emma:literal>(proved</emma:literal>
                </emma:interpretation>
                <emma:interpretation id="interp81" emma:lang="en-AU" emma:confidence="0">
                  <emma:literal>[proved</emma:literal>
                </emma:interpretation>
                <emma:interpretation id="interp82" emma:lang="en-AU" emma:confidence="0">
                  <emma:literal>(proud</emma:literal>
                </emma:interpretation>
                <emma:interpretation id="interp83" emma:lang="en-AU" emma:confidence="0">
                  <emma:literal>[proud</emma:literal>
                </emma:interpretation>
                <emma:interpretation id="interp84" emma:lang="en-AU" emma:confidence="0">
                  <emma:literal>(pored</emma:literal>
                </emma:interpretation>
              </emma:one-of>
            </emma:emma>
          </inkml:annotationXML>
          <inkml:trace contextRef="#ctx0" brushRef="#br0" timeOffset="31173.8056">8702 8736 2246,'-5'0'200,"1"0"-160,0 4-32,-5-8-8,5 4 115,-1 4 21,-8-4 5,0 8 1,9-1-57,-5 1-11,5 4-2,-9 3-1,4 4-37,5 8-7,-5 8-2,5 0 0,0 3-25,4 1 8,4 3-8,0 4 0,5 0 0,-5-7-9,5 3 0,-5 1 0,9-9-37,0-3-7,0 0-2,5-4 0,-1-8-190,5-7-39</inkml:trace>
          <inkml:trace contextRef="#ctx0" brushRef="#br0" timeOffset="31594.1906">8931 9156 979,'0'0'87,"0"0"-70,5 12-17,-1-1 0,0 1 222,-4 7 41,5 0 8,-1 0 1,0 8-169,5 4-35,-5 0-6,1 4-2,-1 3-41,0-3-9,1 3-2,-5 1 0,4 0 1,0-5 0,-4-3 0,5-4 0,-5-8-9,4 1 0,-4-5 0,0-7 8,0-8-8,0 0 0,0 0 0,0 0 8,0 0 0,-9-4-8,5-8 12,0-3-4,4-1 31,-5-3 5,1-4 2,0 0 0,-1 0 10,5-4 3,-4-8 0,4 0 0,0 1-3,-4 3 0,4 0 0,4 4 0,-4-4 7,4 4 1,1 4 0,-1 4 0,5 0-16,-1 3-2,-3 1-1,3 3 0,1 5-25,0-1-4,4 8-2,-4-4 0,-1 0-14,-3 4 0,-5 0 0,13 4 0,-5 0 0,1 4 0,-5-1 0,1 5 0,-1-1 0,-4 5 8,0-5-8,0 1 0,0 3 0,-4-3 0,-1-4 0,-3 3 0,3 1-9,-3-1-5,-1-7-1,0 4 0,-4-4-22,0-4-5,5 4-1,-6-4 0,6 0-108,-5-4-21,4 0-5,0-4-635,5 4-126</inkml:trace>
          <inkml:trace contextRef="#ctx0" brushRef="#br0" timeOffset="32033.6004">9166 9179 1036,'0'0'46,"0"0"10,0 0-45,8 8-11,5 0 0,-4 3 0,0-3 360,-1 3 71,1-3 13,-5 4 4,-4-12-308,9 15-60,0-7-13,-1 3-3,-8-11-53,5 8-11,3 0 0,-8-8 0,0 0 0,5 7 0,3-3 0,-8-4 0,0 0 0,0 0 0,9-7 0,-5 3 0,5-4 56,-5-4 6,1 1 2,-5-1 0,0 1-44,4-1-9,-4-7-2,0 7 0,9-3 11,-5 0 3,0 3 0,5-3 0,0 3-1,4 0 0,-5 5 0,5-1 0,-4 4-11,0 0-3,-9 4 0,8 0 0,1 0-8,4 4 0,-13-4 0,9 4 8,-5 4-8,5-1 0,-5 5 0,0 0 0,5-1 0,0 1-11,-1-5 3,1 5 0,0-4 8,-1 3 11,1-3-3,4 0 0,0-1-8,-4-3 0,4 0 0,-5 0 0,5-4-20,-4 0-7,0 0-1,-1-4 0,5 4 45,-4-4 9,-5 0 2,5-3 0,0-1-28,-5 0-9,5 1 0,-5-5 0,0 4 26,-4 1 6,5-5 1,-5 4 0,-5-3-12,5 3-3,-4-4 0,-5 5 0,1 3-9,-5-4 0,-5 4 0,1 0 0,0 4-17,-5 0-6,0 0-1,1 0 0,-1 8-83,0-4-17,5 0-3,4 4-1,0-1-153,4-3-31,-4 8-7,13-12-641</inkml:trace>
          <inkml:trace contextRef="#ctx0" brushRef="#br0" timeOffset="32743.0853">9621 9064 2307,'0'0'51,"0"0"10,0 0 3,13 3 0,-9 1-51,-4-4-13,0 0 0,9 4 0,-1 0 156,1 0 28,0 0 5,-1 3 2,1-3-97,-5 4-19,9 3-4,0 5-1,-4-1-46,0 1-8,8-1-3,-4 1 0,0-1-13,4-4 0,-4 5 8,5-5-8,-5 1 0,0-4 0,0-1 0,-5-3 0,1 0 0,4-4 0,-4 0 0,-1-4 0,-3 4 0,3-7 0,1 3 0,-5-4 0,1-4 10,-5 5-10,4-5 10,0 4-10,1-3 10,-1 3-10,-4 1 10,4-1-10,1 0 20,-5 0-3,4 1 0,0 3 0,5 0-17,-5 0 0,-4 4 8,0 0-8,0 0 0,9-4 0,4 0 0,4 4 0,-4-3 0,1-1 0,3 4 0,-4-4 0,4 0 0,1 0 0,-5 0 0,4 0 0,-4 1 0,0-1 0,0 0 0,-4-4 0,-1 8 0,-8 0 0,0 0 0,0 0 0,0 0 0,0 0 0,9-8 8,-9 8-8,0 0 0,-4-7 8,4 7-8,-5-8 0,1 4 9,-9 0-9,4 4 0,-4 4 9,5-4-9,-5 8 0,0-4 0,4 7 0,0 1-27,1-4 3,3 3 0,5 1 0,0-1 33,0 5 7,0-5 2,5 1 0,-1-4-18,0 3 0,1 1-13,3-1 5,1-3-9,4 0-2,0-1 0,0-3 0,0 0-29,4-4-7,1 0-1,-1 0 0,0-4-57,1 0-12,-1 0-3,-4-3 0,4-1 1,1 0 0,-5 1 0,4-5 0,-4 1-14,4-1-3,1 0-1,-5-3 0,0 3 85,0-3 18,0 7 3,0-3 1,-9 3 154,5 0 32,-9 8 5,0 0 2,0 0 33,0 0 6,-5-11 2,5 11 0,0 0-60,-4-4-11,4 4-2,-13-4-1,0 0-57,4 8-11,9-4-2,-13 4-1,9 0-30,-5 3-5,5 1-2,-5 4 0,9-1-14,0 1 0,0-1 0,0 1-10,0 3 10,0-3-13,9 3 5,-5-3 8,1-1-14,3-3 5,-3 4 1,8-5 0,-5-3-18,1 4-3,0-8-1,4 4 0,-5-8-21,1 0-4,0-4-1,-1 1 0,5-5-15,-4 1-3,0-1-1,-1-3 0,1-1-145,0-3-28,4 0-7,-5-1-1</inkml:trace>
          <inkml:trace contextRef="#ctx0" brushRef="#br0" timeOffset="32910.435">10518 8686 1440,'0'0'64,"-9"-8"12,5 4-60,4 4-16,0 0 0,0 0 0,0 0 306,-9 8 58,5 7 12,0-3 3,-1 7-248,5 1-50,5-1-9,3 8-3,-3 4-28,3 3-5,1 5-2,0 3 0,-1-3-11,-3-1-3,3 1 0,1-8 0,4-1-12,-4-3-8,-1-7 10,1 3-10,0-8-133,-1-3-33,10-1-6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00:51.83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14AC92-148B-49DC-B3DE-9CB27DD98609}" emma:medium="tactile" emma:mode="ink">
          <msink:context xmlns:msink="http://schemas.microsoft.com/ink/2010/main" type="inkDrawing" rotatedBoundingBox="16828,5643 19184,5504 19190,5602 16834,5741" shapeName="Other"/>
        </emma:interpretation>
      </emma:emma>
    </inkml:annotationXML>
    <inkml:trace contextRef="#ctx0" brushRef="#br0">102 96 1267,'-30'0'56,"30"0"12,0 0-55,-9 0-13,-8 0 0,8 0 0,-4-4 220,0 4 42,0 0 8,13 0 2,0 0-120,0 0-23,0 0-5,0 0 0,0 0-57,0 0-11,0 0-3,0 12 0,5-4 11,-1-1 1,5 5 1,8-4 0,5-1-24,4 1-5,8 0-1,1-4 0,8 0-6,5-4-2,4 0 0,0 0 0,9-12-10,4 4-2,9 1-1,8-9 0,5 5-15,4-5 11,0 8-11,4-7 10,-8 0-10,8 3 0,0 1 0,5 3 8,-13 4-8,-5-4 0,-8 4 0,4 1 0,-13-1-10,0 4-1,-4 4 0,-9-4 0,-5 0-5,1 0 0,-9 0-1,4 0 0,-8 0 4,0 0 1,-5 3 0,-4-3 0,0-3-3,-9 3 0,5 0 0,-5-4 0,-4 4-8,-4-4-1,0 4-1,-1-4 0,-8 4-129,0 0-26,0 0-4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00:55.69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0C1F08-4606-4001-A130-A32EF276ACE0}" emma:medium="tactile" emma:mode="ink">
          <msink:context xmlns:msink="http://schemas.microsoft.com/ink/2010/main" type="inkDrawing" rotatedBoundingBox="17382,8008 19161,7963 19163,8066 17385,8111" semanticType="underline" shapeName="Other">
            <msink:sourceLink direction="with" ref="{AB663D6A-CC8F-4977-9C54-C7B7B910493F}"/>
          </msink:context>
        </emma:interpretation>
      </emma:emma>
    </inkml:annotationXML>
    <inkml:trace contextRef="#ctx0" brushRef="#br0">0 84 1807,'0'0'80,"0"0"16,0 0-76,0 0-20,0 0 0,0 0 0,0 0 128,0 0 21,9 0 5,4 0 1,0 0-45,4-4-9,5 4-1,0 0-1,-1-4-23,5 0-5,0 4-1,5 0 0,-1-4-38,5 8-8,-1-4-2,5 4 0,0 0-2,5 0 0,-10-4 0,14 8 0,0-1-12,-1-3-8,10 4 10,-1-4-10,0-1 14,9 1-3,-4-4-1,4 0 0,-4 0-10,0-4-11,-5 1 3,5-1 0,-5-4 8,0 4 0,-4-3 0,5-1-8,-5-4-12,-5 5-3,-3-1 0,-1 0 0,-8-3-1,-5 3-1,-4 0 0,0 0 0,-4 1-43,-9 7-9,0-4-2,-5 0-1162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01:11.13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DEAB61-0DD4-4F6D-AA1A-4C2775A8FF48}" emma:medium="tactile" emma:mode="ink">
          <msink:context xmlns:msink="http://schemas.microsoft.com/ink/2010/main" type="inkDrawing" rotatedBoundingBox="18394,12363 19901,12188 19907,12235 18399,12410" shapeName="Other"/>
        </emma:interpretation>
      </emma:emma>
    </inkml:annotationXML>
    <inkml:trace contextRef="#ctx0" brushRef="#br0">0 164 1825,'0'0'80,"0"0"18,0 0-78,0 0-20,0 0 0,9 4 0,0 0 141,4-4 25,4 0 5,5-4 1,-1 4-42,5-4-8,0 0-2,5 1 0,-1-1-40,5 4-8,-1-4-1,10 0-1,-5 4-25,4 0-5,5-4 0,-1 4-1,5-4-17,0 0-3,5 4-1,-1-3 0,-4-5-18,4 0 8,-4 0-8,9-3 0,-5-1 8,5 5-8,0-5 0,0 1 0,-9-1 0,-5 0 0,-3 9-8,-1-5 8,-8 0-30,-5 4 0,-8 0 0,-1 1 0,1 3-35,-5 0-7,-12 0-2,-5 0-836,0 0-167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01:17.66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354FE7-C3F2-4333-979B-65A05B8C103E}" emma:medium="tactile" emma:mode="ink">
          <msink:context xmlns:msink="http://schemas.microsoft.com/ink/2010/main" type="inkDrawing" rotatedBoundingBox="26490,11785 26536,13078 26396,13084 26349,11790" semanticType="verticalRange" shapeName="Other">
            <msink:sourceLink direction="with" ref="{49AF1E4B-EAE6-4ED8-8525-EB6B8F1374C7}"/>
            <msink:sourceLink direction="with" ref="{0935ACCA-E423-4808-B574-3A5513985B28}"/>
          </msink:context>
        </emma:interpretation>
      </emma:emma>
    </inkml:annotationXML>
    <inkml:trace contextRef="#ctx0" brushRef="#br0">0 0 2761,'0'0'60,"0"0"13,5 4 3,-1 8 2,-4-5-62,4 9-16,1-5 0,-1 9 0,9 6 44,-9 1 7,5 0 1,0 8 0,-1 0-17,1 7-3,0 1-1,-1-1 0,1 0 52,-5 5 10,5-1 3,-5 4 0,1 0-54,-1 0-10,-4 8-3,0 4 0,0-5-10,-4 1-3,-5-4 0,5 4 0,-1-12-25,-3-4-6,-1 1-1,5-5 0,-1-3-55,-8-4-11,0-8-2,0-4-1,0 1-125,-4-1-25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6:27:24.74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D37DA6-B6BB-4AA2-901C-5E0CEC8196C5}" emma:medium="tactile" emma:mode="ink">
          <msink:context xmlns:msink="http://schemas.microsoft.com/ink/2010/main" type="writingRegion" rotatedBoundingBox="13130,4469 22549,4209 22773,12289 13354,12550"/>
        </emma:interpretation>
      </emma:emma>
    </inkml:annotationXML>
    <inkml:traceGroup>
      <inkml:annotationXML>
        <emma:emma xmlns:emma="http://www.w3.org/2003/04/emma" version="1.0">
          <emma:interpretation id="{52B3280C-D19A-4397-BA97-C39966F1E5B7}" emma:medium="tactile" emma:mode="ink">
            <msink:context xmlns:msink="http://schemas.microsoft.com/ink/2010/main" type="paragraph" rotatedBoundingBox="13141,4439 18697,4380 18707,5299 13150,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BB6727-4C26-48EC-9A39-127B99EA38D2}" emma:medium="tactile" emma:mode="ink">
              <msink:context xmlns:msink="http://schemas.microsoft.com/ink/2010/main" type="line" rotatedBoundingBox="13141,4439 18697,4380 18707,5299 13150,5359"/>
            </emma:interpretation>
          </emma:emma>
        </inkml:annotationXML>
        <inkml:traceGroup>
          <inkml:annotationXML>
            <emma:emma xmlns:emma="http://www.w3.org/2003/04/emma" version="1.0">
              <emma:interpretation id="{F3D739CA-F0D9-4367-A6AB-6E6E925236E9}" emma:medium="tactile" emma:mode="ink">
                <msink:context xmlns:msink="http://schemas.microsoft.com/ink/2010/main" type="inkWord" rotatedBoundingBox="13141,4468 13854,4460 13861,5151 13148,5158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let</emma:literal>
                </emma:interpretation>
                <emma:interpretation id="interp2" emma:lang="en-AU" emma:confidence="0">
                  <emma:literal>Lei</emma:literal>
                </emma:interpretation>
                <emma:interpretation id="interp3" emma:lang="en-AU" emma:confidence="0">
                  <emma:literal>Lee</emma:literal>
                </emma:interpretation>
                <emma:interpretation id="interp4" emma:lang="en-AU" emma:confidence="0">
                  <emma:literal>Lel_</emma:literal>
                </emma:interpretation>
              </emma:one-of>
            </emma:emma>
          </inkml:annotationXML>
          <inkml:trace contextRef="#ctx0" brushRef="#br0">44 0 576,'0'0'51,"0"0"-41,0 0-10,0 0 0,0 0 243,0 0 46,-5 8 10,5-8 1,-4 12-142,-5-5-29,9-7-5,0 8-2,0-8-37,-4 8-7,4-8-2,-4 11 0,4-11-22,-5 8-5,5 3-1,0-3 0,-4 8-25,4-5-6,0-3-1,4 3 0,-4 1-3,0 0-1,0-1 0,0 5 0,0-1-12,0 4 0,0 4 0,0 0 0,0 4 0,0 4 0,0-4 0,-4 4 0,4 0-11,0 0 2,0-4 0,0 0 0,-4-4-7,4 0 0,0-4-1,0-3 0,0-5 5,0 1 2,-5-1 0,5-3 0,0 0 10,0-8 0,0 0 0,0 0-8,0 0 8,0 0 0,0 0 0,0 0 0,0 0 8,0 0-8,0 0 8,0 0-8,0 0 9,5-8-9,-5 8 12,0 0-12,8-8 9,-8 8-9,9-4 0,-9 4 9,0 0-9,13-3 0,-4 3 0,4 0 0,-13 0 0,13 7 0,0-3 0,0 0 0,0 4-9,-5-5 9,-8-3 0,13 8 0,-13-8 0,13 8 0,-4 0 0,4-5 0,-13-3-12,0 0 12,0 0-12,13 4 12,0 0-64,0 0-5,-13-4-2,0 0-632,9-8-126</inkml:trace>
          <inkml:trace contextRef="#ctx0" brushRef="#br0" timeOffset="403.5345">278 524 979,'0'0'87,"0"0"-70,0 0-17,0 0 0,0 0 155,0 0 27,0 0 6,0 0 0,0 0-46,13 0-10,-5 0-1,1-4-1,0 4-45,-1 0-9,1 0-1,-5 0-1,1-3-23,3-1-5,1 4-1,0-4 0,4 0-15,-5 0-3,-3 0-1,3-3 0,1 3-26,-5-4 0,1 0 0,3 1 0,-3-1 0,-1-4 0,0 5 0,-4-5 0,0 4 19,0 5-2,-4-5 0,0 0 0,-5 4-17,5 0 0,-5 1 0,5-1 0,-9 0 0,0 4-11,13 0 2,-9 0 0,0 0-2,-4 4 0,9 3 0,-5 1 0,1-4 11,-1 4-8,5 3 8,4 5-8,-5-5 8,1 5 0,0-5 0,-1 8-8,10-3 8,-1 3 0,-4-3 0,0 3 0,0-4 0,4 5 0,5-5 0,-5-4 0,5 5 0,-5-5 0,9-3 0,-4 0 0,4-4 0,0 3 0,-13-7 0,17 4 0,1 0-26,-1-4-3,-4-4-1,0 4-727,0-11-146</inkml:trace>
          <inkml:trace contextRef="#ctx0" brushRef="#br0" timeOffset="878.4902">508 100 1918,'0'0'42,"0"0"9,0 0 1,0 0 3,-9-7-44,9 7-11,0 0 0,0 0 0,0 0 128,0 0 24,-4 0 5,4 0 1,0 0-75,0 11-15,0 5-4,0-5 0,0 9-33,4-5-7,-4 8-2,4 4 0,-4 4-10,5 0-1,3 0-1,-3 7 0,-1 1 2,-4-1 1,4-3 0,5-1 0,-5-3-13,5 0 0,-5-4 0,1-4 0,3 0-75,1-3-17,0-5-4,-1-3-1088</inkml:trace>
          <inkml:trace contextRef="#ctx0" brushRef="#br0" timeOffset="631.9961">460 428 1094,'-5'-4'97,"5"4"-77,0 0-20,0 0 0,0 0 139,0 0 24,0 0 5,0 0 0,0 0-8,0 0-3,14 4 0,-1 0 0,0-4-50,4 0-11,-4 0-1,4 0-1,-4 0-33,0 0-6,5 4-2,-5-4 0,0 0-30,-5 0-7,5 0 0,0 0-1,-4 0-15,0 0 0,-9 0 0,13 0 0,-5 0-41,1 4-8,-9-4-2,9 0 0,-1 0-200,-8 0-40</inkml:trace>
        </inkml:traceGroup>
        <inkml:traceGroup>
          <inkml:annotationXML>
            <emma:emma xmlns:emma="http://www.w3.org/2003/04/emma" version="1.0">
              <emma:interpretation id="{7FE94385-66E3-41E0-906E-EC278866EBF3}" emma:medium="tactile" emma:mode="ink">
                <msink:context xmlns:msink="http://schemas.microsoft.com/ink/2010/main" type="inkWord" rotatedBoundingBox="14534,4425 15709,4412 15718,5162 14542,5175"/>
              </emma:interpretation>
              <emma:one-of disjunction-type="recognition" id="oneOf1">
                <emma:interpretation id="interp5" emma:lang="en-AU" emma:confidence="0">
                  <emma:literal>m.3</emma:literal>
                </emma:interpretation>
                <emma:interpretation id="interp6" emma:lang="en-AU" emma:confidence="0">
                  <emma:literal>m..3</emma:literal>
                </emma:interpretation>
                <emma:interpretation id="interp7" emma:lang="en-AU" emma:confidence="0">
                  <emma:literal>m,3</emma:literal>
                </emma:interpretation>
                <emma:interpretation id="interp8" emma:lang="en-AU" emma:confidence="0">
                  <emma:literal>m=3</emma:literal>
                </emma:interpretation>
                <emma:interpretation id="interp9" emma:lang="en-AU" emma:confidence="0">
                  <emma:literal>m_.3</emma:literal>
                </emma:interpretation>
              </emma:one-of>
            </emma:emma>
          </inkml:annotationXML>
          <inkml:trace contextRef="#ctx0" brushRef="#br0" timeOffset="2343.7945">1921 524 1861,'0'0'40,"0"0"9,0 0 2,0 0 2,0 0-42,0 0-11,0 0 0,0 0 0,8-4 108,5 1 19,0-5 4,-4 0 1,0 4-71,4-3-13,0 7-4,-5-8 0,5 4-23,-4 0-5,4 0 0,-13 4-1,9 4-15,4-4-8,-5-4 8,1 1-13,-9 3-131,0 0-27,13-4-5</inkml:trace>
          <inkml:trace contextRef="#ctx0" brushRef="#br0" timeOffset="2564.0425">1960 586 1720,'0'0'38,"0"0"8,0 0 2,0 0 0,0 0-39,0 0-9,0 0 0,0 0 0,0 0 120,13 8 23,-5-8 4,5 4 1,-4-1-64,4-3-12,-13 0-2,13 4-1,0-8-41,0 4-9,-4 0-2,4-3 0,0-1-32,-5 0-6,1 0-2,4 0-722,0-4-145</inkml:trace>
          <inkml:trace contextRef="#ctx0" brushRef="#br0" timeOffset="7500.6149">2324 73 1580,'0'0'70,"0"0"14,0 0-67,0-7-17,0-5 0,0 5 0,0 3 136,0 4 24,4-8 5,0-4 1,5 9-35,-5-9-7,-4 0-2,9 5 0,0-1-53,4 0-10,-5 1-3,1-1 0,4 4-16,-4 0-4,-5 0-1,9 4 0,-4 0-27,-5 0-8,9 4 0,-4 0 0,-9-4 0,8 8 0,-3 3 0,-1 1 0,-4-1-16,-4 1-6,-1 7-2,-3 1 0,3-1-7,-3-4-1,-5 4-1,4 1 0,-4-1-15,9 4-4,-5-11 0,0-1 0,1 8 11,-1-7 1,0 0 1,5-1 0,4 1 11,-4-5 1,4-7 1,-5 8 0,1 0 16,4 0 10,4-1-12,-4 1 12,0-8-10,5 4 10,3 7-8,-3-3 8,8-8 11,0 4 7,0 0 2,-5 0 0,5 3 6,0-3 2,0 0 0,0 4 0,5-1-1,-5-3 0,0 0 0,0 0 0,0 4-8,-4-4-2,-1 3 0,-8-7 0,0 0 4,0 0 1,0 12 0,5-4 0,-5-8-1,0 7 0,-5 5 0,1-4 0,4-8-4,-13 3-1,0 1 0,0 0 0,-5 4-5,1-4-2,0 0 0,-1-1 0,1-3-9,0 0 8,-1 0-8,5 0 8,-4 0-8,4 0-14,4 0 3,1 0 1,-1-3-33,9 3-6,0 0-2,0 0 0,0 0-129,0 0-25,4 11-6,9-3-757</inkml:trace>
          <inkml:trace contextRef="#ctx0" brushRef="#br0" timeOffset="2110.3515">1392 416 691,'0'0'30,"0"0"7,0 0-29,0 0-8,0-3 0,0 3 0,0 0 272,0 0 54,0 0 10,0 0 3,0 0-195,0 0-40,0 0-7,0 0-1,0 7-56,0 5-10,4-1-2,-4 5-1,0 3-14,4 4-2,-4-4-1,0 1 0,0 7-10,0-8 0,0 0 0,0 0 0,0 1 0,0-9 0,5 5 0,-5-5 0,0-11 0,0 0 0,0 0 0,0 0 0,0 0 0,0 0 0,0 0 0,8 0 0,-3-7 0,-1-1-11,0 0 11,1-7-8,-1-1 8,0-3 0,5-4 0,-5 0 0,1-4 0,3 4 0,-3 0 0,3-4 0,-3 7 14,-1-3-2,5 4 0,0 4 0,-5-5 13,5 9 3,-5-5 0,5 9 0,-9 7-6,4-4-1,-4 4 0,0 0 0,4 7-13,1-3-8,3 0 10,-3 8-10,-1 7 8,0 0-8,1-3 0,-1 3 0,-4 0 8,4 4-8,-4-3 0,0 3 0,5-4 0,-1 0 0,-4-3 0,4-1 0,-4-3 0,5-1 0,-5-11 0,0 0 0,0 0 0,0 0 0,0 0 0,0 0 0,0 0 0,4-4 0,0 1 0,5-5 0,-5 0 0,1-3 0,3-1 0,-3-3 0,3-1 0,1-3 0,-5 0 0,1-1 0,3 1 11,1 4-11,0-1 12,-1 1-12,5-4 16,-4 3-4,4 5-1,0 3 0,-4-4-1,4 5 0,0 3 0,-5 0 0,-8 4 1,5 8 0,3 3 0,1 1 0,0-1-3,-1 5-8,-3 3 12,-5 0-4,4 4 0,0-3-8,1 7 12,3-4-4,-3 4-8,-1-8 0,0 4 0,1 0 0,-1 0-13,5-3-5,-5-5-1,0-3 0,1-1-113,-5-11-24,4 16-4,-4-16-898</inkml:trace>
        </inkml:traceGroup>
        <inkml:traceGroup>
          <inkml:annotationXML>
            <emma:emma xmlns:emma="http://www.w3.org/2003/04/emma" version="1.0">
              <emma:interpretation id="{66379153-8086-445F-941B-E5845FF0FB49}" emma:medium="tactile" emma:mode="ink">
                <msink:context xmlns:msink="http://schemas.microsoft.com/ink/2010/main" type="inkWord" rotatedBoundingBox="15816,4654 16481,4647 16488,5323 15823,5330"/>
              </emma:interpretation>
              <emma:one-of disjunction-type="recognition" id="oneOf2">
                <emma:interpretation id="interp10" emma:lang="en-AU" emma:confidence="0">
                  <emma:literal>a,</emma:literal>
                </emma:interpretation>
                <emma:interpretation id="interp11" emma:lang="en-AU" emma:confidence="0">
                  <emma:literal>a</emma:literal>
                </emma:interpretation>
                <emma:interpretation id="interp12" emma:lang="en-AU" emma:confidence="0">
                  <emma:literal>an,</emma:literal>
                </emma:interpretation>
                <emma:interpretation id="interp13" emma:lang="en-AU" emma:confidence="0">
                  <emma:literal>A,</emma:literal>
                </emma:interpretation>
                <emma:interpretation id="interp14" emma:lang="en-AU" emma:confidence="0">
                  <emma:literal>at</emma:literal>
                </emma:interpretation>
              </emma:one-of>
            </emma:emma>
          </inkml:annotationXML>
          <inkml:trace contextRef="#ctx0" brushRef="#br0" timeOffset="7911.9599">2926 378 1036,'0'0'46,"0"0"10,0-4-45,-4-8-11,4 1 0,0-1 0,0-3 289,-4 3 56,4 1 11,-5-5 3,-3-3-199,3 4-39,-3-1-8,3 5-1,1 3-53,-5 0-11,1 4-1,-1-3-1,-4 3-28,4 0-6,1 0 0,-5 4-1,0 8-11,-5-4 0,5 3 0,0 9 8,-4-1-8,4 5 0,0-5-10,0 8 10,4 0 0,1 4 0,3-4 11,1 0-3,0 1-32,4-1-7,4-4-1,0-4 0,1 1 20,3-5 3,-8-11 1,9 12 0,4-4 8,0-5-8,-4-3 8,4 0-8,0-7 8,-5-1 0,5 0 0,-4-3 0,0-1 0,-1 1 0,1-9 8,0 5-8,-5 0 8,0-1-8,1 5 10,3-9-10,-3 1 10,-1 4-10,0-1 10,1 5-10,-1 3 8,-4 8-8,4-4 0,-4 4 0,0 0 8,0 0-8,0 0 0,0 0 9,9 4-9,-5 0 0,5 0 0,0 0 8,-1 11-8,-3-4 0,3 1 0,1 0 0,-5-1 0,5 1-12,0-1 2,4 1 1,-5-1-43,1 5-9,4-5-2,-4 5-738,4-5-148</inkml:trace>
          <inkml:trace contextRef="#ctx0" brushRef="#br0" timeOffset="8105.456">3329 613 2286,'0'0'50,"0"0"10,0 0 3,0 0 1,0 0-51,0 0-13,0 0 0,0 0 0,5 11 108,-5-3 20,4 4 3,-4-1 1,0 1-59,0 3-11,-4-3-2,-1 7-1,1-3-38,0 3-7,-5 0-2,5 4 0,-5 0-105,5 0-22,-1-3-4</inkml:trace>
        </inkml:traceGroup>
        <inkml:traceGroup>
          <inkml:annotationXML>
            <emma:emma xmlns:emma="http://www.w3.org/2003/04/emma" version="1.0">
              <emma:interpretation id="{FAE3A4C3-86CE-425B-A1EB-D31171437D6A}" emma:medium="tactile" emma:mode="ink">
                <msink:context xmlns:msink="http://schemas.microsoft.com/ink/2010/main" type="inkWord" rotatedBoundingBox="17411,4700 18097,4693 18101,5073 17415,5080"/>
              </emma:interpretation>
              <emma:one-of disjunction-type="recognition" id="oneOf3">
                <emma:interpretation id="interp15" emma:lang="en-AU" emma:confidence="0">
                  <emma:literal>at</emma:literal>
                </emma:interpretation>
                <emma:interpretation id="interp16" emma:lang="en-AU" emma:confidence="0">
                  <emma:literal>At</emma:literal>
                </emma:interpretation>
                <emma:interpretation id="interp17" emma:lang="en-AU" emma:confidence="0">
                  <emma:literal>are</emma:literal>
                </emma:interpretation>
                <emma:interpretation id="interp18" emma:lang="en-AU" emma:confidence="0">
                  <emma:literal>ae</emma:literal>
                </emma:interpretation>
                <emma:interpretation id="interp19" emma:lang="en-AU" emma:confidence="0">
                  <emma:literal>AE</emma:literal>
                </emma:interpretation>
              </emma:one-of>
            </emma:emma>
          </inkml:annotationXML>
          <inkml:trace contextRef="#ctx0" brushRef="#br0" timeOffset="8942.6376">4469 378 748,'0'4'67,"0"-4"-54,-4 4-13,4-4 0,0-16 242,4 5 46,-8-9 8,4 9 3,0 11-92,0-8-19,-4-7-3,4 3-1,-5 1-80,1 3-16,0-4-3,-5 5-1,5 3-32,4 4-6,-5-12-2,1 4 0,-5 8-30,1 0-6,-1 4-8,0-4 11,-4 0-11,5 8 0,-5 0 0,0-1 0,4 1 0,0 4 0,-4-1 0,5 5 0,-1 3-12,5 4-5,-9 0-1,8 4 0,1-4-2,0 0 0,4 1 0,0-1 0,4-4 1,-4-4 0,4 1 0,9-1 0,-8-7 7,8 0 2,0-1 0,0-7 0,0 0 10,4-4-10,0-3 10,-4 3-10,5-8 10,-1 5 0,-4-9 0,0 5 0,0-5 0,0-3 0,-9 7 0,5-7 0,0 4 0,-1-1 0,1 1 0,-5-1 0,1 5 0,-1-1 0,-4 1 0,0-1 0,4 1 0,-4 3 0,0 8 0,0-8 0,0-3 0,0 11 0,0 0 0,0 0 0,0 0 11,0 0-3,0 0 0,0 7 0,-4 1-8,4 4 0,0-1 0,-4 5 0,8-1 0,-4 0 0,4 1 0,1 3 0,-5-3 0,4 3 0,0 0 0,1-4 0,-5-3 0,4 0 0,0-1 0,1 1 0,-1-5 0,0 5 0,1 0 0,-1-1 0,-4-11-37,9 12-10,-9-12-1,0 0-1,4 4-138,5 3-27,-9-7-6,13 4-701</inkml:trace>
          <inkml:trace contextRef="#ctx0" brushRef="#br0" timeOffset="9253.5685">4942 332 921,'0'0'82,"0"-8"-66,0 8-16,0-12 0,4 5 210,-4-5 38,-4 1 8,4 3 2,0 0-84,0 8-17,-4-4-3,-1-3-1,1-1-55,0 4-11,-1-4-3,1 4 0,-5 4-43,1 4-9,3-4-1,-8 8-1,5 0-30,-1-1 8,-4 5-8,4 0 0,-4-1 0,5 1 0,-5 3 0,4 4 0,0 1 0,1-1 0,-1 4-10,5 0 10,-1-7 0,1 3-10,4-4 10,0 1 0,0 3-14,4-8 4,-4-11 1,9 12 0,0 0-4,4-1-1,0 1 0,0-8 0,-5-4-13,5 3-2,0-3-1,0-3 0,5 3-16,-5-4-3,0 0-1,0 0 0,0 4-168,0-8-34</inkml:trace>
          <inkml:trace contextRef="#ctx0" brushRef="#br0" timeOffset="9485.8551">4773 424 921,'0'0'82,"0"0"-66,0 0-16,0 0 0,0 0 268,0 0 51,0 0 9,0 0 3,0 0-139,0 0-28,0 0-6,4-4-1,-4 4-60,5-7-12,3-5-2,-3 8-1,-5 4-44,13 0-9,-5-4-1,1-3-1,4 3-27,0 0 0,0 0 0,0 0 0,0 0-104,0 4-17,0 0-3,4-4-708,1 1-140</inkml:trace>
        </inkml:traceGroup>
        <inkml:traceGroup>
          <inkml:annotationXML>
            <emma:emma xmlns:emma="http://www.w3.org/2003/04/emma" version="1.0">
              <emma:interpretation id="{8E1FF7C2-7197-46E9-A264-15CEF5BB702E}" emma:medium="tactile" emma:mode="ink">
                <msink:context xmlns:msink="http://schemas.microsoft.com/ink/2010/main" type="inkWord" rotatedBoundingBox="18308,4548 18698,4544 18705,5166 18315,5170"/>
              </emma:interpretation>
              <emma:one-of disjunction-type="recognition" id="oneOf4">
                <emma:interpretation id="interp20" emma:lang="en-AU" emma:confidence="0">
                  <emma:literal>¥</emma:literal>
                </emma:interpretation>
                <emma:interpretation id="interp21" emma:lang="en-AU" emma:confidence="0">
                  <emma:literal>Z</emma:literal>
                </emma:interpretation>
                <emma:interpretation id="interp22" emma:lang="en-AU" emma:confidence="0">
                  <emma:literal>Q</emma:literal>
                </emma:interpretation>
                <emma:interpretation id="interp23" emma:lang="en-AU" emma:confidence="0">
                  <emma:literal>1</emma:literal>
                </emma:interpretation>
                <emma:interpretation id="interp2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9858.1309">5193 151 806,'0'0'72,"0"0"-58,0 0-14,0 0 0,0 0 276,0 0 52,0 0 10,13-4 2,-13 4-144,13-4-28,0 0-7,5-4-1,-1 1-64,-4 3-12,0 0-4,0 0 0,0 4-25,0-8-6,0 4-1,0 1 0,0 3-16,0-4-4,4 4-1,1 0 0,-5-4-27,0 4 0,4-4 0,-4 4 0,-4-4 0,4 0 0,-13 4 0,13 0 0,-13 0 0,8 4 0,-8-4 8,0 0-8,0 0 0,9 4 0,-9-4 0,0 0 0,0 0 0,4 8 0,-4-1 0,5 5 0,-5 0 0,0 3 0,-5-3-9,-3 3 9,3 0 0,-8 5 0,5 3 10,-5-4-2,0 8-8,0-8 0,4 1 0,-4 3 0,4 4-25,1-4-7,-5 0 0,4 4-1,0-4 1,1 4 1,-5 0 0,8-4 0,-3-8-129,3 1-25,1-5-6,0 1-927</inkml:trace>
          <inkml:trace contextRef="#ctx0" brushRef="#br0" timeOffset="10230.962">5384 243 921,'0'0'82,"0"0"-66,0 0-16,0 0 0,-4-8 227,4 8 41,-5-7 9,5 7 2,0 0-86,0 0-17,-4-4-3,4 4-1,-9 4-77,5-1-16,-5 1-3,1 0-1,-1 0-31,0 4-5,1 3-2,-1 1 0,-4 7-37,4 4 0,-4-4-9,5 5 9,-5-5 0,0 0 0,4 4 0,0 0 12,-4-3-12,5 3 0,-1-4 0,0 0 0,5 4-17,0-7-9,4-5-2,0 5 0,0-1 10,0 1 2,0-5 0,-5 1 0,5-1 16,0 1 0,0-12 0,5 8 0,-5-8 0,0 0 0,8 7 0,5 1 0,0 0 0,0-4 9,0-4 1,5 0 0,-5-4 27,4 4 6,0-4 1,-4 0 0,5 4-19,-5 0-3,8-4-1,-3 0 0,-1 4-21,0-4 8,-4 1-8,9-1 0,0-4 0,-5 4 0,-4-4 0,0 8-8,0-3-135,0-1-26,-13 4-6,17 0-1004</inkml:trace>
        </inkml:traceGroup>
      </inkml:traceGroup>
    </inkml:traceGroup>
    <inkml:traceGroup>
      <inkml:annotationXML>
        <emma:emma xmlns:emma="http://www.w3.org/2003/04/emma" version="1.0">
          <emma:interpretation id="{4C2F8A85-4A5C-4416-9539-5C28B960250C}" emma:medium="tactile" emma:mode="ink">
            <msink:context xmlns:msink="http://schemas.microsoft.com/ink/2010/main" type="paragraph" rotatedBoundingBox="14718,5554 18737,5647 18715,6590 14696,64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344055-6A08-4F29-A022-7EF60EC00575}" emma:medium="tactile" emma:mode="ink">
              <msink:context xmlns:msink="http://schemas.microsoft.com/ink/2010/main" type="line" rotatedBoundingBox="14718,5554 18737,5647 18715,6590 14696,6497"/>
            </emma:interpretation>
          </emma:emma>
        </inkml:annotationXML>
        <inkml:traceGroup>
          <inkml:annotationXML>
            <emma:emma xmlns:emma="http://www.w3.org/2003/04/emma" version="1.0">
              <emma:interpretation id="{C688A7C8-328A-4D22-82A1-4AD7E7407C17}" emma:medium="tactile" emma:mode="ink">
                <msink:context xmlns:msink="http://schemas.microsoft.com/ink/2010/main" type="inkWord" rotatedBoundingBox="14718,5554 16646,5599 16624,6542 14696,6497"/>
              </emma:interpretation>
              <emma:one-of disjunction-type="recognition" id="oneOf5">
                <emma:interpretation id="interp25" emma:lang="en-AU" emma:confidence="0">
                  <emma:literal>A-7s,</emma:literal>
                </emma:interpretation>
                <emma:interpretation id="interp26" emma:lang="en-AU" emma:confidence="0">
                  <emma:literal>n-7s,</emma:literal>
                </emma:interpretation>
                <emma:interpretation id="interp27" emma:lang="en-AU" emma:confidence="0">
                  <emma:literal>a-7s,</emma:literal>
                </emma:interpretation>
                <emma:interpretation id="interp28" emma:lang="en-AU" emma:confidence="0">
                  <emma:literal>A-7s.</emma:literal>
                </emma:interpretation>
                <emma:interpretation id="interp29" emma:lang="en-AU" emma:confidence="0">
                  <emma:literal>no-7s,</emma:literal>
                </emma:interpretation>
              </emma:one-of>
            </emma:emma>
          </inkml:annotationXML>
          <inkml:trace contextRef="#ctx0" brushRef="#br0" timeOffset="16064.9719">1578 1441 345,'0'0'15,"0"0"4,0 0-19,0 0 0,0-7 0,0 7 0,-4-4 348,4 4 67,0 0 13,0-8 2,-4 4-248,4 4-50,0 0-9,0 0-3,0 0-51,0 0-10,0 0-3,0 0 0,0 8-34,-5 3-7,5 5-2,0-5 0,-4 5-13,4 3 0,0 0 8,0 1-8,0 7 0,0-4 0,0 0 8,0 4-8,-4-4 0,4-4 0,0 0 8,0-3-8,0-5 0,0-3 0,0 0 8,0-8-8,0 0 0,0 0 0,0 0 0,0 0 0,0 0 0,0-8 0,0-3-8,4-5 8,-4 1-8,0-4 8,0-5-12,0 5 12,4 0-12,-4 0 12,5-1-12,-1 1 12,-4 0 0,4-4 0,1 0 0,3 3 0,-3 5-9,-1-4 9,5 3 0,-1 1-9,-3-1 9,-1 5 0,5-1 0,-1 5 0,1-1 13,0 0-1,-1 4-1,1 0 0,-5 1-2,-4 3 0,0 0 0,0 0 0,13 7 0,-4-3 0,0 0 0,-1 8 0,-3-1 1,3 1 0,-3-1 0,3 5 0,-3-1-10,-1 0 10,0 1-10,1 3 10,-1 0-10,0 5 0,1-1 9,-5-4-9,0 4 11,4-4-3,0 4 0,1-3 0,-5-9-8,4 5 0,-4-5 0,0 5 0,0 3-21,0-8-3,4 1-1,-4 0 0,0-1-50,0-3-9,-4 0-3,0-1-645,-1-3-130</inkml:trace>
          <inkml:trace contextRef="#ctx0" brushRef="#br0" timeOffset="16294.7194">1886 1538 518,'0'0'46,"0"0"-37,0 0-9,4-8 0,1 0 344,-1 1 68,-4-1 12,4 4 4,5 0-236,-5-4-48,5 5-8,0-5-3,-1 0-64,5 0-13,-4 1-2,0-1-1,4 4-29,0 0-7,-5-3-1,5 3 0,0 4-16,0 0-19,-4-4 4,0 4 1,4 0-152,-9 4-30,-4-4-7</inkml:trace>
          <inkml:trace contextRef="#ctx0" brushRef="#br0" timeOffset="16454.3091">1951 1692 2152,'0'0'48,"0"0"9,0 0 3,0 0 0,0 0-48,9 4-12,4-4 0,-5-4 0,1 4 65,4 0 11,0 0 3,4-4 0,-4 0-60,5-4-19,-5-3 10,4 3-10,0-3-157,1-1-37</inkml:trace>
          <inkml:trace contextRef="#ctx0" brushRef="#br0" timeOffset="16834.0558">2332 1256 2055,'0'0'91,"0"0"19,0 0-88,0 0-22,0 0 0,0 0 0,5-3 110,-1-5 18,5 4 3,-1 0 1,1-4-48,4 1-10,0 7-2,0-8 0,-4 4-20,4 0-5,4 0-1,0 4 0,-4-7-19,0 3-4,5 0-1,-1 0 0,1 4-10,-1 4-1,-4 0-1,4-4 0,-4-4-10,0 4 0,-4 0 0,-9 0 8,17 4-8,-4 0 0,-13-4 0,9 7 0,-9-7 0,9 12 0,-9-12 0,8 12 0,-8 3 0,5 0 0,-10 1 0,1-1 0,0 4 0,-5 1-9,0-1 9,-4 4 0,5 0-10,-5 0 10,4 4-8,-4 0 8,4 4-16,1 0 1,-5-4 1,4 4 0,0-4-14,5 0-2,-5 0-1,5 0 0,-5-4-25,5 0-6,-1-4-1,5 0 0,-4-7-115,0 0-23,4-5-5</inkml:trace>
          <inkml:trace contextRef="#ctx0" brushRef="#br0" timeOffset="17057.045">2363 1599 1440,'0'0'128,"0"0"-103,4-11-25,-4 11 0,0 0 185,0 0 32,0 0 7,9-4 0,-1 0-91,5-4-18,0 4-4,0 1-1,0-1-21,5 0-4,-1 0-1,0 0 0,1 0-55,3 4-11,1 0-2,-4-3-1,3-1-15,-3 4 0,-1-8 0,0 4 0,5 4-39,-5-4-13,5 4-4,0-4-800,-5-3-161</inkml:trace>
          <inkml:trace contextRef="#ctx0" brushRef="#br0" timeOffset="17555.8548">2931 1118 288,'0'0'12,"0"0"4,0 0-16,0 0 0,0 0 0,0 0 0,0 0 474,0 0 92,0 0 18,0 0 4,4 11-410,-4 5-82,0-1-17,4 4-3,-8 4-47,4-3-9,0 7-1,-4-4-1,4 4-10,0-8-8,-5 4 9,5 0-9,-4 0 0,4 1 8,0-5-8,0 0 0,0 0 0,0 4 0,0-7 0,-4 3 0,4-7 0,0-5-10,0-7 2,0 0 0,0 0 8,0 0-13,0 0 5,0 0 8,0 0 0,0 0 0,0 0 0,0 0 0,0 0 0,0 0 0,4-7 0,5 3 0,-5-4 8,5 4-8,-5-3 12,5-1-4,-5 0-8,5 4 10,-1 0-10,5 1 10,0-5-10,0 8 8,0-4-8,-4 4 8,4 0-8,0 4 0,0-4 0,0 0 8,0 4-8,-4 3 0,4 1 0,-5 0 0,1 0 0,-5-1 0,5-3 0,-5 8 0,1 3 0,-5-3 10,0 3-10,0-3 10,0-5 2,0 5 0,-5-1 0,1-3 0,-5 0 11,5 0 2,-5-1 1,1 1 0,-5 0-18,4-8-8,-4 4 8,0-4-8,0 3 11,0-3-3,0 4-8,4-4 12,-4 0-12,-4 0-10,4 0 2,0 0 0,4 0-34,1-4-6,-1 1-2,9 3 0,0 0-151,0 0-31,0-8-5</inkml:trace>
          <inkml:trace contextRef="#ctx0" brushRef="#br0" timeOffset="17782.0459">3451 1703 1800,'0'0'80,"4"8"16,0 0-77,-4-1-19,5 5 0,-5 0 0,4 3 116,0-3 20,1 3 4,-5-3 1,4-1-39,-4 4-8,0 1-2,0 3 0,0-3-46,-4 7-10,4 0-1,-9 0-1,5 0-34,-1-4 0,1 4 0,-5-3 0,5-1-142,-5 0-35</inkml:trace>
        </inkml:traceGroup>
        <inkml:traceGroup>
          <inkml:annotationXML>
            <emma:emma xmlns:emma="http://www.w3.org/2003/04/emma" version="1.0">
              <emma:interpretation id="{7C719B3C-AA69-4B8A-8C3F-B16C93F389A0}" emma:medium="tactile" emma:mode="ink">
                <msink:context xmlns:msink="http://schemas.microsoft.com/ink/2010/main" type="inkWord" rotatedBoundingBox="17531,5744 18734,5771 18721,6337 17517,6309"/>
              </emma:interpretation>
              <emma:one-of disjunction-type="recognition" id="oneOf6">
                <emma:interpretation id="interp30" emma:lang="en-AU" emma:confidence="0">
                  <emma:literal>be</emma:literal>
                </emma:interpretation>
                <emma:interpretation id="interp31" emma:lang="en-AU" emma:confidence="0">
                  <emma:literal>be Z</emma:literal>
                </emma:interpretation>
                <emma:interpretation id="interp32" emma:lang="en-AU" emma:confidence="0">
                  <emma:literal>be X</emma:literal>
                </emma:interpretation>
                <emma:interpretation id="interp33" emma:lang="en-AU" emma:confidence="0">
                  <emma:literal>be x</emma:literal>
                </emma:interpretation>
                <emma:interpretation id="interp34" emma:lang="en-AU" emma:confidence="0">
                  <emma:literal>been</emma:literal>
                </emma:interpretation>
              </emma:one-of>
            </emma:emma>
          </inkml:annotationXML>
          <inkml:trace contextRef="#ctx0" brushRef="#br0" timeOffset="27972.6851">4426 1326 921,'-4'-4'82,"-1"0"-66,5 4-16,-4-8 0,4 8 198,-4-7 36,-5-5 7,0 8 2,9-3-87,0 7-18,0 0-3,0 0-1,-8-4-44,8 4-9,0 0-1,0 0-1,0 0-23,0 0-4,0 0 0,0 0-1,0 7-18,0 9-3,0-1-1,4 4 0,-4 1-12,4 3-2,1 0-1,-5 0 0,0 4-14,0 0 8,-5-4-8,5 4 0,0 0 13,0 0-3,-4-4-1,4 0 0,0-3-9,0-5-12,0-7 2,0 3 1,0-3 1,0 0 0,0-5 0,0-3 0,0 0-2,0 0 0,0 0 0,0 0 0,0 0 10,0 0-8,9-11 8,-1 3-8,5 1 8,-8-1 0,-5 8 0,4-8-8,5 0 8,-1 5 0,-8 3 0,9-4 0,4-8 0,0 4-12,0 1 12,4 3-12,-4 4 12,5 0 0,-1 0 0,0-4 0,5 4 0,-9 0 0,5 0 0,-5 4 0,0 0 0,0 0 0,-13-4 0,13 3 0,0 5 11,-5 4-3,-3-5 0,-5-7 0,4 4 6,-4-4 1,0 0 0,4 8 0,-8 4-3,0-1-1,4 1 0,-5-1 0,1-11-1,-5 4 0,-4 4 0,0-4 0,5-1-10,-5 1 12,0-8-12,-5 4 12,1 0-12,-1 0 8,1 4-8,0-4 8,4-4-8,-5 1 0,1-5 0,4 8 0,-4 0-11,8-4-4,-4 0-1,4 4 0,1 4-32,8-4-8,0 0 0,0 0-1,0 0-114,0 0-22,0 0-5</inkml:trace>
          <inkml:trace contextRef="#ctx0" brushRef="#br0" timeOffset="28301.5117">5111 1468 1800,'0'0'80,"0"0"16,0 0-77,0 0-19,-9-4 0,5 1 0,-9-5 129,4 4 23,9-4 4,0 8 0,-8-4-36,-5 1-8,4-1-2,5 0 0,-5 0-39,0 4-8,1-4-2,-1 4 0,0 0-32,-4 4-6,-4 0-2,4 0 0,0 3-21,0 5 0,-4 0 0,4-1 8,0 1-8,0-1 0,4 1 0,-4 7-8,0 0 8,4 1-12,5 3 12,-5-4-12,9 0 12,-4 1-13,4-5 5,0 0 8,4 1-14,1-1 5,-1 1 1,5-5 0,-5-3-4,9 3 0,-9-3 0,9 0 0,0-4-12,0-4-4,-4 0 0,4-4 0,-4 8-40,4-4-9,-5-4-2,1 0-712,4 0-142</inkml:trace>
          <inkml:trace contextRef="#ctx0" brushRef="#br0" timeOffset="28556.3994">4868 1561 2286,'0'0'50,"0"0"10,0 0 3,0 0 1,0 0-51,0 0-13,0 0 0,0 0 0,0 0 97,0 0 17,0 0 3,0 0 1,0 0-34,13 0-8,0 0 0,0 0-1,-8 0-28,8 4-6,-5-4-1,1 0 0,4 3-25,0 1-6,-4-4-1,4 8 0,0-8-8,0 0-9,0 0 9,0 0-13,0 0-43,0 4-9,0 0-2,4-4-820,-4-4-164</inkml:trace>
          <inkml:trace contextRef="#ctx0" brushRef="#br0" timeOffset="29334.347">5423 1372 1962,'0'0'43,"0"0"9,0 0 1,0 0 3,0 0-45,-9 0-11,9 0 0,-4 0 0,4 0 128,0 0 24,-4 0 5,4 0 1,-9 4-69,5 4-13,-5-1-4,5 1 0,-5 4-22,0-1-5,1 1-1,-5 3 0,0 12-36,-5-4-8,5 0 0,-4 4 0,4 8 0,0-4 0,-4-4 0,4 0 0,4-4-23,0-4-7,1 4-2,-1-4 0,5 1 32,-1-5 0,10 1 0,-5-9 0,0 5-16,4-5 4,-8 5 0,4-12 0,0 0 12,0 0 0,0 0 0,8 8 0,-8-8 0,9 4 16,4 3-3,-13-7-1,9 0 16,4 0 4,0 0 0,0 0 0,4-4-7,0 4-1,-4-3 0,5-1 0,-5 4-14,4-4-10,0-4 12,1 4-12,-1-3 32,0 3 0,1-4 0,3 4 0,-3 0-52,-5 4-10,4-3-2,-4 3-1,0 0-21,-4 3-4,-1-3-1,5 4-810,-8-4-163</inkml:trace>
          <inkml:trace contextRef="#ctx0" brushRef="#br0" timeOffset="28942.8071">5241 1376 1918,'0'0'85,"0"0"18,4-8-83,1 4-20,-1 4 0,0-4 0,5 1 131,0-1 21,-1 4 5,1-4 1,4 0-59,-4 4-12,-1 4-3,1-4 0,0 0-26,4 0-6,-5 0 0,5-4-1,-4 4-31,4 0-7,0 0-1,0 0 0,0 0-4,0 0-8,0 0 11,-4 0-11,4 0 8,-9 0-8,5 0 0,-9 0 0,0 0 8,8 4-8,-8-4 0,0 0 0,0 0 0,0 0 8,5 8-8,-5-8 0,0 11 0,0 1 0,-9-1 0,5 5 0,-5-1 0,0 4-14,1 1 2,-1 3 1,-4-4-5,0 4-2,0-4 0,0 4 0,4 1-5,-4-1-1,5 0 0,-1-4 0,0-7-24,5 3-4,-5-3-2,5-1 0,0 1-38,-1-5-7,5-7-1,0 0-631,0 0-125</inkml:trace>
        </inkml:traceGroup>
      </inkml:traceGroup>
    </inkml:traceGroup>
    <inkml:traceGroup>
      <inkml:annotationXML>
        <emma:emma xmlns:emma="http://www.w3.org/2003/04/emma" version="1.0">
          <emma:interpretation id="{B457B263-86EB-4B59-A0E0-E336B18B408F}" emma:medium="tactile" emma:mode="ink">
            <msink:context xmlns:msink="http://schemas.microsoft.com/ink/2010/main" type="paragraph" rotatedBoundingBox="13642,7122 19140,6944 19175,8037 13677,82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B504D8-CAC8-45C6-9E48-186C3B00CA72}" emma:medium="tactile" emma:mode="ink">
              <msink:context xmlns:msink="http://schemas.microsoft.com/ink/2010/main" type="line" rotatedBoundingBox="13642,7122 19140,6944 19175,8037 13677,8215"/>
            </emma:interpretation>
          </emma:emma>
        </inkml:annotationXML>
        <inkml:traceGroup>
          <inkml:annotationXML>
            <emma:emma xmlns:emma="http://www.w3.org/2003/04/emma" version="1.0">
              <emma:interpretation id="{9C081AD6-3A87-49BE-95A8-D2C4C9180708}" emma:medium="tactile" emma:mode="ink">
                <msink:context xmlns:msink="http://schemas.microsoft.com/ink/2010/main" type="inkWord" rotatedBoundingBox="13643,7166 15439,7107 15461,7796 13666,7854"/>
              </emma:interpretation>
              <emma:one-of disjunction-type="recognition" id="oneOf7">
                <emma:interpretation id="interp35" emma:lang="en-AU" emma:confidence="0">
                  <emma:literal>min:</emma:literal>
                </emma:interpretation>
                <emma:interpretation id="interp36" emma:lang="en-AU" emma:confidence="0">
                  <emma:literal>min.</emma:literal>
                </emma:interpretation>
                <emma:interpretation id="interp37" emma:lang="en-AU" emma:confidence="0">
                  <emma:literal>nine</emma:literal>
                </emma:interpretation>
                <emma:interpretation id="interp38" emma:lang="en-AU" emma:confidence="0">
                  <emma:literal>M'n=</emma:literal>
                </emma:interpretation>
                <emma:interpretation id="interp39" emma:lang="en-AU" emma:confidence="0">
                  <emma:literal>Min..</emma:literal>
                </emma:interpretation>
              </emma:one-of>
            </emma:emma>
          </inkml:annotationXML>
          <inkml:trace contextRef="#ctx0" brushRef="#br0" timeOffset="31575.5533">521 2952 1382,'0'0'123,"0"0"-99,0 0-24,0 0 0,0 0 92,0 0 14,4-8 2,-4 8 1,0 0-13,0 0-4,0 0 0,0 0 0,0 0-45,0 0-10,9 12-1,-5-1-1,0 1-13,5 7-2,-9 4-1,4 0 0,-4 4-9,0-4-2,0 4 0,0 4 0,-4-4-8,4 0 8,-4-4-8,-1-4 8,1 1-8,4-5 0,-4 1 0,-1-5 8,1-3-8,4-1 0,-4-3-12,4-4 12,0 0-16,0 0 5,0 0 1,0 0 0,-5-7-1,5-1 0,0-4 0,0-3 0,0 0 11,0-1 0,5-3 0,-1 0-8,0-8 8,5 0 0,-5 4 0,5-1 0,0 1 0,-1 4 0,5-8 0,-4 4 0,4 8 0,0-5 16,4 5-4,1-1-1,-1 1 9,0 0 1,1-1 1,-1 5 0,0 3 6,1 8 2,-5-4 0,4 4 0,-4 0-7,0 4-2,0 0 0,0 7 0,-4 5-5,-1-1-2,1 4 0,0 1 0,-5-1-4,0 0-1,1 1 0,-1 3 0,0 0-9,1 0 0,-1 0 0,0-4 8,-4 1-8,5-5 0,-1 0 9,-4 5-9,4-9 0,-4 5 8,0-9-8,0-7 0,0 0 8,0 0-8,0 0 8,0 0-8,5 12 0,-5-12 8,0 0-8,0 0 0,0 0 0,0 0-20,0 0 4,0 0 1,0 0 3,-5-4 1,5 0 0,0-7 0,5 3 11,-5-4 0,0 1 0,0-1 0,4 1 0,-4-1 0,4 1 0,-4-5-8,0 1 8,5-5 0,-1-3 0,5 4 0,-5 4 0,0-1-8,1-3 8,3 4-8,1-5 8,-5 9 0,5-9 0,4 9-8,0-5 8,0 9 0,0-5 0,0 5-8,0-1 8,0 4 0,0-4 0,-4 4 0,4 4 0,-5 0 0,5 0 0,-4 4 8,-5 4-8,-4-8 0,9 0 8,-5 8-8,1 3 16,-5 5 0,4-5-1,0 1 0,5-5 8,-5 9 1,1-5 1,-1 1 0,0 3-25,1 5-11,3-1 1,-3 0 0,-5 4 10,4-3 0,0-1 0,-4 0 8,0-3-8,0 3 0,0-8 0,0 5 8,-4-5-8,4 5 0,0-9 0,0 5 0,-4-4-22,4-1-6,0 1 0,0-8-1,0 0-125,0 0-25,0 0-5</inkml:trace>
          <inkml:trace contextRef="#ctx0" brushRef="#br0" timeOffset="31968.2676">1383 2724 1209,'0'0'108,"0"0"-87,0-7-21,0 7 0,0 0 175,0 0 30,0 0 7,4-8 0,5 0-56,0 1-11,-9 7-2,8-4-1,1-4-58,0 4-12,-1 0-3,-8 4 0,0 0-20,0 0-4,13-7-1,-13 7 0,0 0-27,9 3-5,-9-3-2,0 0 0,0 0-10,0 0 0,0 0 0,4 16-11,-4-1-25,0 1-6,-4-1-1,-5 4 0,5-3-21,-5-1-5,5 1-1,-5-1 0,5-3 19,-5-5 4,5 1 1,0 4 0,-1-9 26,5-3 4,0 0 2,0 0 0,0 0 29,0 0 5,0 0 2,0 0 0,0 0 18,0 0 3,9-3 1,4-1 0,-4 0-15,4 4-2,0-8-1,0 8 0,0 0-14,0-4-2,0 0-1,-4 8 0,4 0-32,0-4-6,0 8-2,0 0-737,-5-5-148</inkml:trace>
          <inkml:trace contextRef="#ctx0" brushRef="#br0" timeOffset="32407.0136">1825 3017 2250,'0'0'100,"0"0"20,0 0-96,0 0-24,0 0 0,0 0 0,-4 12 57,0-1 7,-1 5 2,5-5 0,-4 1-45,4-1-9,0 1-1,-4 7-1,4 1-10,-5-5 8,1 4-8,4-3 8,-4 3-8,4-4 0,0 1 0,0-1 8,0-15-8,0 0 0,0 0 0,0 0 0,0 0 10,0 0-10,0 0 12,0 0-12,0-4 10,0-3-10,0-1 8,4-4-8,-4-3 0,4-1 0,-4 1 8,5 0-8,-1-1 15,0-3 1,1 0 0,-1-1 0,-4 5 0,4-8 0,1 0 0,3 7 0,1 1 11,0 3 2,4 1 1,-5 3 0,5 4-10,-4 4-1,4 0-1,0 8 0,0 0 6,-4 7 2,-1 1 0,5 3 0,-8 4-26,3 0 0,1 4 8,0-4-8,-5 0 0,5 0 0,-1 4 9,-3-4-9,-1 1 0,0-1-10,-4-4 1,5 0 0,-1-3-33,-4-16-6,0 0-2,4 15 0,-4-15-122,0 0-25,0 0-5</inkml:trace>
          <inkml:trace contextRef="#ctx0" brushRef="#br0" timeOffset="32622.9578">2094 3048 403,'0'0'36,"0"0"-36,0 0 0,0 0 0,0 0 372,9 0 68,4 0 14,-5 0 2,5-4-268,-4-3-55,4 3-10,-4 0-3,8 4-59,-8-4-12,4 0-2,0 0-1,-5 4-21,1-4-4,4 8-1,-9-4 0,5-4-32,-5 1-6,5 3-2,-5 3 0,-4-3-150,5 8-30,-5 0-7,0 3-1</inkml:trace>
          <inkml:trace contextRef="#ctx0" brushRef="#br0" timeOffset="32736.8179">2176 3260 2059,'0'0'91,"0"0"19,0 0-88,0 0-22,0 0 0,0 0 0,9 0 100,-9 0 15,13 0 3,0-4 1,0 4-69,0-4-14,4 0-2,-4 1-1,9-1-162,0 0-33</inkml:trace>
        </inkml:traceGroup>
        <inkml:traceGroup>
          <inkml:annotationXML>
            <emma:emma xmlns:emma="http://www.w3.org/2003/04/emma" version="1.0">
              <emma:interpretation id="{DB158393-CA30-4C6E-A847-A90248836E6A}" emma:medium="tactile" emma:mode="ink">
                <msink:context xmlns:msink="http://schemas.microsoft.com/ink/2010/main" type="inkWord" rotatedBoundingBox="16124,7052 17461,7009 17497,8091 16159,8135"/>
              </emma:interpretation>
              <emma:one-of disjunction-type="recognition" id="oneOf8">
                <emma:interpretation id="interp40" emma:lang="en-AU" emma:confidence="0">
                  <emma:literal>(say</emma:literal>
                </emma:interpretation>
                <emma:interpretation id="interp41" emma:lang="en-AU" emma:confidence="0">
                  <emma:literal>[say</emma:literal>
                </emma:interpretation>
                <emma:interpretation id="interp42" emma:lang="en-AU" emma:confidence="0">
                  <emma:literal>{say</emma:literal>
                </emma:interpretation>
                <emma:interpretation id="interp43" emma:lang="en-AU" emma:confidence="0">
                  <emma:literal>{Say</emma:literal>
                </emma:interpretation>
                <emma:interpretation id="interp44" emma:lang="en-AU" emma:confidence="0">
                  <emma:literal>{says</emma:literal>
                </emma:interpretation>
              </emma:one-of>
            </emma:emma>
          </inkml:annotationXML>
          <inkml:trace contextRef="#ctx0" brushRef="#br0" timeOffset="33174.1186">3134 2701 2084,'-21'-7'92,"16"7"20,-3-8-90,-1 4-22,-4-4 0,4 4 0,9 4 108,-8-3 16,-1 3 4,0 0 1,1 0-46,3 3-10,-3 1-1,-1 0-1,0 4-29,1 0-6,8 3 0,-5 5-1,1 3-25,4 8-10,-4 0 8,8 7-8,-4 5 0,4 0 0,-4 7 0,5 0 0,3 4 0,-3 4 0,3-4 0,1 8 0,0-4-9,4 0 9,0 4-12,0-4 12,0-8-40,4-8-2,0 1 0,1-4 0,-1-9-54,0-6-12,1-5-1,-1-3-1008</inkml:trace>
          <inkml:trace contextRef="#ctx0" brushRef="#br0" timeOffset="33670.1089">3290 2894 2415,'0'0'53,"0"0"11,0 0 3,5-8 1,-1 1-55,0-1-13,5 0 0,4 0 0,-4 5 96,-1-5 16,1-4 3,0 8 1,4 1-45,-5 3-9,1 0-2,0-4 0,-1 4-21,1-4-5,0 4-1,-9 0 0,0 0-25,8 4-8,-8-4 0,0 0 0,5 11 8,-5 1-8,-5-1 0,1 9 0,-5-9-49,1 5-14,-1-1-2,0 0-1,1 5-13,-1-9-2,5 1-1,-1-1 0,-3-3 5,3 0 1,1 0 0,0-1 0,-1 1 19,1 0 4,4-8 1,0 11 0,0-11 36,0 8 16,0-8-12,4 8 12,5-1 12,0 1 11,-1-4 1,1 4 1,0-1 2,-1-3 0,5 0 0,0 0 0,-4 4 20,0-5 4,4 1 1,-5 0 0,1-4-4,0 4 0,-1 0 0,-3 4 0,3-5-17,-3 5-4,-5-8-1,0 8 0,0 3-6,0 1 0,-5-1-1,1 5 0,-5-8 1,1 3 0,-1 5 0,0-9 0,5 1-20,-5 0 0,1-1 0,-5 1 0,4-4-24,-4 0-4,4 0-2,-4-8 0,0 4 3,5-4 1,-5 4 0,4-4 0,0 4-35,1-4-7,3 0-2,5 4 0,0-3-174,0-1-36,5-8-6,-5 12-2</inkml:trace>
          <inkml:trace contextRef="#ctx0" brushRef="#br0" timeOffset="34120.5878">3720 3075 2250,'0'0'100,"4"-8"20,-4 1-96,4 3-24,-4-4 0,5 0 0,-5 8 118,0 0 19,0-7 4,-5 3 1,5-4-66,0 4-14,-4-3-2,-5 7-1,9 0-31,0 0-5,-8 0-2,-5 7 0,4-3-21,-4 8 0,4-1-10,1 5 10,-5-1-24,0 0 1,4 5 1,0-1 0,5 0-6,0-3-2,-1 3 0,1-4 0,4 1 6,-4-5 2,-1 1 0,10-1 0,-5-3 12,0-8 10,0 0-13,0 0 5,0 0 8,0 0 0,0 0 0,0 0 0,13-4 0,0-3 0,-5-5 0,5 4-8,-4-7 8,4-1 16,-4 1-4,4-4-1,-5 0 5,5-1 2,-4 1 0,4 0 0,-4 3 11,-1 5 3,1 3 0,-5-3 0,1 3-20,3-4-3,-3 8-1,-5 4 0,0 0-8,0 0 0,0 0 9,0 0-9,0 0 0,0 12 0,8 3 0,-3 1-12,-1-1 12,0 1-13,1-5 5,-1 5 8,5-5-51,-1 1-2,-3 3-1,3-3 0,-3-1-46,3 1-8,-3-5-3</inkml:trace>
          <inkml:trace contextRef="#ctx0" brushRef="#br0" timeOffset="34326.7943">3880 2721 1789,'0'0'79,"0"0"17,0 0-77,13 0-19,0 3 0,0-3 0,0 0 107,0 4 17,0 4 4,0 0 1,-4 3-25,4 5-6,-5-1-1,5 8 0,0 4-26,-4 4-6,0 4-1,-1 3 0,1-3-10,0 3-2,-5 1-1,5 3 0,-9-3-33,4 3-6,-4 1-2,-4 3 0,4-8-10,-5 5 0,1-1 0,0-3 8,-1-5-16,-3 1-4,3 0-1,1-4 0,-5-8-46,1 4-9,-1-4-1</inkml:trace>
          <inkml:trace contextRef="#ctx0" brushRef="#br0" timeOffset="34658.9742">4062 2582 2246,'0'0'49,"4"-8"11,5 4 1,-5 0 3,5 1-52,0-5-12,-9 8 0,4-4 0,5 4 108,4 0 18,-13 0 4,8 0 1,1-4-66,-9 4-13,4 4-2,-4-4-1,9 4-25,0 4-6,-9-8-1,4 7 0,-4 5-17,0 3-14,0-3 2,-4-1 1,4 5-29,-5-5-7,1 9-1,4-5 0,-4 0-21,-1-3-5,1 3-1,4-7 0,0 4 31,0-1 7,0 1 1,4-8 0,-4-4 36,0 11 0,9-7 0,-5 0 0,1 4 37,3-5 3,-8-3 0,13 4 0,-4 0-9,0-4-2,4 0 0,0-4 0,-5 0-9,5 4-1,0-3-1,5 3 0,-5-4-86,0 0-16,4 4-4</inkml:trace>
        </inkml:traceGroup>
        <inkml:traceGroup>
          <inkml:annotationXML>
            <emma:emma xmlns:emma="http://www.w3.org/2003/04/emma" version="1.0">
              <emma:interpretation id="{1299938F-427B-4A20-8743-8673B4192F72}" emma:medium="tactile" emma:mode="ink">
                <msink:context xmlns:msink="http://schemas.microsoft.com/ink/2010/main" type="inkWord" rotatedBoundingBox="17839,6986 19140,6944 19173,7970 17872,8013"/>
              </emma:interpretation>
              <emma:one-of disjunction-type="recognition" id="oneOf9">
                <emma:interpretation id="interp45" emma:lang="en-AU" emma:confidence="0">
                  <emma:literal>17b)</emma:literal>
                </emma:interpretation>
                <emma:interpretation id="interp46" emma:lang="en-AU" emma:confidence="0">
                  <emma:literal>176)</emma:literal>
                </emma:interpretation>
                <emma:interpretation id="interp47" emma:lang="en-AU" emma:confidence="0">
                  <emma:literal>(76)</emma:literal>
                </emma:interpretation>
                <emma:interpretation id="interp48" emma:lang="en-AU" emma:confidence="0">
                  <emma:literal>(7b)</emma:literal>
                </emma:interpretation>
                <emma:interpretation id="interp49" emma:lang="en-AU" emma:confidence="0">
                  <emma:literal>176}</emma:literal>
                </emma:interpretation>
              </emma:one-of>
            </emma:emma>
          </inkml:annotationXML>
          <inkml:trace contextRef="#ctx0" brushRef="#br0" timeOffset="35103.3635">4769 2597 2336,'0'0'52,"0"0"10,0 0 2,0 0 1,0 0-52,0 0-13,-5 8 0,1 0 0,-5-1 63,5 5 9,0 3 3,-1 1 0,1-1-35,0 4-8,-5 5 0,5 6-1,-1 5-19,5-4-3,0 7-1,-4 1 0,4 3-8,0 1 0,0-1 0,4 0 0,-4-3 0,5 11-11,3-4 3,1-7 0,0-1-56,-5-11-12,9 0-1,-4-7-1,-1-5-166,1-3-34</inkml:trace>
          <inkml:trace contextRef="#ctx0" brushRef="#br0" timeOffset="35643.9852">4925 2986 1440,'0'0'128,"0"0"-103,0 0-25,0 0 0,4-7 152,5-1 24,-9-4 6,8 5 1,5 7-27,0-4-4,0-4-2,0 4 0,5 0-54,-1-3-12,5 3-1,-5 0-1,5 4-34,-5-4-6,5 0-2,-5 1 0,5 10-28,-9-3-12,4-4 8,0 0-8,1 0-28,3 0-10,-8 4-2,5-4-1,-5 0-223,0 0-44</inkml:trace>
          <inkml:trace contextRef="#ctx0" brushRef="#br0" timeOffset="35422.7348">4951 2724 1209,'0'0'108,"0"0"-87,0 0-21,0 0 0,0 0 200,8-3 36,1-1 8,-9 4 0,0 0-90,13 0-18,0 0-4,4 0-1,-4 0-45,0 0-9,0-4-1,5 4-1,-1 0-18,0-4-3,1 4-1,-1 0 0,0 0-8,1 0-1,-5 0-1,4 4 0,-4-4-28,-4 0-6,-1 4-1,1 0 0,0-1-8,-1-3-9,-8 0 9,9 8-13,-9-8 13,0 8 0,4 3 0,-4 1 0,0-4 0,-4 7 0,0-3 0,-1 7 0,1 4 0,0 4-9,-5 0 9,5 0 0,-5 0-30,5-4-1,-5 4 0,0 0 0,5 4-30,-5-4-7,-4-4 0,5 0-1,-1 0-128,5-4-26,-1 1-5</inkml:trace>
          <inkml:trace contextRef="#ctx0" brushRef="#br0" timeOffset="36308.1942">5505 2697 2145,'0'0'47,"0"0"9,0 0 3,0 0 2,0 0-49,0 0-12,0 0 0,0 0 0,0 0 99,0 0 17,0 0 3,0 8 1,5 0-60,-5 3-11,0 5-2,0-1-1,0 5-29,0-1-5,0 4-2,-5 8 0,5 0-10,-4-4 0,4-8 0,0 8 0,0-4 0,0 0 0,0-4 0,0 1 8,0-1-8,0 0-9,0-4 9,4-3-13,-4 0 13,0-12-9,0 0 9,0 0-8,0 0-4,0 0 0,9-8 0,-5 0 0,5-3 12,0-1 0,-5 0 0,5 1 0,-5-1 0,5 1 0,-5-1 0,5 5 0,-5-5 0,5 4 12,-5 4-2,5-3-1,-9 7-1,8 0-8,-8 0 12,13 0-4,-13 0 0,9 0-8,-5-4 12,5 8-4,0 0 6,0-1 1,-9-3 0,0 0 0,0 8 9,4 4 3,0-5 0,1 5 0,-5-12-11,0 0-3,0 0 0,0 12 0,0-1 3,-9 1 0,5-1 0,-1-3 0,5-8-16,-8 8 11,-6 3-11,6-3 10,8-8-10,-13 8 0,0-5 0,0 1 0,0-4-8,0 4-4,0-8-1,4 0 0,-4 1-31,4-5-7,5 0-1,-5 0 0,1-3-27,8-1-5,-5 1-2,1-1 0,4-3-178,0-4-35,-4-24-7,8 12-2</inkml:trace>
          <inkml:trace contextRef="#ctx0" brushRef="#br0" timeOffset="36574.9523">5783 2489 1785,'0'0'159,"9"-3"-127,-1 3-32,1-4 0,-9 4 133,4 4 21,5-4 4,4 3 1,-4-3-39,-1 8-8,5 0-2,0-1 0,-4 5-35,8 3-7,-8 1-2,4 3 0,0 0-11,-4 5-3,-1-1 0,5 0 0,-4 0-28,0 4-7,-5 0-1,0 4 0,1-4 0,-1 7 0,-4 5 0,0 3 0,-9 4-16,1 1 0,3-1 0,-3-4 0,-1 1 0,0-9 0,1 1 0,-5 0 0,-5 3-18,1 1-4,4-1-1,-4-3 0,-1 0-141,5-1-29,-4-7-6,0-4-1</inkml:trace>
        </inkml:traceGroup>
      </inkml:traceGroup>
    </inkml:traceGroup>
    <inkml:traceGroup>
      <inkml:annotationXML>
        <emma:emma xmlns:emma="http://www.w3.org/2003/04/emma" version="1.0">
          <emma:interpretation id="{67B62111-7296-46FC-BB95-1C7E9E06108C}" emma:medium="tactile" emma:mode="ink">
            <msink:context xmlns:msink="http://schemas.microsoft.com/ink/2010/main" type="paragraph" rotatedBoundingBox="15566,8467 18794,8351 18825,9218 15597,933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FD4E67E-AE5B-49CD-B6AF-E2A28A80A82A}" emma:medium="tactile" emma:mode="ink">
              <msink:context xmlns:msink="http://schemas.microsoft.com/ink/2010/main" type="line" rotatedBoundingBox="15566,8467 18794,8351 18825,9218 15597,9334"/>
            </emma:interpretation>
          </emma:emma>
        </inkml:annotationXML>
        <inkml:traceGroup>
          <inkml:annotationXML>
            <emma:emma xmlns:emma="http://www.w3.org/2003/04/emma" version="1.0">
              <emma:interpretation id="{D55FDC9A-B283-486F-9B36-4A61B873BC88}" emma:medium="tactile" emma:mode="ink">
                <msink:context xmlns:msink="http://schemas.microsoft.com/ink/2010/main" type="inkWord" rotatedBoundingBox="15578,8790 15794,8782 15801,8989 15585,8997"/>
              </emma:interpretation>
              <emma:one-of disjunction-type="recognition" id="oneOf10">
                <emma:interpretation id="interp50" emma:lang="en-AU" emma:confidence="0">
                  <emma:literal>=</emma:literal>
                </emma:interpretation>
                <emma:interpretation id="interp51" emma:lang="en-AU" emma:confidence="0">
                  <emma:literal>#</emma:literal>
                </emma:interpretation>
                <emma:interpretation id="interp52" emma:lang="en-AU" emma:confidence="0">
                  <emma:literal>E</emma:literal>
                </emma:interpretation>
                <emma:interpretation id="interp53" emma:lang="en-AU" emma:confidence="0">
                  <emma:literal>c</emma:literal>
                </emma:interpretation>
                <emma:interpretation id="interp5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42188.6262">2432 4370 1843,'0'0'164,"0"0"-132,4-12-32,5 8 0,-9 4 32,4-7 0,-4 7 0,9-8 0,4 4 51,0-4 9,-4 4 3,-1 1 0,-8 3-65,18 0-13,-5 0-2,0 0-1,-13 0-14,13 0 0,-13 0 8,9 3-8,4 1-22,-13-4-7,13 4-2,0 0-649,-13-4-129</inkml:trace>
          <inkml:trace contextRef="#ctx0" brushRef="#br0" timeOffset="42337.1735">2449 4528 2145,'0'0'47,"0"0"9,0 0 3,0 0 2,0 0-49,9 0-12,4 0 0,0 0 0,0-4 61,0 0 10,0 4 1,5 0 1,-1-4-41,0 0-8,1 0-1,3 4-1,-3-3-137,3 3-27</inkml:trace>
        </inkml:traceGroup>
        <inkml:traceGroup>
          <inkml:annotationXML>
            <emma:emma xmlns:emma="http://www.w3.org/2003/04/emma" version="1.0">
              <emma:interpretation id="{59440210-C376-4DCA-B219-6844759718E1}" emma:medium="tactile" emma:mode="ink">
                <msink:context xmlns:msink="http://schemas.microsoft.com/ink/2010/main" type="inkWord" rotatedBoundingBox="16360,8438 18794,8351 18825,9218 16391,9305"/>
              </emma:interpretation>
              <emma:one-of disjunction-type="recognition" id="oneOf11">
                <emma:interpretation id="interp55" emma:lang="en-AU" emma:confidence="0">
                  <emma:literal>199717b)</emma:literal>
                </emma:interpretation>
                <emma:interpretation id="interp56" emma:lang="en-AU" emma:confidence="0">
                  <emma:literal>19a7176)</emma:literal>
                </emma:interpretation>
                <emma:interpretation id="interp57" emma:lang="en-AU" emma:confidence="0">
                  <emma:literal>199117b)</emma:literal>
                </emma:interpretation>
                <emma:interpretation id="interp58" emma:lang="en-AU" emma:confidence="0">
                  <emma:literal>1997717b)</emma:literal>
                </emma:interpretation>
                <emma:interpretation id="interp59" emma:lang="en-AU" emma:confidence="0">
                  <emma:literal>1991717b)</emma:literal>
                </emma:interpretation>
              </emma:one-of>
            </emma:emma>
          </inkml:annotationXML>
          <inkml:trace contextRef="#ctx0" brushRef="#br0" timeOffset="53692.4915">3303 4046 979,'0'0'87,"0"0"-70,0 0-17,0 0 0,0 0 200,-8 0 36,-1 4 7,9-4 1,0 0-94,0 0-19,-9 4-4,9-4-1,0 0-59,-4 7-12,-5 5-3,5-4 0,0 3-14,-1-3-3,5 4-1,-4 3 0,4 4-22,-4 0-4,4 1 0,-5 3-8,5 4 8,-4 0-8,0 4 0,4-4 0,0 3 0,0 1 0,0 4 0,0 0 0,4-1-11,0 1-2,1 0-1,3-1 0,-8 1-23,9-8-5,0 4-1,-1-4 0,1-8-32,0 0-6,-1-7-2,1-1 0,4 1-102,-4-8-21</inkml:trace>
          <inkml:trace contextRef="#ctx0" brushRef="#br0" timeOffset="54245.4842">3702 4281 691,'0'0'30,"0"0"7,0 0-29,-4-8-8,-5 1 0,5-5 0,0 4 320,-1-3 62,1 3 13,0-3 2,-5 3-220,5 0-44,-1 0-9,-3 1-1,3 3-56,1-4-11,-5 4-3,-4 4 0,5-4-31,-1 4-6,0 4-2,1-4 0,-6 4-14,6 0 0,-1 4 8,0-1-8,-4 1 0,9 4 0,-5-1 0,1 5-10,-1-1 10,5-3 0,-5 3-9,5-3 9,4-5 0,-5 5-11,5-4 11,0 3-8,0-11 8,0 0 0,9 8-9,-9-8 9,9 8-10,-9-8 10,13 0-13,-5-4 5,5 0-1,0 4 0,-13 0 0,13-8 0,0 4 9,1-3-8,-1-1 8,0-4-8,-13 12 8,8-4 0,5-3 0,0-1 0,-4-7 0,0 3 0,-1 4 0,-8 8 0,13-7-8,-13 7 8,9-8-8,-9 8 8,0 0 0,0 0 11,13 4-1,-9 0 0,1 3-21,-1 1-4,-4 8-1,4-5 0,-4 4 16,0 1 0,0-1 0,0 5 0,0-1 0,0 0 0,-4 0 0,4 4 0,0 1 0,0-5 0,0 4 0,0-4 0,0 4-12,4-7 1,1-1 0,-1 1 0,-4-1-28,4-3-5,1-1-2,-1 1 0,0-5-43,1-3-9,-1 0-2,0 0-564,5-4-112</inkml:trace>
          <inkml:trace contextRef="#ctx0" brushRef="#br0" timeOffset="54603.723">4010 4439 979,'0'0'43,"0"0"9,0 0-41,0 0-11,0 0 0,0 0 0,0 0 268,0 0 52,-4-4 11,-5-4 1,9 1-173,-4 3-35,4 4-8,-9-4 0,9 4-44,-4-4-8,-5 0-1,0-3-1,1 3-27,-1 4-6,0 0-1,9 0 0,-8 4-28,-1 0-10,0-1 0,1 5 0,-1 4 10,0-5 0,1 5 0,3-1 0,-3-3 0,3 8 0,1-5 0,0 1 0,4 7-11,0-4 0,0 1 0,0-1 0,0-3-33,8 3-8,-3-3 0,3-5-1,-8-7 31,0 0 6,9 8 2,4-4 0,-4-4-6,-1 0 0,-8 0-1,9 0 0,0-4 12,-1-4 9,1 1-12,-5-1 12,1-4 0,3 5 0,-3-5 0,3 4 0,-3-3 0,-1-1 0,-4 1 0,4-1 0,1 1 18,-1 3-2,-4 4-1,0 4 0,4-8 3,-4 8 1,0 0 0,0 0 0,0 0-4,0 0-1,0 0 0,0 0 0,0 8-14,5 4 0,-5-5 8,4 5-8,-4-4 0,4 3 0,1 1 0,-1-1 0,0 1-27,5-4-1,-5-1-1,-4-7 0,5 8-45,-5-8-9,8 4-1,1 0-631,-9-4-125</inkml:trace>
          <inkml:trace contextRef="#ctx0" brushRef="#br0" timeOffset="54863.0523">4084 4212 1551,'0'0'68,"4"-8"16,-4 8-68,0 0-16,0 0 0,4-8 0,1-3 128,-5 11 23,0 0 4,13 0 1,-5-4-42,-8 4-8,9 0-2,4 4 0,-13-4-24,13 11-4,-4-3-2,4 4 0,0 3-24,-5-3-5,1 7-1,0-4 0,-1 4-17,-3 1-4,-1-1-1,-4 0 0,4 1-10,1-1-1,-5 4-1,0 0 0,0 0-10,-5 4 0,1 0 9,0 0-9,-5 0 0,0 0 0,1-4-12,3 0 4,-3-3-46,3-1-9,1-4-1,0-3-1,-1 3-174,1-3-34</inkml:trace>
          <inkml:trace contextRef="#ctx0" brushRef="#br0" timeOffset="55157.2778">4469 4192 2070,'0'0'92,"0"0"18,0 0-88,0 0-22,0 0 0,0 0 0,0 0 120,0 0 20,0 0 4,0 0 1,0 0-62,0 0-13,-4 0-2,4 0-1,-9 4-23,5 4-5,0 4-1,-5-5 0,0 9-22,5 3-5,4 4-1,-4-4 0,-1 1 15,1-1 3,4 4 1,0 0 0,0 4-45,0 0-8,0 0-3,0 4 0,4-4 11,1 0 1,-1-4 1,5 4 0,-1-4-58,1 0-12,-5 0-3,5-4 0,4-3-113,0-1-24,-4-7-4,-1 0-720</inkml:trace>
          <inkml:trace contextRef="#ctx0" brushRef="#br0" timeOffset="55511.4928">4613 4154 1785,'0'0'159,"0"0"-127,0 0-32,0 0 0,0 0 110,0 0 16,0 0 3,8-4 1,1 0-17,0 0-3,-5 1-1,9-1 0,-9 0-37,9 4-8,0 0-2,-4-4 0,4 4-22,-4-4-5,4 0-1,-5 4 0,1-4-14,4 4-4,0 0 0,-4 0 0,-1 0-8,1 0-8,0 0 12,-1 0-12,-3 0 0,3 0 0,-8 0 0,9 4 0,0 0 0,-5 4 0,0 0 0,-4-1 0,5 1 8,-5 3-8,0 1 0,-5 3 0,5-3 0,-4 7 0,0 8-12,-1-4 3,1 4 9,0-4-8,-1-3 8,1 3-8,0 8-5,-1-4-1,5 0 0,-4 0 0,0 0-13,4 0-2,-5-1-1,5 1 0,0-7-13,-4-1-2,4 0-1,0-3 0,0-1-34,-4 0-6,8-3-2,-4-12-1028</inkml:trace>
          <inkml:trace contextRef="#ctx0" brushRef="#br0" timeOffset="55725.0834">4643 4470 2008,'0'0'89,"0"0"19,0 0-87,0 0-21,0 0 0,0 0 0,0 0 122,13 0 20,-4 0 4,-1 0 1,5-4-42,0 4-8,0-4-1,-4 4-1,8 0-25,-4-4-5,0 0-1,5 1 0,-5-5-51,0 4-13,0 0 0,4-4 0,-4 5 0,0-1-16,0-4 3,0 0 1,4 1-108,-4-1-22,-4 0-4,4 1-1070</inkml:trace>
          <inkml:trace contextRef="#ctx0" brushRef="#br0" timeOffset="56250.6179">5150 4061 1728,'0'0'153,"0"0"-122,0 0-31,0 0 0,0 0 152,0 12 25,4-4 5,-4-1 1,5 5-67,-1 0-14,0 7-2,1 0-1,-1 0-67,0 4-14,-4 4-2,0 0-1,0 0-4,5-4-1,-5 1 0,-5-5 0,5 0 2,-4 0 1,4 1 0,0-1 0,0-4-13,-4-3 0,4-1 0,0 1 0,0-4 0,0-8-18,0 0 4,0 0 1,0 0 21,0 0 4,0 0 0,0 0 1,0 0-13,4-8 0,-4-4 0,4 1 0,1-1 0,-1 1 0,-4-1 0,4 5 0,5-5-17,-5 0-7,5 5 0,-5-1-1,-4 8 25,0 0 0,9 0 0,0-4 0,-1 4 0,5 0 0,0-4 0,0 4 0,-4-4 0,4 4 0,0 4 0,-4-4 0,-9 0 0,8 4 0,-8-4 0,5 4 0,-5-4 0,8 8 14,1-1-2,-5 1 0,-4 0 16,0-8 2,0 8 1,-4 3 0,0-3-16,-1 3-3,-8 1-1,5-4 0,-1-1 2,0 1 1,-4 0 0,0-1 0,-4 1-4,4 0-1,-4-4 0,-1 3 0,5 1-9,0-4 0,0 0-10,5 0 10,-10-4-48,10-4-4,-1 0-1,9 4 0,0-4-193,4-7-38</inkml:trace>
          <inkml:trace contextRef="#ctx0" brushRef="#br0" timeOffset="56428.1828">5505 3892 345,'0'0'31,"0"0"-31,0 0 0,0 0 0,9-4 461,-9 4 87,9 0 16,-1 0 4,1 4-363,-5-4-73,5 4-14,0 3-3,-1 1-51,1 0-9,0 7-3,-1 5 0,1-1-16,4 4-4,-9 4-1,5 0 0,0 4-20,-5 0-11,5 7 12,-5-3-12,-4 3 0,-4 1 0,0-1 0,-1 1 0,1-1 0,-1-7 0,5 4-10,-4 0 10,-5-5-34,1 5 1,-1 0 0,0-4 0,1 3-103,-10 9-20,5-5-4,0-7-1004</inkml:trace>
        </inkml:traceGroup>
      </inkml:traceGroup>
    </inkml:traceGroup>
    <inkml:traceGroup>
      <inkml:annotationXML>
        <emma:emma xmlns:emma="http://www.w3.org/2003/04/emma" version="1.0">
          <emma:interpretation id="{A2EABBCA-BE0B-49CA-9233-B5DAF579642E}" emma:medium="tactile" emma:mode="ink">
            <msink:context xmlns:msink="http://schemas.microsoft.com/ink/2010/main" type="paragraph" rotatedBoundingBox="15494,9892 18118,9820 18138,10536 15514,1060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87C2941-4686-44F0-998A-E4FB3F799BAD}" emma:medium="tactile" emma:mode="ink">
              <msink:context xmlns:msink="http://schemas.microsoft.com/ink/2010/main" type="line" rotatedBoundingBox="15494,9892 18118,9820 18138,10536 15514,10608"/>
            </emma:interpretation>
          </emma:emma>
        </inkml:annotationXML>
        <inkml:traceGroup>
          <inkml:annotationXML>
            <emma:emma xmlns:emma="http://www.w3.org/2003/04/emma" version="1.0">
              <emma:interpretation id="{B3E0E7E2-FDE5-4230-A7C4-4B208596091E}" emma:medium="tactile" emma:mode="ink">
                <msink:context xmlns:msink="http://schemas.microsoft.com/ink/2010/main" type="inkWord" rotatedBoundingBox="15499,10090 15922,10078 15931,10371 15507,10382"/>
              </emma:interpretation>
              <emma:one-of disjunction-type="recognition" id="oneOf12">
                <emma:interpretation id="interp60" emma:lang="en-AU" emma:confidence="0">
                  <emma:literal>=</emma:literal>
                </emma:interpretation>
                <emma:interpretation id="interp61" emma:lang="en-AU" emma:confidence="0">
                  <emma:literal>#</emma:literal>
                </emma:interpretation>
                <emma:interpretation id="interp62" emma:lang="en-AU" emma:confidence="0">
                  <emma:literal>E</emma:literal>
                </emma:interpretation>
                <emma:interpretation id="interp63" emma:lang="en-AU" emma:confidence="0">
                  <emma:literal>z</emma:literal>
                </emma:interpretation>
                <emma:interpretation id="interp64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57021.8124">2358 5622 1382,'-4'65'123,"4"-49"-99,0-16-24,0 0 0,0-8 132,0 8 20,0 0 5,0 0 1,13-8-39,-4 5-8,-1-5-2,5 4 0,-4 0-40,4 0-8,0 4-1,4-4-1,1 1-22,3-1-4,-3 4-1,-1 0 0,5 0-22,-5-4-10,1 4 8,-1 0-8,-4 0-19,4 0-9,-4 0-1,-4 4-1,-9-4-196,4 7-39</inkml:trace>
          <inkml:trace contextRef="#ctx0" brushRef="#br0" timeOffset="57174.8765">2419 5826 1152,'0'0'51,"0"0"10,0 0-49,9 8-12,-1 0 0,1-1 0,8-3 196,-4 4 36,0 0 7,9-5 1,0 5-123,4 0-25,-4-4-4,4 0-2,4-4-50,0 0-9,-4 3-3,5 1 0,-1-4-167,0 0-33</inkml:trace>
        </inkml:traceGroup>
        <inkml:traceGroup>
          <inkml:annotationXML>
            <emma:emma xmlns:emma="http://www.w3.org/2003/04/emma" version="1.0">
              <emma:interpretation id="{523C63F4-9357-469C-9480-19816AF1F311}" emma:medium="tactile" emma:mode="ink">
                <msink:context xmlns:msink="http://schemas.microsoft.com/ink/2010/main" type="inkWord" rotatedBoundingBox="16667,9860 18118,9820 18138,10536 16687,10576"/>
              </emma:interpretation>
              <emma:one-of disjunction-type="recognition" id="oneOf13">
                <emma:interpretation id="interp65" emma:lang="en-AU" emma:confidence="0">
                  <emma:literal>63ab</emma:literal>
                </emma:interpretation>
                <emma:interpretation id="interp66" emma:lang="en-AU" emma:confidence="0">
                  <emma:literal>63b</emma:literal>
                </emma:interpretation>
                <emma:interpretation id="interp67" emma:lang="en-AU" emma:confidence="0">
                  <emma:literal>65b</emma:literal>
                </emma:interpretation>
                <emma:interpretation id="interp68" emma:lang="en-AU" emma:confidence="0">
                  <emma:literal>boab</emma:literal>
                </emma:interpretation>
                <emma:interpretation id="interp69" emma:lang="en-AU" emma:confidence="0">
                  <emma:literal>b3ab</emma:literal>
                </emma:interpretation>
              </emma:one-of>
            </emma:emma>
          </inkml:annotationXML>
          <inkml:trace contextRef="#ctx0" brushRef="#br0" timeOffset="57795.7816">3607 5425 1612,'0'0'72,"0"0"14,-4-3-69,-5-5-17,5 0 0,-1 4 0,1-3 180,4 7 33,0 0 7,0 0 0,-4-4-101,4 4-21,0 0-4,0 0-1,0 0-48,0 0-9,0 0-3,0 0 0,0 0-7,-9 11-2,4 1 0,1 7 0,0-3-24,4 7 0,-5 4 0,1 0-11,-5 3 11,9 1 0,-4 4 8,4 3-8,-4 1 0,4-4-8,4 3 0,-4 1 0,4-5-6,1 1-1,-1 0 0,5-4 0,4-4-4,-4 0-1,-1-4 0,5 0 0,5-8 8,-5 1 0,0-5 1,0-3 0,0-4-13,0 0-4,0-4 0,0 0 0,-5-8 40,5 4 8,0-4 2,-4 1 0,-5-9-6,1 5 0,-1-1-1,-4 4 0,4-7 9,-4 3 3,-4 1 0,0 3 0,-5 0-27,0 1 0,-4-1 0,0 4 0,5 0 0,-5 4 0,0 0 0,0 0 0,0 4 0,0 0-19,4 0 3,0 0 1,-4 0-45,13-4-8,0 0-3,-4 7 0,-5-3-49,9-4-11,0 0-1,0 0-878</inkml:trace>
          <inkml:trace contextRef="#ctx0" brushRef="#br0" timeOffset="58431.762">3837 5583 2026,'0'0'90,"0"0"18,0-7-86,0-5-22,4 4 0,0 1 0,-4-1 120,5 0 20,-1 1 4,5-1 1,4 0-53,-5 4-12,1-3-1,8-1-1,-4 0-19,0 1-4,5-1-1,-1 0 0,-4 4-24,4 0-5,1 1-1,-5-1 0,4 0-13,-4 4-3,0-4-8,-4 4 12,-1 0-12,1 0 0,-9 0 0,9 8 0,-5-1 0,-4 1 0,0 4 0,-4 3 0,-5 0-36,-4 1-1,4 3 0,1 0 0,-1-3-25,0-1-5,1 1-1,-1-1 0,0-3 4,1-5 0,3-3 0,-3 4 0,-1-4 27,5 0 5,4-4 2,0 0 0,0 0 21,0 0 9,0 0-8,0 0 8,0 0 0,0 0 0,4 7 12,5 1-4,-9-8 24,8 8 4,1-4 2,4 3 0,0-3-6,-4 4-2,8-4 0,-4 3 0,4-3-30,-4 4 0,0-4 0,0 4 0,-4-5 24,0 5 12,-1 0 3,1 0 0,0-1-20,-9 5-4,0-5-1,0 5 0,0-12-2,0 12-1,-5 3 0,1-3 0,0-5 2,-5 5 1,5-4 0,-5-1 0,0 1-22,1-4-5,-1 4-1,-4-5 0,4 1 28,1 0 6,-10-4 0,10 0 1,-5 0-33,4 0-8,-4 0 0,4 0-1,1-4 1,-5 0 1,4 1 0,9 3 0,0 0-60,0 0-12,0 0-2,0 0-683,9-8-137</inkml:trace>
          <inkml:trace contextRef="#ctx0" brushRef="#br0" timeOffset="58908.6024">4508 5707 1958,'0'0'87,"0"0"17,0 0-83,0 0-21,0-8 0,0-4 0,0 5 158,0-1 27,0 8 6,0 0 1,0 0-103,0 0-20,-4-8-4,0 1-1,4 7-7,-9-4-1,-4 0-1,4 0 0,-4 0-37,5 4-7,-5 4-2,0 0 0,0-4-9,0 11 0,-5 1 0,10 3 0,-1-3-19,0 0 4,5 3 1,-5 0 0,5 1-6,0-1-2,-1 4 0,1-3 0,4-1-8,0 1-2,0-5 0,4 1 0,1-1-20,-1 1-4,0-4 0,5-1-1,4 1 33,-4-4 6,-1 0 2,-3-4 0,8 0 4,-5 0 2,-3-4 0,3 0 0,1-4 10,0 1 0,4-5 0,-5 1 0,-3-1 15,-1 0-2,0-3 0,5 3 0,-5-3-1,5 0-1,-5-5 0,5 5 0,-5 3 3,1-3 1,-1 3 0,0 1 0,1 3 7,-5 8 2,0 0 0,0 0 0,0-8-4,0 8 0,0 0 0,0 0 0,0 0-12,0 0-8,8 8 10,-3 0-10,-5 0 0,4 3 0,0 1 0,1 3 0,-1-3 0,0-1 0,1-3 0,3 3 0,-3 1-48,-1-4-12,0 3-2,5-3-1,-5 0-3,1 3-1,-5-11 0,4 8-1044</inkml:trace>
          <inkml:trace contextRef="#ctx0" brushRef="#br0" timeOffset="59448.1758">4678 5422 403,'0'0'17,"0"-8"5,0 0-22,0-3 0,0-1 0,0 4 0,0 1 464,0 7 89,4-4 18,-4 4 3,0 0-386,0 0-76,0 0-16,0 0-4,9 4-44,-1 3-10,-3 1-2,3 4 0,-3 7-20,-1-4-4,5 8 0,-5 4-1,5 4-11,-9-4 0,4 0 9,0 0-9,-4 0 0,5 0 8,-1 0-8,0-4 0,-4 0 0,5-3 0,-1-1 0,0-4-12,1-3 1,-5-1 0,4 5 0,-4-16 0,0 0 0,0 0 0,0 0 0,0 0 0,0 0 11,0 0-10,0 0 10,0 0-10,4-8 10,1 0 0,3 1 0,-3-5 0,-1 4 0,0-3 0,1-1 0,-1 1 0,5-5 0,-5 5 0,5 3 0,-5-4 0,0 5 0,5 3 0,-9 4 0,4-8 0,5 8 0,-9 0 0,9 0-9,-1 0 9,-8 0 0,9 4 0,4-4-9,-4 4 9,-1 0 0,1 0 0,-9-4-8,9 7 8,-1 1 0,-3-4 0,-5-4 0,4 8 0,-4-8 11,4 7-1,-4-7 0,5 8 0,-5-8 14,4 12 2,-8-5 1,-1 5 0,1-4 3,4-8 1,-4 7 0,-5 1 0,-4-4-3,4 3 0,1-7 0,-5 8 0,4-4-14,-4-4-3,0 4-1,0 0 0,0-4-2,0 0-8,4 4 12,-4-4-4,5 0-19,-5 0-4,0 0-1,4 0 0,0 0-35,9 0-7,-4-4-2,-5 4-854,9 0-171</inkml:trace>
        </inkml:traceGroup>
      </inkml:traceGroup>
    </inkml:traceGroup>
    <inkml:traceGroup>
      <inkml:annotationXML>
        <emma:emma xmlns:emma="http://www.w3.org/2003/04/emma" version="1.0">
          <emma:interpretation id="{0B5E8E5B-31C8-4C51-856D-6BB473C84938}" emma:medium="tactile" emma:mode="ink">
            <msink:context xmlns:msink="http://schemas.microsoft.com/ink/2010/main" type="paragraph" rotatedBoundingBox="14145,11414 22742,11176 22773,12289 14175,12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FAB9A7-FA93-4FA1-991D-3D65C3BFCA7F}" emma:medium="tactile" emma:mode="ink">
              <msink:context xmlns:msink="http://schemas.microsoft.com/ink/2010/main" type="inkBullet" rotatedBoundingBox="14148,11544 14554,11533 14566,11935 14159,11946"/>
            </emma:interpretation>
            <emma:one-of disjunction-type="recognition" id="oneOf14">
              <emma:interpretation id="interp70" emma:lang="en-AU" emma:confidence="0">
                <emma:literal>in</emma:literal>
              </emma:interpretation>
              <emma:interpretation id="interp71" emma:lang="en-AU" emma:confidence="0">
                <emma:literal>is</emma:literal>
              </emma:interpretation>
              <emma:interpretation id="interp72" emma:lang="en-AU" emma:confidence="0">
                <emma:literal>i</emma:literal>
              </emma:interpretation>
              <emma:interpretation id="interp73" emma:lang="en-AU" emma:confidence="0">
                <emma:literal>i.</emma:literal>
              </emma:interpretation>
              <emma:interpretation id="interp74" emma:lang="en-AU" emma:confidence="0">
                <emma:literal>i,</emma:literal>
              </emma:interpretation>
            </emma:one-of>
          </emma:emma>
        </inkml:annotationXML>
        <inkml:trace contextRef="#ctx0" brushRef="#br0" timeOffset="135183.4879">1071 7075 2073,'-9'42'184,"9"-34"-147,-4-8-29,4 0-8,0 0 79,0 0 14,0 0 3,0 0 1,0 0-28,0 0-5,0 0-2,0 0 0,0 0-41,0 0-8,-4-8-1,4 8-1,0 0-11,0 0-14,0 0 3,0 0 1,-5 4-123,1 0-25,4 3-5</inkml:trace>
        <inkml:trace contextRef="#ctx0" brushRef="#br0" timeOffset="135355.8475">1028 7387 288,'0'7'25,"-5"-3"-25,1-4 0,4 0 0,0 0 416,-4 4 79,-1 0 15,5-4 3,0 0-344,0 0-69,0 4-13,0-4-3,0 0-84,0 0 0,0 0-17,0 0 2,5 4-69,-5-4-15,8 0-2,1-4-858</inkml:trace>
        <inkml:trace contextRef="#ctx0" brushRef="#br0" timeOffset="135492.0223">1322 7433 518,'0'0'46,"0"0"-37,13 4-9,-13-4 0,0 0 308,9 7 59,0-3 12,4 4 2,-13-8-205,4 4-40,-4-4-9,9 4-2,-9-4-65,8 0-12,-8 0-4,9 4 0,-9-4-60,9 0-13,-5-4-3,5 4-1048</inkml:trace>
      </inkml:traceGroup>
      <inkml:traceGroup>
        <inkml:annotationXML>
          <emma:emma xmlns:emma="http://www.w3.org/2003/04/emma" version="1.0">
            <emma:interpretation id="{25730B47-7A16-47B6-9B61-7ACA2AE56375}" emma:medium="tactile" emma:mode="ink">
              <msink:context xmlns:msink="http://schemas.microsoft.com/ink/2010/main" type="line" rotatedBoundingBox="15088,11388 22742,11176 22773,12289 15119,12501"/>
            </emma:interpretation>
          </emma:emma>
        </inkml:annotationXML>
        <inkml:traceGroup>
          <inkml:annotationXML>
            <emma:emma xmlns:emma="http://www.w3.org/2003/04/emma" version="1.0">
              <emma:interpretation id="{8B5C36F5-1FD3-4DA2-8075-04C20EF2141E}" emma:medium="tactile" emma:mode="ink">
                <msink:context xmlns:msink="http://schemas.microsoft.com/ink/2010/main" type="inkWord" rotatedBoundingBox="15089,11434 16415,11398 16434,12082 15108,12118"/>
              </emma:interpretation>
              <emma:one-of disjunction-type="recognition" id="oneOf15">
                <emma:interpretation id="interp75" emma:lang="en-AU" emma:confidence="0">
                  <emma:literal>mn</emma:literal>
                </emma:interpretation>
                <emma:interpretation id="interp76" emma:lang="en-AU" emma:confidence="0">
                  <emma:literal>man</emma:literal>
                </emma:interpretation>
                <emma:interpretation id="interp77" emma:lang="en-AU" emma:confidence="0">
                  <emma:literal>min</emma:literal>
                </emma:interpretation>
                <emma:interpretation id="interp78" emma:lang="en-AU" emma:confidence="0">
                  <emma:literal>men</emma:literal>
                </emma:interpretation>
                <emma:interpretation id="interp79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137000.3265">1955 7294 748,'0'0'33,"0"0"7,0 0-32,0 0-8,0 0 0,0 0 0,0 0 345,0 0 67,0 0 14,0 0 2,0 0-276,0 0-55,0 0-11,0 0-2,0 0-50,0 0-10,0 0-1,-4 12-1,8 3-12,-4-3-2,0 3-8,5 1 12,-1-1-12,0 4 0,1-3 0,-1-1 0,0 4 0,1-3 0,-5-1 0,4 1 0,-4-1 0,0-3 0,4 3 0,-4-7 0,0-1 0,0 1 0,0-4 0,0-4 0,0 0 0,0 0 0,0-8 0,0-7 0,0-1 0,0-3 0,0 4 0,5-8 0,-1-1-8,0 5 8,-4 0 0,5 0 0,-1 3 0,0-3 0,5 4 0,-5-1 0,5 1-8,0-1-2,-1 5 0,1-1 0,0 1 29,-5 7 5,5-4 2,-1 4 0,-3 0-26,3 4 0,-3 0 8,3 0-8,-3 0 0,3 4 0,1 0 0,0 8 8,-5-5-8,0 1 0,1 4 9,3-1-9,-3 1 0,3-1 0,-8 5 0,5-5 0,-1 1 0,-4-1 8,4-3-8,1 0 0,-5 3 0,0-11 9,0 0-9,0 0 0,0 0 8,0 0-8,0 0 0,0 0 0,0 0 14,0 0-4,0 0-1,4-7 0,0-5-9,1 4 10,-5 1-10,4-1 10,-4 0 0,4 1 0,1-5 0,-1 4 0,0-3 0,5 3 0,-5-4 0,5 5 0,-5-5 2,5 5 0,0-1 0,-1 0 0,1 0 0,0 8 1,4-3 0,0 3 0,0 3-2,0-3-1,-5 8 0,-3 0 0,3 0-1,1 3 0,0 4 0,-1 1 0,1-5-9,0 5 0,-5-1 0,5 5 8,-5-1-8,0 4 0,5 0 0,-5 8 0,5 0 0,-5-4-11,-4-4 3,0 0 0,5 0-32,-5-8-5,4-3-2,-4 0 0,0-9-14,0-3-3,0 0-1,0 0-750,0 0-149</inkml:trace>
          <inkml:trace contextRef="#ctx0" brushRef="#br0" timeOffset="137346.0453">2510 6951 1958,'0'0'87,"0"0"17,0 0-83,0 0-21,0 0 0,0 0 0,13 0 135,-4 0 22,4 0 5,0 0 1,0 0-55,0 0-10,-4 0-2,4 4-1,0 0-38,-5-4-7,1 8-2,0-1 0,-1 1-31,-3 0-6,-5 3-2,4 1 0,-8 3-9,4-3 10,-5 3-10,1-3 10,-5-1-59,5 5-12,0-8-3,-5 3 0,5-3 52,-1 0 12,5-8 0,-4 7 0,-5-3 0,9-4 0,0 0 0,0 0 0,0 0-28,0 0-4,-4 8 0,4-8 0,0 0 32,0 0 16,0 0-1,0 0-1,0 0 2,0 0 1,9-4 0,4 4 0,-5 0-3,5 0-1,0 0 0,0 0 0,0 0-13,5 0 0,-5 4 8,0-4-8,0 0-44,4 0-11,0 0-2,1 0-776,-5 4-155</inkml:trace>
          <inkml:trace contextRef="#ctx0" brushRef="#br0" timeOffset="137749.04">2944 7240 1893,'0'0'84,"0"0"17,0 0-81,0 0-20,0 0 0,0 0 0,4 12 109,0-1 18,1 1 3,-5 3 1,4-3-58,0 7-11,-4-3-2,5 3-1,-1-4-23,-4 5-4,4 3 0,-4-4-1,5 0-13,-5-3-2,4-1-1,-8 0 0,4-3-15,0 0 11,0-5-11,4 1 10,-4-4-10,0-4 10,0 0-10,0 0 10,0 0-1,0 0 0,0 0 0,4-16 0,1 1-1,-1 0 0,0-5 0,1 1 0,-1 4 0,0-5 0,1 1 0,-1 4 0,0-1 4,1 1 1,-1-1 0,5 5 0,-1-1 7,-8 12 0,9-15 1,4 11 0,-4-4 0,4 4 0,-5 1 0,5-1 0,0 0-5,-4 4-2,4 0 0,0 8 0,0-1-1,-4 5 0,-1 3 0,5 1 0,0-1-13,-8 1 8,3-1-8,1 0 0,0 5 0,-5 3 0,0 4 0,1-8 0,-1 4-35,-4 0 0,4-4 0,-4 5 0,5-1-159,-1-4-32</inkml:trace>
        </inkml:traceGroup>
        <inkml:traceGroup>
          <inkml:annotationXML>
            <emma:emma xmlns:emma="http://www.w3.org/2003/04/emma" version="1.0">
              <emma:interpretation id="{E4127E49-0A68-45A4-A13C-FB4DC74B26B4}" emma:medium="tactile" emma:mode="ink">
                <msink:context xmlns:msink="http://schemas.microsoft.com/ink/2010/main" type="inkWord" rotatedBoundingBox="16855,11685 17264,11673 17278,12192 16869,12204"/>
              </emma:interpretation>
              <emma:one-of disjunction-type="recognition" id="oneOf16">
                <emma:interpretation id="interp80" emma:lang="en-AU" emma:confidence="0">
                  <emma:literal>is</emma:literal>
                </emma:interpretation>
                <emma:interpretation id="interp81" emma:lang="en-AU" emma:confidence="0">
                  <emma:literal>iS</emma:literal>
                </emma:interpretation>
                <emma:interpretation id="interp8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38417.6676">3728 7233 1036,'0'0'46,"0"0"10,0 0-45,-8-4-11,-1 0 0,5-4 0,4 8 288,0 0 55,0 0 11,0 0 2,0 0-263,0 0-53,0 0-10,0 0-2,0 0-40,0 0-7,13 0-1,0 4-1,0 0-223,0 0-44,4 3-8,-17-7-3</inkml:trace>
          <inkml:trace contextRef="#ctx0" brushRef="#br0" timeOffset="138245.9081">3750 7391 806,'0'0'36,"0"0"7,0 0-35,0 0-8,0 0 0,0 0 0,0 0 282,0 0 54,0 0 12,0 0 1,4 7-187,1 5-38,-10-1-7,10 1-1,-5-1-56,4 5-10,0-1-2,1 5-1,-1-5-33,0 8-6,1 0-8,3 0 11,-3 0-11,-1 1-16,0-5 4,5 8 1,-9-8-41,0-4-8,9-3-1,-5 0-682,0-9-136</inkml:trace>
          <inkml:trace contextRef="#ctx0" brushRef="#br0" timeOffset="138774.5839">4105 7340 1782,'0'0'79,"0"0"16,0 0-76,0 0-19,0 0 0,0 0 0,0 0 159,-4-7 28,0 7 5,-1-4 2,-3 0-82,3 0-16,-3 4-3,3-4-1,-3 4-51,-1 0-10,0 4-3,-4-4 0,5 4-28,-5 4 0,4-4 0,0 3 0,-4 1-24,5 4-5,-1-1-1,5-3 0,-1 3-1,1-3 0,4 0 0,0-1 0,0 5 4,4-4 1,1-1 0,3 5 0,1 3 10,0-3 3,-1-4 0,1-1 0,0-3 13,4 4 0,0 4 0,0-5-9,-5 5 9,5-5 0,0 1 0,-4 0 8,4 0 17,-4-1 4,-5 1 1,5 0 0,-9-8-4,4 7-1,-4 1 0,0 0 0,0 0-9,-4-5-1,-5 5-1,0 0 0,1 3-4,-5-3-1,0 0 0,-9 3 0,5-7-9,-5 0-12,5 4 2,-1-4 1,-3-4-39,8 0-7,-5-4-1,1-4-1,8 0-175,1 1-36</inkml:trace>
        </inkml:traceGroup>
        <inkml:traceGroup>
          <inkml:annotationXML>
            <emma:emma xmlns:emma="http://www.w3.org/2003/04/emma" version="1.0">
              <emma:interpretation id="{E11AF929-EDC8-4EE7-8E1E-2BB81932EA0A}" emma:medium="tactile" emma:mode="ink">
                <msink:context xmlns:msink="http://schemas.microsoft.com/ink/2010/main" type="inkWord" rotatedBoundingBox="17831,11449 20032,11388 20052,12089 17850,12150"/>
              </emma:interpretation>
              <emma:one-of disjunction-type="recognition" id="oneOf17">
                <emma:interpretation id="interp83" emma:lang="en-AU" emma:confidence="0">
                  <emma:literal>divisible</emma:literal>
                </emma:interpretation>
                <emma:interpretation id="interp84" emma:lang="en-AU" emma:confidence="0">
                  <emma:literal>dinsible</emma:literal>
                </emma:interpretation>
                <emma:interpretation id="interp85" emma:lang="en-AU" emma:confidence="0">
                  <emma:literal>olinsible</emma:literal>
                </emma:interpretation>
                <emma:interpretation id="interp86" emma:lang="en-AU" emma:confidence="0">
                  <emma:literal>dinsib6</emma:literal>
                </emma:interpretation>
                <emma:interpretation id="interp87" emma:lang="en-AU" emma:confidence="0">
                  <emma:literal>dinsibte</emma:literal>
                </emma:interpretation>
              </emma:one-of>
            </emma:emma>
          </inkml:annotationXML>
          <inkml:trace contextRef="#ctx0" brushRef="#br0" timeOffset="139276.7569">4912 7510 2689,'0'0'59,"-5"-8"12,5 1 2,-4-1 3,0-4-60,-1 1-16,1-1 0,-5 4 0,5 1 90,-5-5 15,5 4 3,-9 5 1,4-1-49,1 0-9,-5 4-3,0 0 0,0 0-29,0 4-7,0 0 0,0 3-1,0 5-11,4-1 0,-4 1 0,4 3-11,5 1-6,0-5-2,-1 1 0,5 0 0,0 3 0,0 0 0,5 1 0,-1 3 0,0-4 4,5 5 1,4-5 0,-4 1 0,4-5-6,-5-3 0,5-4-1,0-1 0,0-3-6,0 0-1,-4-3 0,4-5 0,0 0-11,-4-7-2,-1 3-1,5-7 0,0 0-106,-4-4-20,0-1-5,-1-2-882</inkml:trace>
          <inkml:trace contextRef="#ctx0" brushRef="#br0" timeOffset="139506.7833">4855 7063 979,'0'0'43,"0"0"9,-4-4-41,0 0-11,-5-3 0,9 7 0,0 0 320,0 0 61,0 0 13,0 0 2,0 0-227,0 0-45,0 0-10,0 7-2,0 5-74,4-4-15,-4 3-3,5 5-1,-1 3 17,0 0 4,1 0 1,3 12 0,-3 0-24,-1 0-5,0 0 0,5 3-1,-5 1-11,1-12 0,-1 4 0,5 0 0,-5 0-12,5 0-8,-5-4-2,5 4 0,-5-4-110,0 0-21,5 0-5,0-3-633,-1-1-126</inkml:trace>
          <inkml:trace contextRef="#ctx0" brushRef="#br0" timeOffset="139844.1677">5089 7236 1036,'0'0'92,"-8"-3"-73,-1-1-19,5 0 0,-1-4 308,5 8 59,-4-4 11,4 4 2,-4-4-234,4 4-47,0 0-10,0 0-1,0 0-75,0 0-13,0 0 0,0 0-9,8 8-94,1-4-18,4 4-4,0 3-951</inkml:trace>
          <inkml:trace contextRef="#ctx0" brushRef="#br0" timeOffset="139674.0598">5076 7425 576,'0'0'25,"0"0"6,0 0-31,-4 8 0,4-8 0,0 0 0,-4 8 365,4-1 67,0 1 14,0 4 2,4-1-323,0-3-65,1 3-12,-1-3-4,0 4-44,1-1-16,-1 5 0,5-1-672,-5-3-133</inkml:trace>
          <inkml:trace contextRef="#ctx0" brushRef="#br0" timeOffset="140232.1499">5245 7364 2026,'0'0'90,"0"0"18,0 0-86,0 0-22,0 0 0,0 0 0,0 7 107,5 5 17,-5-12 3,8 8 1,-3 7-42,-1 0-8,0-3-2,5 3 0,-5 1-51,5-1-10,-5 4-3,5-3 0,-5-1 8,5-3 0,-5-1 1,1 1 0,-1-1-21,-4-3 0,0-8 0,0 0 0,0 0 0,0 0 0,9-4 0,-9 4 0,8-4 0,-3-3 0,3-1 0,1 0 0,-5-3 0,5-1-16,-5-3 2,5 3 1,0-3 36,-1-1 7,5-3 2,-4 4 0,0 3-32,-1 1 0,-3-1 0,3 4 0,-3 1 12,-1 3-3,-4 4-1,0 0 0,9-4 12,-9 4 1,8-4 1,-8 4 0,0 0 2,9 4 0,-9-4 0,9 4 0,-5 4-12,5 3-3,-5 1 0,0-1 0,1 1-9,-1 3 0,0-3 0,1-1 0,-1 5-12,0-5-4,-4 5 0,5-5-1,-5 1-31,4 3-7,-4-3-1,4 3 0,-4 1-148,0-9-31,5 1-5</inkml:trace>
          <inkml:trace contextRef="#ctx0" brushRef="#br0" timeOffset="140371.3681">5540 7194 2163,'0'0'96,"-4"-4"20,4-7-93,0 11-23,-5-8 0,5 8 0,0-8 60,0 8 8,0 0 2,0 0 0,0 0-189,0 0-37</inkml:trace>
          <inkml:trace contextRef="#ctx0" brushRef="#br0" timeOffset="141015.1891">5904 7340 864,'0'0'76,"0"0"-60,0 0-16,0 0 0,0 0 336,0-7 65,-4-5 13,0 4 2,-5 1-218,5-1-44,-1 4-9,1 0-1,-5 0-116,1 4-28,-5 0 0,4 0 0,-4 4 57,4 0 6,-4-4 1,0 4 0,5 0-103,-5 0-20,4 0-4,0-1-1,1 5 52,8-8 12,0 0 0,0 0 0,-5 8-14,5-8 0,0 0 0,0 0 0,0 8 2,0-8 1,5 7 0,3 1 0,5 0 11,-4-1 0,0-3-9,-1 4 9,1-4 0,4 0 0,-4 3 0,-1-3 0,5 4 0,-4-4 0,0 3 0,4-3 0,-5 4 10,-3 0 3,-5-8 1,4 7 0,0 5 14,1-4 4,-5-8 0,-5 11 0,1 5-21,0-5-11,-5-3 12,0-4-12,1 4 10,3-5-10,-3 5 8,-1-4-8,-4 0 13,4 0-2,-4-1-1,-4-3 0,4 4 12,-4-8 2,4 1 1,4-1 0,-4-4-81,4 0-17,-4 1-3,9-1-1,-5-4-86,5 1-17,8-1-3,1 1-892</inkml:trace>
          <inkml:trace contextRef="#ctx0" brushRef="#br0" timeOffset="141315.2655">6026 7129 1918,'0'0'85,"-9"-4"18,5 0-83,4 4-20,0 0 0,0 0 0,0 0 71,0 0 9,0 0 3,0 0 0,0 0-116,0 0-23,13 4-5,-5 0-863</inkml:trace>
          <inkml:trace contextRef="#ctx0" brushRef="#br0" timeOffset="141173.6624">6034 7283 2041,'0'0'90,"0"0"19,0 0-87,5 11-22,-1-3 0,0 3 0,-4 1 105,0 0 17,5 3 3,-1 0 1,-4 1-81,4-1-16,-4 4-3,0-3-1,5-1-25,-5 1 0,4-5 0,0 1 0,-4-1-147,5-7-21,-5 4-5</inkml:trace>
          <inkml:trace contextRef="#ctx0" brushRef="#br0" timeOffset="141803.9852">6203 6940 1728,'0'0'153,"0"0"-122,0 0-31,0 0 0,0 0 165,0 0 27,0 0 6,0 0 1,9 4-99,-5 3-20,1 9-4,-1-1-1,5 0-44,-5 5-9,0 7-2,5-4 0,-5 4-9,1-4-3,-5 8 0,0-4 0,4 0-8,0-4 8,-4 0-8,0 0 8,-4-8-8,4 1 0,4-1 9,-4 1-9,0-16 0,0 0 0,0 0-12,0 0 4,0 7-4,0-7 0,0 0 0,0 0 0,0 0 12,0 0 0,0 0-9,9-7 9,0-5 0,-1 8 0,-3-3 0,3-1 0,-3 0 0,-1 0 0,9 5 0,-4-5 0,-9 8 0,13 0 0,4-4 8,0 0-8,-12 4 8,8 0-8,8 4 0,-3-4 8,-1 0 1,-4 4 0,-4 0 0,4-4 0,0 4 21,0-4 4,-13 0 1,0 0 0,8 3-19,-3 5-3,-5-8-1,0 8 0,0 3 19,-5-3 3,5 4 1,-13-5 0,-4 5-14,4-4-2,9 3-1,-5-3 0,-8 0-6,4 3 0,0-3-1,0 0 0,0-5-3,0 5-8,0-4 12,0 4-4,0-8-8,0 0-14,0 0 3,0 0 1,0-4-26,0-4-6,4-3-1,0-1 0,-4 1-111,9-1-22,4 0-5,4-3-615,-4-4-124</inkml:trace>
          <inkml:trace contextRef="#ctx0" brushRef="#br0" timeOffset="142195.2988">6611 6928 2602,'0'0'57,"0"0"12,0 0 3,0 0 1,13 8-58,-13-8-15,-5 8 0,5-1 0,9 9 62,-5-5 10,1 8 1,-5-3 1,0 7-35,0-4-7,8 8-2,-8 8 0,-4-4-22,8 0-8,5-4 0,0 3 0,-1-6 0,-3-1 0,4 0 0,-1 0 0,5-4 0,-4 0 0,0-3 0,-1-5 0,10 1-25,-10-4-5,1-5-1,-5 1 0,5 0 19,0-8 12,-1 0-13,1 1 5,-5-5 8,5-4 14,0-3-3,4 3-1,-9-3 6,0 0 2,5-5 0,0 5 0,-1-1 2,-3 5 1,-5-8 0,0 7 0,4 1-3,-8-1-1,-1 4 0,1 1 0,4 7-17,0 0 8,-13-4-8,0 8 0,0-1 0,4 9-19,1 0 3,-5-1 0,4 8 16,0-3-10,5 7 10,0-4-8,-1 4 8,5 4-8,5-4 8,-1 0-8,5-3 8,-5-1-10,5-4 10,-1-3-10,10 3-26,3-11-4,-8 0-2,5-4-817,3 0-163</inkml:trace>
        </inkml:traceGroup>
        <inkml:traceGroup>
          <inkml:annotationXML>
            <emma:emma xmlns:emma="http://www.w3.org/2003/04/emma" version="1.0">
              <emma:interpretation id="{DBFE90DA-BA66-4E7C-9487-BBCB82F997E8}" emma:medium="tactile" emma:mode="ink">
                <msink:context xmlns:msink="http://schemas.microsoft.com/ink/2010/main" type="inkWord" rotatedBoundingBox="20762,11231 21521,11210 21552,12323 20793,12344"/>
              </emma:interpretation>
              <emma:one-of disjunction-type="recognition" id="oneOf18">
                <emma:interpretation id="interp88" emma:lang="en-AU" emma:confidence="0">
                  <emma:literal>by</emma:literal>
                </emma:interpretation>
                <emma:interpretation id="interp89" emma:lang="en-AU" emma:confidence="0">
                  <emma:literal>big</emma:literal>
                </emma:interpretation>
                <emma:interpretation id="interp90" emma:lang="en-AU" emma:confidence="0">
                  <emma:literal>bg</emma:literal>
                </emma:interpretation>
                <emma:interpretation id="interp91" emma:lang="en-AU" emma:confidence="0">
                  <emma:literal>biy</emma:literal>
                </emma:interpretation>
                <emma:interpretation id="interp92" emma:lang="en-AU" emma:confidence="0">
                  <emma:literal>bry</emma:literal>
                </emma:interpretation>
              </emma:one-of>
            </emma:emma>
          </inkml:annotationXML>
          <inkml:trace contextRef="#ctx0" brushRef="#br0" timeOffset="142960.1851">7725 6797 2422,'-22'-8'108,"18"5"21,4-1-103,0 4-26,-5-8 0,-3 4 0,-1-4 120,9 8 18,0 0 4,0 0 1,0 0-88,0 8-18,9 4-3,-5 7-1,0-4-19,-4 9-4,0 2-1,5 1 0,3 4-9,-3-4 12,-5 4-12,4 0 12,-4 0-12,5-4 0,-5 0 0,0 7 0,4-3-49,-4-4-12,0-8-3,-4 5 0,-5-9 52,4 0 12,10-3 0,-5-12 0,0 0-54,0 0-8,0 0-2,0 0 0,0 0 52,0 0 12,0 0 0,0 0 0,17-4 0,-4 0 0,-13 0 0,5-3 0,-1 3 0,0 0 0,1 0 0,3-4 0,-3 5 0,3-1 0,1-4 0,4 4 0,-4 4 48,8 0 13,0 0 3,1 0 0,-1 4-52,-4-4-12,4 4 0,-4 0 0,0 3 0,-4-3 0,-9-4 0,4 8 0,5 4 0,-5-1 0,-4-3 0,-4-1 0,0 1 0,-1 4 0,-3-1 0,-5-3 0,0 0 54,-5-1 8,10 1 2,-5-4 0,-9 0-52,5 0-12,-1-4 0,5 0 0,0 0 0,-4 0 0,-5-4 0,5 0 0,8 0-28,1 0-9,-10-3-2,5 3 0,0-4-29,4 0-7,1 4-1,-1-3 0,-4-1-205,4 4-42</inkml:trace>
          <inkml:trace contextRef="#ctx0" brushRef="#br0" timeOffset="143426.6121">8124 7132 1728,'0'0'153,"0"0"-122,0 0-31,0 0 0,0 0 160,0 0 25,0 0 6,0 12 1,4-1-84,-4 5-16,0-5-3,4 1-1,1 0-66,-1 3-14,0 0-8,-4 1 10,9-1-10,-5 1 0,1-1 0,3 0 0,-3-3 0,3 3 0,5-3 0,-4-4 0,0-4-19,-5-1 4,5-6 1,-1-1 0,1 0 14,0-8 0,-1 1 12,1-1-12,-5 1 0,5-1 0,-5-3-12,1 3 3,3 1 9,-3-1 12,-1 0-2,0-3-1,-4 3 7,5 1 0,-1 3 1,-4-3 0,-4 3-6,4 8-2,0 0 0,0 0 0,0 0-9,0 0 0,0 0 0,8 11-11,-3 1 11,-1 0-10,0 3 10,5 0-10,0 5-2,-5-1 0,0 4 0,5 4 0,-5 0 12,5 0-10,-5 4 10,-4-8-10,0 0 1,0 0 0,0 4 0,0 4 0,-4-4 28,0 0 5,-5 0 2,0 8 0,1-5 14,-1-3 2,-4-4 1,4 1 0,1-1 2,-5-8 1,0-3 0,0 3 0,4-3-15,-4-5-3,0 1-1,0-4 0,0 0-14,4 0-2,-4-4-1,0-4 0,-4 0-35,4 0-7,-4-4-2,4 1-903,-5-5-181</inkml:trace>
        </inkml:traceGroup>
        <inkml:traceGroup>
          <inkml:annotationXML>
            <emma:emma xmlns:emma="http://www.w3.org/2003/04/emma" version="1.0">
              <emma:interpretation id="{04012685-3CC8-47C6-9C93-031C4F86D26E}" emma:medium="tactile" emma:mode="ink">
                <msink:context xmlns:msink="http://schemas.microsoft.com/ink/2010/main" type="inkWord" rotatedBoundingBox="22282,11262 22744,11250 22757,11726 22295,11738"/>
              </emma:interpretation>
              <emma:one-of disjunction-type="recognition" id="oneOf19">
                <emma:interpretation id="interp93" emma:lang="en-AU" emma:confidence="0">
                  <emma:literal>63</emma:literal>
                </emma:interpretation>
                <emma:interpretation id="interp94" emma:lang="en-AU" emma:confidence="0">
                  <emma:literal>6 3</emma:literal>
                </emma:interpretation>
                <emma:interpretation id="interp95" emma:lang="en-AU" emma:confidence="0">
                  <emma:literal>b3</emma:literal>
                </emma:interpretation>
                <emma:interpretation id="interp96" emma:lang="en-AU" emma:confidence="0">
                  <emma:literal>7 3</emma:literal>
                </emma:interpretation>
                <emma:interpretation id="interp97" emma:lang="en-AU" emma:confidence="0">
                  <emma:literal>6s</emma:literal>
                </emma:interpretation>
              </emma:one-of>
            </emma:emma>
          </inkml:annotationXML>
          <inkml:trace contextRef="#ctx0" brushRef="#br0" timeOffset="144454.5577">9220 6797 1612,'0'0'144,"0"0"-116,0 0-28,0 0 0,0 0 165,0 0 27,0 0 6,0 0 1,0 0-32,0 0-7,-8-4 0,8 4-1,0 0-66,0 0-13,0 0-2,-9 0-1,5 8-42,-5-4-9,5 4-2,-5 3 0,5 5-24,-5-1 8,5 4-8,4-3 0,-5 7 0,1 4 0,0 0 0,4 0 0,-5 0-15,5 0 5,5 0 1,-1 7 0,0-3-19,5-4-3,-5-4-1,5-4 0,4-3 32,0-5 0,0-3 0,4 4 0,1-8 0,-1-1 0,-4 1 0,-4-4 0,4-4 0,-5 4 0,1-7 0,4 3 0,-9-4 0,5 0 0,0 1 0,-5-5 0,-4 4 0,4-3 0,-4-1 0,0 5 0,-8-5 0,3 4 0,-3 1 0,3 3 0,-3 0 0,-5 0 0,0 4 0,-5 0 0,5 0 0,-4 0 0,0 8 0,4-1 0,-5 5-57,5-4-6,-4 3-1,4 1 0,9-1-116,-1-3-23,-3 4-5,8-5-863</inkml:trace>
          <inkml:trace contextRef="#ctx0" brushRef="#br0" timeOffset="144979.5446">9428 6920 2408,'0'0'107,"0"0"21,0 0-102,5-7-26,3-5 0,1 1 0,-5-5 100,5 8 14,-5-3 3,9-1 1,-4 5-20,0-1-4,-9 8-1,8-8 0,1 1-46,-9 7-10,0 0-1,0 0-1,9-8-11,-9 8-1,13-4-1,-13 4 0,0 0-14,0 0-8,0 0 8,13 8-8,-13-8 0,4 7 0,0 5 0,-4-4-8,0 3-16,-4 1-4,-5-1 0,5 5 0,0-5 0,-5 5 0,5-5 0,-5 1 0,0-1-27,1-3-5,3 0-2,5-8 0,0 0-17,-8 11-3,8-3-1,0-8 0,0 0 52,-5 12 11,5-5 1,0-7 1,0 0 18,0 0-10,5 16 10,3-5-8,-3-3 8,-1 4 0,-4-12 8,13 7-8,-4 1 13,-5 0-1,5-4-1,-1-1 0,-8-3 7,9 8 2,4-4 0,-4 0 0,-1 4 9,1-1 3,-9-7 0,9 8 0,-9-8 0,4 8 1,-4-8 0,0 11 0,0-11 5,0 12 1,0-1 0,0-11 0,-4 8-8,-1 4-2,-3-1 0,-1-3 0,0-4-9,5 3-3,-9-3 0,0 0 0,-4 4-9,4-4-8,-5 0 12,1-1-12,0 1 0,-1 0-9,1-4-1,4 4 0,-4 0-30,4-4-5,0 0-2,4 0 0,0 0-83,9 0-17,0 0-3,0 0-1056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9" Type="http://schemas.openxmlformats.org/officeDocument/2006/relationships/image" Target="../media/image41.emf"/><Relationship Id="rId21" Type="http://schemas.openxmlformats.org/officeDocument/2006/relationships/image" Target="../media/image32.emf"/><Relationship Id="rId34" Type="http://schemas.openxmlformats.org/officeDocument/2006/relationships/customXml" Target="../ink/ink48.xml"/><Relationship Id="rId42" Type="http://schemas.openxmlformats.org/officeDocument/2006/relationships/customXml" Target="../ink/ink52.xml"/><Relationship Id="rId47" Type="http://schemas.openxmlformats.org/officeDocument/2006/relationships/image" Target="../media/image45.emf"/><Relationship Id="rId50" Type="http://schemas.openxmlformats.org/officeDocument/2006/relationships/customXml" Target="../ink/ink56.xml"/><Relationship Id="rId55" Type="http://schemas.openxmlformats.org/officeDocument/2006/relationships/image" Target="../media/image49.emf"/><Relationship Id="rId7" Type="http://schemas.openxmlformats.org/officeDocument/2006/relationships/image" Target="../media/image250.emf"/><Relationship Id="rId12" Type="http://schemas.openxmlformats.org/officeDocument/2006/relationships/customXml" Target="../ink/ink37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image" Target="../media/image51.emf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36.emf"/><Relationship Id="rId41" Type="http://schemas.openxmlformats.org/officeDocument/2006/relationships/image" Target="../media/image42.emf"/><Relationship Id="rId54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27.emf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40.emf"/><Relationship Id="rId40" Type="http://schemas.openxmlformats.org/officeDocument/2006/relationships/customXml" Target="../ink/ink51.xml"/><Relationship Id="rId45" Type="http://schemas.openxmlformats.org/officeDocument/2006/relationships/image" Target="../media/image44.emf"/><Relationship Id="rId53" Type="http://schemas.openxmlformats.org/officeDocument/2006/relationships/image" Target="../media/image48.emf"/><Relationship Id="rId58" Type="http://schemas.openxmlformats.org/officeDocument/2006/relationships/customXml" Target="../ink/ink60.xml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image" Target="../media/image46.emf"/><Relationship Id="rId57" Type="http://schemas.openxmlformats.org/officeDocument/2006/relationships/image" Target="../media/image50.emf"/><Relationship Id="rId61" Type="http://schemas.openxmlformats.org/officeDocument/2006/relationships/image" Target="../media/image52.emf"/><Relationship Id="rId10" Type="http://schemas.openxmlformats.org/officeDocument/2006/relationships/customXml" Target="../ink/ink36.xml"/><Relationship Id="rId19" Type="http://schemas.openxmlformats.org/officeDocument/2006/relationships/image" Target="../media/image31.emf"/><Relationship Id="rId31" Type="http://schemas.openxmlformats.org/officeDocument/2006/relationships/image" Target="../media/image37.emf"/><Relationship Id="rId44" Type="http://schemas.openxmlformats.org/officeDocument/2006/relationships/customXml" Target="../ink/ink53.xml"/><Relationship Id="rId52" Type="http://schemas.openxmlformats.org/officeDocument/2006/relationships/customXml" Target="../ink/ink57.xml"/><Relationship Id="rId60" Type="http://schemas.openxmlformats.org/officeDocument/2006/relationships/customXml" Target="../ink/ink61.xml"/><Relationship Id="rId4" Type="http://schemas.openxmlformats.org/officeDocument/2006/relationships/customXml" Target="../ink/ink33.xml"/><Relationship Id="rId9" Type="http://schemas.openxmlformats.org/officeDocument/2006/relationships/image" Target="../media/image26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35.emf"/><Relationship Id="rId30" Type="http://schemas.openxmlformats.org/officeDocument/2006/relationships/customXml" Target="../ink/ink46.xml"/><Relationship Id="rId35" Type="http://schemas.openxmlformats.org/officeDocument/2006/relationships/image" Target="../media/image39.emf"/><Relationship Id="rId43" Type="http://schemas.openxmlformats.org/officeDocument/2006/relationships/image" Target="../media/image43.emf"/><Relationship Id="rId48" Type="http://schemas.openxmlformats.org/officeDocument/2006/relationships/customXml" Target="../ink/ink55.xml"/><Relationship Id="rId56" Type="http://schemas.openxmlformats.org/officeDocument/2006/relationships/customXml" Target="../ink/ink59.xml"/><Relationship Id="rId8" Type="http://schemas.openxmlformats.org/officeDocument/2006/relationships/customXml" Target="../ink/ink35.xml"/><Relationship Id="rId51" Type="http://schemas.openxmlformats.org/officeDocument/2006/relationships/image" Target="../media/image47.emf"/><Relationship Id="rId3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customXml" Target="../ink/ink63.xml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customXml" Target="../ink/ink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5" Type="http://schemas.openxmlformats.org/officeDocument/2006/relationships/image" Target="../media/image59.emf"/><Relationship Id="rId4" Type="http://schemas.openxmlformats.org/officeDocument/2006/relationships/customXml" Target="../ink/ink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customXml" Target="../ink/ink70.xml"/><Relationship Id="rId4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69.emf"/><Relationship Id="rId2" Type="http://schemas.openxmlformats.org/officeDocument/2006/relationships/image" Target="../media/image27.png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customXml" Target="../ink/ink75.xml"/><Relationship Id="rId14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84.xml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12" Type="http://schemas.openxmlformats.org/officeDocument/2006/relationships/image" Target="../media/image77.emf"/><Relationship Id="rId2" Type="http://schemas.openxmlformats.org/officeDocument/2006/relationships/image" Target="../media/image28.png"/><Relationship Id="rId16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10" Type="http://schemas.openxmlformats.org/officeDocument/2006/relationships/image" Target="../media/image76.emf"/><Relationship Id="rId4" Type="http://schemas.openxmlformats.org/officeDocument/2006/relationships/image" Target="../media/image73.emf"/><Relationship Id="rId9" Type="http://schemas.openxmlformats.org/officeDocument/2006/relationships/customXml" Target="../ink/ink82.xml"/><Relationship Id="rId14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10" Type="http://schemas.openxmlformats.org/officeDocument/2006/relationships/image" Target="../media/image11.emf"/><Relationship Id="rId4" Type="http://schemas.openxmlformats.org/officeDocument/2006/relationships/image" Target="../media/image9.emf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17.xml"/><Relationship Id="rId18" Type="http://schemas.openxmlformats.org/officeDocument/2006/relationships/image" Target="../media/image19.emf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16.emf"/><Relationship Id="rId17" Type="http://schemas.openxmlformats.org/officeDocument/2006/relationships/customXml" Target="../ink/ink19.xml"/><Relationship Id="rId2" Type="http://schemas.openxmlformats.org/officeDocument/2006/relationships/image" Target="../media/image12.png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5.emf"/><Relationship Id="rId19" Type="http://schemas.openxmlformats.org/officeDocument/2006/relationships/customXml" Target="../ink/ink20.xml"/><Relationship Id="rId4" Type="http://schemas.openxmlformats.org/officeDocument/2006/relationships/image" Target="../media/image12.emf"/><Relationship Id="rId9" Type="http://schemas.openxmlformats.org/officeDocument/2006/relationships/customXml" Target="../ink/ink15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5" Type="http://schemas.openxmlformats.org/officeDocument/2006/relationships/customXml" Target="../ink/ink23.xml"/><Relationship Id="rId4" Type="http://schemas.openxmlformats.org/officeDocument/2006/relationships/image" Target="../media/image1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112.png"/><Relationship Id="rId7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190.emf"/><Relationship Id="rId5" Type="http://schemas.openxmlformats.org/officeDocument/2006/relationships/image" Target="../media/image160.emf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18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30.xml"/><Relationship Id="rId10" Type="http://schemas.openxmlformats.org/officeDocument/2006/relationships/image" Target="../media/image25.emf"/><Relationship Id="rId4" Type="http://schemas.openxmlformats.org/officeDocument/2006/relationships/image" Target="../media/image210.emf"/><Relationship Id="rId9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Conjecture and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Converse, Inverse and Contrapositive Statements. Proof by Contradiction and the Pigeon-Hole Principle. </a:t>
            </a:r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Example 4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1600" b="1" dirty="0" smtClean="0"/>
                  <a:t>Let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1" dirty="0" smtClean="0"/>
                  <a:t> be any two positive real numbers. Prove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AU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</m:oMath>
                </a14:m>
                <a:endParaRPr lang="en-AU" sz="1600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  <a:blipFill rotWithShape="0">
                <a:blip r:embed="rId3"/>
                <a:stretch>
                  <a:fillRect l="-368" b="-75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45988" y="1253052"/>
              <a:ext cx="2402280" cy="3579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708" y="1244772"/>
                <a:ext cx="2418480" cy="35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4" name="Ink 133"/>
              <p14:cNvContentPartPr/>
              <p14:nvPr/>
            </p14:nvContentPartPr>
            <p14:xfrm>
              <a:off x="2578868" y="1240306"/>
              <a:ext cx="427680" cy="36900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0948" y="1232386"/>
                <a:ext cx="444600" cy="37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9" name="Ink 138"/>
              <p14:cNvContentPartPr/>
              <p14:nvPr/>
            </p14:nvContentPartPr>
            <p14:xfrm>
              <a:off x="3103028" y="2622706"/>
              <a:ext cx="825480" cy="9338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7268" y="2617306"/>
                <a:ext cx="83916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598508" y="4815826"/>
              <a:ext cx="1274400" cy="1486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308" y="4806826"/>
                <a:ext cx="1289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8" name="Ink 157"/>
              <p14:cNvContentPartPr/>
              <p14:nvPr/>
            </p14:nvContentPartPr>
            <p14:xfrm>
              <a:off x="1511108" y="4932826"/>
              <a:ext cx="1227240" cy="75276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2468" y="4925266"/>
                <a:ext cx="12405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8" name="Ink 187"/>
              <p14:cNvContentPartPr/>
              <p14:nvPr/>
            </p14:nvContentPartPr>
            <p14:xfrm>
              <a:off x="4495148" y="1060666"/>
              <a:ext cx="4290120" cy="3156626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9028" y="1051666"/>
                <a:ext cx="4304160" cy="317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2" name="Ink 311"/>
              <p14:cNvContentPartPr/>
              <p14:nvPr/>
            </p14:nvContentPartPr>
            <p14:xfrm>
              <a:off x="6603308" y="3948732"/>
              <a:ext cx="126720" cy="10728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97188" y="3940092"/>
                <a:ext cx="1414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3" name="Ink 312"/>
              <p14:cNvContentPartPr/>
              <p14:nvPr/>
            </p14:nvContentPartPr>
            <p14:xfrm>
              <a:off x="5465348" y="4451292"/>
              <a:ext cx="73440" cy="12492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58868" y="4442652"/>
                <a:ext cx="88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4" name="Ink 313"/>
              <p14:cNvContentPartPr/>
              <p14:nvPr/>
            </p14:nvContentPartPr>
            <p14:xfrm>
              <a:off x="5538068" y="4450212"/>
              <a:ext cx="102960" cy="11628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8348" y="4441932"/>
                <a:ext cx="117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5" name="Ink 314"/>
              <p14:cNvContentPartPr/>
              <p14:nvPr/>
            </p14:nvContentPartPr>
            <p14:xfrm>
              <a:off x="5695028" y="4492692"/>
              <a:ext cx="79920" cy="2232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7468" y="4483692"/>
                <a:ext cx="96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6" name="Ink 315"/>
              <p14:cNvContentPartPr/>
              <p14:nvPr/>
            </p14:nvContentPartPr>
            <p14:xfrm>
              <a:off x="5715548" y="4430052"/>
              <a:ext cx="17280" cy="1227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06188" y="4422852"/>
                <a:ext cx="34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7" name="Ink 316"/>
              <p14:cNvContentPartPr/>
              <p14:nvPr/>
            </p14:nvContentPartPr>
            <p14:xfrm>
              <a:off x="5807348" y="4414932"/>
              <a:ext cx="129960" cy="23904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9428" y="4405932"/>
                <a:ext cx="1472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8" name="Ink 317"/>
              <p14:cNvContentPartPr/>
              <p14:nvPr/>
            </p14:nvContentPartPr>
            <p14:xfrm>
              <a:off x="5459588" y="4688172"/>
              <a:ext cx="374760" cy="7416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3468" y="4679172"/>
                <a:ext cx="389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9" name="Ink 318"/>
              <p14:cNvContentPartPr/>
              <p14:nvPr/>
            </p14:nvContentPartPr>
            <p14:xfrm>
              <a:off x="5656148" y="4854132"/>
              <a:ext cx="150120" cy="9756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46428" y="4845852"/>
                <a:ext cx="166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0" name="Ink 319"/>
              <p14:cNvContentPartPr/>
              <p14:nvPr/>
            </p14:nvContentPartPr>
            <p14:xfrm>
              <a:off x="6336908" y="4566492"/>
              <a:ext cx="169920" cy="14976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28988" y="4557492"/>
                <a:ext cx="1879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1" name="Ink 320"/>
              <p14:cNvContentPartPr/>
              <p14:nvPr/>
            </p14:nvContentPartPr>
            <p14:xfrm>
              <a:off x="6458228" y="4678452"/>
              <a:ext cx="120600" cy="878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49228" y="4670532"/>
                <a:ext cx="137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2" name="Ink 321"/>
              <p14:cNvContentPartPr/>
              <p14:nvPr/>
            </p14:nvContentPartPr>
            <p14:xfrm>
              <a:off x="6681428" y="4400892"/>
              <a:ext cx="466200" cy="33156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73508" y="4392612"/>
                <a:ext cx="4834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3" name="Ink 322"/>
              <p14:cNvContentPartPr/>
              <p14:nvPr/>
            </p14:nvContentPartPr>
            <p14:xfrm>
              <a:off x="6860708" y="4566132"/>
              <a:ext cx="82800" cy="12348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53148" y="4556412"/>
                <a:ext cx="100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4" name="Ink 323"/>
              <p14:cNvContentPartPr/>
              <p14:nvPr/>
            </p14:nvContentPartPr>
            <p14:xfrm>
              <a:off x="6939548" y="4559652"/>
              <a:ext cx="65160" cy="9684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29468" y="4550292"/>
                <a:ext cx="81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5" name="Ink 324"/>
              <p14:cNvContentPartPr/>
              <p14:nvPr/>
            </p14:nvContentPartPr>
            <p14:xfrm>
              <a:off x="7012268" y="4522212"/>
              <a:ext cx="156240" cy="28836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05788" y="4512132"/>
                <a:ext cx="172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6" name="Ink 325"/>
              <p14:cNvContentPartPr/>
              <p14:nvPr/>
            </p14:nvContentPartPr>
            <p14:xfrm>
              <a:off x="4933628" y="4656492"/>
              <a:ext cx="8280" cy="432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4988" y="4647132"/>
                <a:ext cx="25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7" name="Ink 326"/>
              <p14:cNvContentPartPr/>
              <p14:nvPr/>
            </p14:nvContentPartPr>
            <p14:xfrm>
              <a:off x="4890068" y="4757652"/>
              <a:ext cx="14400" cy="2124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81788" y="4750092"/>
                <a:ext cx="30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8" name="Ink 327"/>
              <p14:cNvContentPartPr/>
              <p14:nvPr/>
            </p14:nvContentPartPr>
            <p14:xfrm>
              <a:off x="5013188" y="4764492"/>
              <a:ext cx="3600" cy="180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7068" y="4756932"/>
                <a:ext cx="18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9" name="Ink 328"/>
              <p14:cNvContentPartPr/>
              <p14:nvPr/>
            </p14:nvContentPartPr>
            <p14:xfrm>
              <a:off x="7704548" y="4422132"/>
              <a:ext cx="61920" cy="13320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94828" y="4413492"/>
                <a:ext cx="7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0" name="Ink 329"/>
              <p14:cNvContentPartPr/>
              <p14:nvPr/>
            </p14:nvContentPartPr>
            <p14:xfrm>
              <a:off x="7813268" y="4495212"/>
              <a:ext cx="113760" cy="14220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04268" y="4487292"/>
                <a:ext cx="131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1" name="Ink 330"/>
              <p14:cNvContentPartPr/>
              <p14:nvPr/>
            </p14:nvContentPartPr>
            <p14:xfrm>
              <a:off x="7959428" y="4447692"/>
              <a:ext cx="164880" cy="11052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54028" y="4437972"/>
                <a:ext cx="179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2" name="Ink 331"/>
              <p14:cNvContentPartPr/>
              <p14:nvPr/>
            </p14:nvContentPartPr>
            <p14:xfrm>
              <a:off x="8183348" y="4441212"/>
              <a:ext cx="178920" cy="9720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74708" y="4431852"/>
                <a:ext cx="195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3" name="Ink 332"/>
              <p14:cNvContentPartPr/>
              <p14:nvPr/>
            </p14:nvContentPartPr>
            <p14:xfrm>
              <a:off x="8429228" y="4346892"/>
              <a:ext cx="123480" cy="17640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19148" y="4339692"/>
                <a:ext cx="141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4" name="Ink 333"/>
              <p14:cNvContentPartPr/>
              <p14:nvPr/>
            </p14:nvContentPartPr>
            <p14:xfrm>
              <a:off x="8574308" y="4309452"/>
              <a:ext cx="131400" cy="31932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65308" y="4302612"/>
                <a:ext cx="150120" cy="3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0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Q11</a:t>
            </a:r>
            <a:endParaRPr lang="en-AU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2" y="669998"/>
            <a:ext cx="3858163" cy="447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210068" y="1386612"/>
              <a:ext cx="2392560" cy="2134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868" y="1377252"/>
                <a:ext cx="2405880" cy="21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685988" y="1476972"/>
              <a:ext cx="120960" cy="3488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588" y="1471572"/>
                <a:ext cx="134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378548" y="3100212"/>
              <a:ext cx="1166760" cy="1594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508" y="3090492"/>
                <a:ext cx="1181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/>
              <p14:cNvContentPartPr/>
              <p14:nvPr/>
            </p14:nvContentPartPr>
            <p14:xfrm>
              <a:off x="4765148" y="1200852"/>
              <a:ext cx="3638160" cy="17233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1548" y="1194012"/>
                <a:ext cx="3651840" cy="17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6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Example 5</a:t>
            </a:r>
            <a:endParaRPr lang="en-AU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" y="697178"/>
            <a:ext cx="11859823" cy="81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 smtClean="0"/>
              <a:t>Every person on an island is either a knight or a knave. Knight always tell the truth and knaves always lie.</a:t>
            </a:r>
          </a:p>
          <a:p>
            <a:pPr marL="0" indent="0">
              <a:buNone/>
            </a:pPr>
            <a:r>
              <a:rPr lang="en-AU" sz="1600" b="1" dirty="0" smtClean="0"/>
              <a:t>Alice and Bob are residents on the island. Alice says “We are both knaves”. What are Alice and Bob?</a:t>
            </a:r>
            <a:endParaRPr lang="en-AU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24828" y="1533852"/>
              <a:ext cx="2691360" cy="317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28" y="1525932"/>
                <a:ext cx="2707200" cy="31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62308" y="1599012"/>
              <a:ext cx="0" cy="3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9" name="Ink 178"/>
              <p14:cNvContentPartPr/>
              <p14:nvPr/>
            </p14:nvContentPartPr>
            <p14:xfrm>
              <a:off x="4254308" y="1475892"/>
              <a:ext cx="5709240" cy="24012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4948" y="1466172"/>
                <a:ext cx="5724000" cy="24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0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Q12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157"/>
          <a:stretch/>
        </p:blipFill>
        <p:spPr>
          <a:xfrm>
            <a:off x="130501" y="700184"/>
            <a:ext cx="7725853" cy="860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308"/>
          <a:stretch/>
        </p:blipFill>
        <p:spPr>
          <a:xfrm>
            <a:off x="-93993" y="1644764"/>
            <a:ext cx="7725853" cy="594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55708" y="2144412"/>
              <a:ext cx="4152600" cy="2610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48" y="2136492"/>
                <a:ext cx="4170600" cy="26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3" name="Ink 172"/>
              <p14:cNvContentPartPr/>
              <p14:nvPr/>
            </p14:nvContentPartPr>
            <p14:xfrm>
              <a:off x="5471828" y="2183652"/>
              <a:ext cx="4189320" cy="302652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5348" y="2173932"/>
                <a:ext cx="4201920" cy="30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0" name="Ink 299"/>
              <p14:cNvContentPartPr/>
              <p14:nvPr/>
            </p14:nvContentPartPr>
            <p14:xfrm>
              <a:off x="224108" y="3242772"/>
              <a:ext cx="313920" cy="6454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948" y="3232692"/>
                <a:ext cx="32544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8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Q12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157"/>
          <a:stretch/>
        </p:blipFill>
        <p:spPr>
          <a:xfrm>
            <a:off x="130501" y="700184"/>
            <a:ext cx="7725853" cy="860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308"/>
          <a:stretch/>
        </p:blipFill>
        <p:spPr>
          <a:xfrm>
            <a:off x="-93993" y="1644764"/>
            <a:ext cx="7725853" cy="594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24108" y="2144412"/>
              <a:ext cx="3770280" cy="2115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468" y="2136492"/>
                <a:ext cx="3782520" cy="21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3" name="Ink 172"/>
              <p14:cNvContentPartPr/>
              <p14:nvPr/>
            </p14:nvContentPartPr>
            <p14:xfrm>
              <a:off x="5471828" y="2183652"/>
              <a:ext cx="3641040" cy="218592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5348" y="2173932"/>
                <a:ext cx="3656160" cy="22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0868" y="3242772"/>
              <a:ext cx="4072680" cy="1846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08" y="3232692"/>
                <a:ext cx="4088160" cy="18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1856348" y="3159612"/>
              <a:ext cx="707400" cy="164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8788" y="3152052"/>
                <a:ext cx="7239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107108" y="2399292"/>
              <a:ext cx="98640" cy="137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48" y="2375532"/>
                <a:ext cx="145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8" name="Ink 187"/>
              <p14:cNvContentPartPr/>
              <p14:nvPr/>
            </p14:nvContentPartPr>
            <p14:xfrm>
              <a:off x="8145188" y="2462652"/>
              <a:ext cx="757080" cy="14148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37268" y="2454012"/>
                <a:ext cx="774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3" name="Ink 322"/>
              <p14:cNvContentPartPr/>
              <p14:nvPr/>
            </p14:nvContentPartPr>
            <p14:xfrm>
              <a:off x="5896628" y="4439772"/>
              <a:ext cx="2369160" cy="75348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8708" y="4436892"/>
                <a:ext cx="2382120" cy="7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8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Q15</a:t>
            </a:r>
            <a:endParaRPr lang="en-AU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7567"/>
            <a:ext cx="2962688" cy="1905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/>
              <p14:cNvContentPartPr/>
              <p14:nvPr/>
            </p14:nvContentPartPr>
            <p14:xfrm>
              <a:off x="2060828" y="2976372"/>
              <a:ext cx="921240" cy="81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4348" y="2968452"/>
                <a:ext cx="937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351908" y="2668572"/>
              <a:ext cx="3987720" cy="12708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08" y="2661012"/>
                <a:ext cx="400716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5603948" y="1066572"/>
              <a:ext cx="3827520" cy="3737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6028" y="1057572"/>
                <a:ext cx="3844440" cy="37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7" name="Ink 76"/>
              <p14:cNvContentPartPr/>
              <p14:nvPr/>
            </p14:nvContentPartPr>
            <p14:xfrm>
              <a:off x="6059348" y="1998612"/>
              <a:ext cx="848520" cy="622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0348" y="1988892"/>
                <a:ext cx="867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Ink 88"/>
              <p14:cNvContentPartPr/>
              <p14:nvPr/>
            </p14:nvContentPartPr>
            <p14:xfrm>
              <a:off x="6258428" y="2867292"/>
              <a:ext cx="639720" cy="43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1588" y="2860092"/>
                <a:ext cx="652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7" name="Ink 116"/>
              <p14:cNvContentPartPr/>
              <p14:nvPr/>
            </p14:nvContentPartPr>
            <p14:xfrm>
              <a:off x="6622028" y="4391892"/>
              <a:ext cx="543600" cy="622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5908" y="4381812"/>
                <a:ext cx="559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2" name="Ink 131"/>
              <p14:cNvContentPartPr/>
              <p14:nvPr/>
            </p14:nvContentPartPr>
            <p14:xfrm>
              <a:off x="9499508" y="4244292"/>
              <a:ext cx="46440" cy="46656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1228" y="4236012"/>
                <a:ext cx="6552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4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58197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  <a:endParaRPr lang="en-AU" sz="32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6631" y="832033"/>
            <a:ext cx="11963399" cy="443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b="1" dirty="0" smtClean="0"/>
              <a:t> Cambridge Ex 6A</a:t>
            </a:r>
            <a:endParaRPr lang="en-AU" sz="3200" b="1" dirty="0"/>
          </a:p>
          <a:p>
            <a:pPr marL="0" indent="0">
              <a:buNone/>
            </a:pPr>
            <a:endParaRPr lang="en-AU" sz="3200" b="1" dirty="0"/>
          </a:p>
          <a:p>
            <a:pPr marL="0" indent="0" algn="ctr">
              <a:buNone/>
            </a:pP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40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Example 1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697178"/>
                <a:ext cx="8174721" cy="1208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1600" b="1" dirty="0" smtClean="0"/>
                  <a:t>Prove the following statements:</a:t>
                </a:r>
              </a:p>
              <a:p>
                <a:pPr marL="0" indent="0">
                  <a:buNone/>
                </a:pPr>
                <a:r>
                  <a:rPr lang="en-AU" sz="1600" b="1" dirty="0" smtClean="0"/>
                  <a:t>a) If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AU" sz="1600" b="1" dirty="0" smtClean="0"/>
                  <a:t> is odd and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AU" sz="16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AU" sz="1600" b="1" dirty="0" smtClean="0"/>
                  <a:t> is odd</a:t>
                </a:r>
              </a:p>
              <a:p>
                <a:pPr marL="0" indent="0">
                  <a:buNone/>
                </a:pPr>
                <a:r>
                  <a:rPr lang="en-AU" sz="1600" b="1" dirty="0" smtClean="0"/>
                  <a:t>b) </a:t>
                </a:r>
                <a:r>
                  <a:rPr lang="en-AU" sz="1600" b="1" dirty="0"/>
                  <a:t>If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AU" sz="1600" b="1" dirty="0"/>
                  <a:t> is odd and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AU" sz="1600" b="1" dirty="0"/>
                  <a:t> is </a:t>
                </a:r>
                <a:r>
                  <a:rPr lang="en-AU" sz="1600" b="1" dirty="0" smtClean="0"/>
                  <a:t>odd, </a:t>
                </a:r>
                <a:r>
                  <a:rPr lang="en-AU" sz="1600" b="1" dirty="0"/>
                  <a:t>then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AU" sz="1600" b="1" dirty="0"/>
                  <a:t> is odd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7178"/>
                <a:ext cx="8174721" cy="1208278"/>
              </a:xfrm>
              <a:prstGeom prst="rect">
                <a:avLst/>
              </a:prstGeom>
              <a:blipFill rotWithShape="0">
                <a:blip r:embed="rId2"/>
                <a:stretch>
                  <a:fillRect l="-373" t="-35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5837" y="1804572"/>
              <a:ext cx="4007880" cy="283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7" y="1796292"/>
                <a:ext cx="4023360" cy="28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2" name="Ink 131"/>
              <p14:cNvContentPartPr/>
              <p14:nvPr/>
            </p14:nvContentPartPr>
            <p14:xfrm>
              <a:off x="5548025" y="1393092"/>
              <a:ext cx="5357160" cy="2642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9745" y="1383732"/>
                <a:ext cx="5375520" cy="26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3" name="Ink 252"/>
              <p14:cNvContentPartPr/>
              <p14:nvPr/>
            </p14:nvContentPartPr>
            <p14:xfrm>
              <a:off x="8016905" y="4262652"/>
              <a:ext cx="1815120" cy="35784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8985" y="4254012"/>
                <a:ext cx="1832040" cy="3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3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7" y="724442"/>
            <a:ext cx="5306165" cy="809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89425" y="1525572"/>
              <a:ext cx="3394440" cy="250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45" y="1518732"/>
                <a:ext cx="3407760" cy="25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Ink 95"/>
              <p14:cNvContentPartPr/>
              <p14:nvPr/>
            </p14:nvContentPartPr>
            <p14:xfrm>
              <a:off x="4916225" y="1385532"/>
              <a:ext cx="4010760" cy="31770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6865" y="1375452"/>
                <a:ext cx="4025160" cy="31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3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Example 2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1600" b="1" dirty="0" smtClean="0"/>
                  <a:t>Let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AU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600" b="1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AU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1" dirty="0" smtClean="0"/>
                  <a:t>is divisible by 5 and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AU" sz="1600" b="1" dirty="0" smtClean="0"/>
                  <a:t> is divisible by 3. Prove that </a:t>
                </a:r>
                <a14:m>
                  <m:oMath xmlns:m="http://schemas.openxmlformats.org/officeDocument/2006/math">
                    <m:r>
                      <a:rPr lang="en-AU" sz="16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AU" sz="1600" b="1" dirty="0" smtClean="0"/>
                  <a:t> is divisible by 15</a:t>
                </a:r>
                <a:endParaRPr lang="en-AU" sz="1600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  <a:blipFill rotWithShape="0">
                <a:blip r:embed="rId3"/>
                <a:stretch>
                  <a:fillRect l="-368" t="-106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65745" y="1109412"/>
              <a:ext cx="2603160" cy="2667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26" y="1100052"/>
                <a:ext cx="2618998" cy="26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985465" y="2752092"/>
              <a:ext cx="3068280" cy="41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0785" y="2743812"/>
                <a:ext cx="3077640" cy="4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4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Q3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" y="744186"/>
            <a:ext cx="6249272" cy="724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71745" y="1738692"/>
              <a:ext cx="2809080" cy="243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625" y="1728612"/>
                <a:ext cx="2823480" cy="24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/>
              <p14:cNvContentPartPr/>
              <p14:nvPr/>
            </p14:nvContentPartPr>
            <p14:xfrm>
              <a:off x="4733345" y="1589292"/>
              <a:ext cx="3458520" cy="28497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5065" y="1579932"/>
                <a:ext cx="3476160" cy="28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447345" y="3166452"/>
              <a:ext cx="1816920" cy="307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0865" y="3162132"/>
                <a:ext cx="18309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" name="Ink 37"/>
              <p14:cNvContentPartPr/>
              <p14:nvPr/>
            </p14:nvContentPartPr>
            <p14:xfrm>
              <a:off x="6692105" y="3467772"/>
              <a:ext cx="2595240" cy="3330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6345" y="3459852"/>
                <a:ext cx="260928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8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Q5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8" y="722617"/>
            <a:ext cx="6620799" cy="419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15425" y="1278612"/>
              <a:ext cx="3374280" cy="24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865" y="1269972"/>
                <a:ext cx="338688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080505" y="2609532"/>
              <a:ext cx="1668600" cy="366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4385" y="2601252"/>
                <a:ext cx="16830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3782945" y="2619972"/>
              <a:ext cx="87840" cy="251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6465" y="2613492"/>
                <a:ext cx="1029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3931265" y="2822652"/>
              <a:ext cx="22320" cy="150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26585" y="2815812"/>
                <a:ext cx="35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4131065" y="2627172"/>
              <a:ext cx="58320" cy="2192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2425" y="2618532"/>
                <a:ext cx="72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4158425" y="2757132"/>
              <a:ext cx="115200" cy="115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49425" y="2748852"/>
                <a:ext cx="128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4315025" y="2679732"/>
              <a:ext cx="103680" cy="160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04945" y="2670732"/>
                <a:ext cx="121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4314305" y="2751732"/>
              <a:ext cx="107280" cy="410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8905" y="2743092"/>
                <a:ext cx="121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4483865" y="2644092"/>
              <a:ext cx="125280" cy="1594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7025" y="2635092"/>
                <a:ext cx="141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Ink 23"/>
              <p14:cNvContentPartPr/>
              <p14:nvPr/>
            </p14:nvContentPartPr>
            <p14:xfrm>
              <a:off x="4504385" y="2673972"/>
              <a:ext cx="179640" cy="1753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95025" y="2667492"/>
                <a:ext cx="19764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5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Q6</a:t>
            </a:r>
            <a:endParaRPr lang="en-AU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0" y="715227"/>
            <a:ext cx="6449325" cy="466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51341" y="1094292"/>
              <a:ext cx="4847040" cy="268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141" y="1086012"/>
                <a:ext cx="4862160" cy="26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Ink 95"/>
              <p14:cNvContentPartPr/>
              <p14:nvPr/>
            </p14:nvContentPartPr>
            <p14:xfrm>
              <a:off x="867781" y="3712932"/>
              <a:ext cx="6840" cy="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985825" y="3006972"/>
              <a:ext cx="2512440" cy="29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8265" y="3000492"/>
                <a:ext cx="252900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9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Example 3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1600" b="1" dirty="0" smtClean="0"/>
                  <a:t>Let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1" dirty="0" smtClean="0"/>
                  <a:t> be any two positive real numbers. Prove that if </a:t>
                </a:r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AU" sz="1600" b="1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AU" sz="1600" b="1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AU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AU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AU" sz="1600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7178"/>
                <a:ext cx="8273404" cy="397912"/>
              </a:xfrm>
              <a:prstGeom prst="rect">
                <a:avLst/>
              </a:prstGeom>
              <a:blipFill rotWithShape="0">
                <a:blip r:embed="rId3"/>
                <a:stretch>
                  <a:fillRect l="-368" t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4745" y="1184292"/>
              <a:ext cx="2588400" cy="301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65" y="1175652"/>
                <a:ext cx="2607120" cy="30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581105" y="3078252"/>
              <a:ext cx="11160" cy="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1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1820585" y="3966732"/>
              <a:ext cx="266760" cy="430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0865" y="3956652"/>
                <a:ext cx="281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2458628" y="3896172"/>
              <a:ext cx="748080" cy="3369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9268" y="3890772"/>
                <a:ext cx="76752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1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6A Q10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3" y="693814"/>
            <a:ext cx="6306430" cy="400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0868" y="1182852"/>
              <a:ext cx="3206880" cy="5241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228" y="1176372"/>
                <a:ext cx="3224880" cy="52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6" name="Ink 135"/>
              <p14:cNvContentPartPr/>
              <p14:nvPr/>
            </p14:nvContentPartPr>
            <p14:xfrm>
              <a:off x="3846428" y="5881932"/>
              <a:ext cx="457200" cy="5695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0668" y="5876172"/>
                <a:ext cx="4680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8" name="Ink 137"/>
              <p14:cNvContentPartPr/>
              <p14:nvPr/>
            </p14:nvContentPartPr>
            <p14:xfrm>
              <a:off x="3055508" y="5987772"/>
              <a:ext cx="772200" cy="32940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6148" y="5979492"/>
                <a:ext cx="7862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95825" y="4547772"/>
              <a:ext cx="1038600" cy="362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705" y="4538772"/>
                <a:ext cx="105228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5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10968</TotalTime>
  <Words>226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Conjecture and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TAN Mei Yi [Harrisdale Senior High School]</cp:lastModifiedBy>
  <cp:revision>115</cp:revision>
  <dcterms:created xsi:type="dcterms:W3CDTF">2017-12-27T03:10:14Z</dcterms:created>
  <dcterms:modified xsi:type="dcterms:W3CDTF">2022-02-04T02:10:51Z</dcterms:modified>
</cp:coreProperties>
</file>